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10287000" cx="18288000"/>
  <p:notesSz cx="18288000" cy="10287000"/>
  <p:embeddedFontLst>
    <p:embeddedFont>
      <p:font typeface="Playfair Display"/>
      <p:regular r:id="rId45"/>
      <p:bold r:id="rId46"/>
      <p:italic r:id="rId47"/>
      <p:boldItalic r:id="rId48"/>
    </p:embeddedFont>
    <p:embeddedFont>
      <p:font typeface="Sacramento"/>
      <p:regular r:id="rId49"/>
    </p:embeddedFont>
    <p:embeddedFont>
      <p:font typeface="Great Vibes"/>
      <p:regular r:id="rId50"/>
    </p:embeddedFont>
    <p:embeddedFont>
      <p:font typeface="Lora"/>
      <p:regular r:id="rId51"/>
      <p:bold r:id="rId52"/>
      <p:italic r:id="rId53"/>
      <p:boldItalic r:id="rId54"/>
    </p:embeddedFont>
    <p:embeddedFont>
      <p:font typeface="Arial Black"/>
      <p:regular r:id="rId55"/>
    </p:embeddedFont>
    <p:embeddedFont>
      <p:font typeface="Carlito"/>
      <p:regular r:id="rId56"/>
      <p:bold r:id="rId57"/>
      <p:italic r:id="rId58"/>
      <p:boldItalic r:id="rId59"/>
    </p:embeddedFont>
    <p:embeddedFont>
      <p:font typeface="Cormoran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64" roundtripDataSignature="AMtx7miLgMdAtvP7l91Hz7QYLPMxaAIP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F32706C-A7E9-4595-BE4F-241CE237CBB5}">
  <a:tblStyle styleId="{6F32706C-A7E9-4595-BE4F-241CE237CBB5}"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PlayfairDisplay-bold.fntdata"/><Relationship Id="rId45" Type="http://schemas.openxmlformats.org/officeDocument/2006/relationships/font" Target="fonts/PlayfairDispl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boldItalic.fntdata"/><Relationship Id="rId47" Type="http://schemas.openxmlformats.org/officeDocument/2006/relationships/font" Target="fonts/PlayfairDisplay-italic.fntdata"/><Relationship Id="rId49" Type="http://schemas.openxmlformats.org/officeDocument/2006/relationships/font" Target="fonts/Sacramen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ormorant-italic.fntdata"/><Relationship Id="rId61" Type="http://schemas.openxmlformats.org/officeDocument/2006/relationships/font" Target="fonts/Cormorant-bold.fntdata"/><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font" Target="fonts/Cormorant-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ormorant-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ora-regular.fntdata"/><Relationship Id="rId50" Type="http://schemas.openxmlformats.org/officeDocument/2006/relationships/font" Target="fonts/GreatVibes-regular.fntdata"/><Relationship Id="rId53" Type="http://schemas.openxmlformats.org/officeDocument/2006/relationships/font" Target="fonts/Lora-italic.fntdata"/><Relationship Id="rId52" Type="http://schemas.openxmlformats.org/officeDocument/2006/relationships/font" Target="fonts/Lora-bold.fntdata"/><Relationship Id="rId11" Type="http://schemas.openxmlformats.org/officeDocument/2006/relationships/slide" Target="slides/slide5.xml"/><Relationship Id="rId55" Type="http://schemas.openxmlformats.org/officeDocument/2006/relationships/font" Target="fonts/ArialBlack-regular.fntdata"/><Relationship Id="rId10" Type="http://schemas.openxmlformats.org/officeDocument/2006/relationships/slide" Target="slides/slide4.xml"/><Relationship Id="rId54" Type="http://schemas.openxmlformats.org/officeDocument/2006/relationships/font" Target="fonts/Lora-boldItalic.fntdata"/><Relationship Id="rId13" Type="http://schemas.openxmlformats.org/officeDocument/2006/relationships/slide" Target="slides/slide7.xml"/><Relationship Id="rId57" Type="http://schemas.openxmlformats.org/officeDocument/2006/relationships/font" Target="fonts/Carlito-bold.fntdata"/><Relationship Id="rId12" Type="http://schemas.openxmlformats.org/officeDocument/2006/relationships/slide" Target="slides/slide6.xml"/><Relationship Id="rId56" Type="http://schemas.openxmlformats.org/officeDocument/2006/relationships/font" Target="fonts/Carlito-regular.fntdata"/><Relationship Id="rId15" Type="http://schemas.openxmlformats.org/officeDocument/2006/relationships/slide" Target="slides/slide9.xml"/><Relationship Id="rId59" Type="http://schemas.openxmlformats.org/officeDocument/2006/relationships/font" Target="fonts/Carlito-boldItalic.fntdata"/><Relationship Id="rId14" Type="http://schemas.openxmlformats.org/officeDocument/2006/relationships/slide" Target="slides/slide8.xml"/><Relationship Id="rId58" Type="http://schemas.openxmlformats.org/officeDocument/2006/relationships/font" Target="fonts/Carli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0: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0: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2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8: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8: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0: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adf3e8c848_0_1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adf3e8c848_0_1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adf3e8c848_0_16: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adf3e8c848_0_16: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adf3e8c848_0_2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adf3e8c848_0_2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8: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8: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2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30: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0: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3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3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3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3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8: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8: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37"/>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7"/>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8"/>
          <p:cNvSpPr txBox="1"/>
          <p:nvPr>
            <p:ph type="title"/>
          </p:nvPr>
        </p:nvSpPr>
        <p:spPr>
          <a:xfrm>
            <a:off x="653287" y="2381453"/>
            <a:ext cx="16981424" cy="12458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rgbClr val="974707"/>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8"/>
          <p:cNvSpPr txBox="1"/>
          <p:nvPr>
            <p:ph idx="1" type="body"/>
          </p:nvPr>
        </p:nvSpPr>
        <p:spPr>
          <a:xfrm>
            <a:off x="8751189" y="3631438"/>
            <a:ext cx="7784465" cy="441515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2400">
                <a:solidFill>
                  <a:srgbClr val="233440"/>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 name="Google Shape;18;p38"/>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8"/>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8"/>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1" name="Shape 21"/>
        <p:cNvGrpSpPr/>
        <p:nvPr/>
      </p:nvGrpSpPr>
      <p:grpSpPr>
        <a:xfrm>
          <a:off x="0" y="0"/>
          <a:ext cx="0" cy="0"/>
          <a:chOff x="0" y="0"/>
          <a:chExt cx="0" cy="0"/>
        </a:xfrm>
      </p:grpSpPr>
      <p:sp>
        <p:nvSpPr>
          <p:cNvPr id="22" name="Google Shape;22;p39"/>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CAB6A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 name="Google Shape;23;p39"/>
          <p:cNvSpPr txBox="1"/>
          <p:nvPr>
            <p:ph type="title"/>
          </p:nvPr>
        </p:nvSpPr>
        <p:spPr>
          <a:xfrm>
            <a:off x="653287" y="2381453"/>
            <a:ext cx="16981424" cy="12458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rgbClr val="974707"/>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9"/>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9"/>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9"/>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7" name="Shape 27"/>
        <p:cNvGrpSpPr/>
        <p:nvPr/>
      </p:nvGrpSpPr>
      <p:grpSpPr>
        <a:xfrm>
          <a:off x="0" y="0"/>
          <a:ext cx="0" cy="0"/>
          <a:chOff x="0" y="0"/>
          <a:chExt cx="0" cy="0"/>
        </a:xfrm>
      </p:grpSpPr>
      <p:sp>
        <p:nvSpPr>
          <p:cNvPr id="28" name="Google Shape;28;p40"/>
          <p:cNvSpPr txBox="1"/>
          <p:nvPr>
            <p:ph type="ctrTitle"/>
          </p:nvPr>
        </p:nvSpPr>
        <p:spPr>
          <a:xfrm>
            <a:off x="1371600" y="3188970"/>
            <a:ext cx="15544800" cy="21602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rgbClr val="974707"/>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0"/>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400">
                <a:solidFill>
                  <a:srgbClr val="233440"/>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0"/>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0"/>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id="34" name="Google Shape;34;p41"/>
          <p:cNvSpPr txBox="1"/>
          <p:nvPr>
            <p:ph type="title"/>
          </p:nvPr>
        </p:nvSpPr>
        <p:spPr>
          <a:xfrm>
            <a:off x="653287" y="2381453"/>
            <a:ext cx="16981424" cy="12458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8000">
                <a:solidFill>
                  <a:srgbClr val="974707"/>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1"/>
          <p:cNvSpPr txBox="1"/>
          <p:nvPr>
            <p:ph idx="1" type="body"/>
          </p:nvPr>
        </p:nvSpPr>
        <p:spPr>
          <a:xfrm>
            <a:off x="91440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41"/>
          <p:cNvSpPr txBox="1"/>
          <p:nvPr>
            <p:ph idx="2" type="body"/>
          </p:nvPr>
        </p:nvSpPr>
        <p:spPr>
          <a:xfrm>
            <a:off x="9418320" y="2366010"/>
            <a:ext cx="7955280" cy="678942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 name="Google Shape;37;p41"/>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1"/>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1"/>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6"/>
          <p:cNvSpPr txBox="1"/>
          <p:nvPr>
            <p:ph type="title"/>
          </p:nvPr>
        </p:nvSpPr>
        <p:spPr>
          <a:xfrm>
            <a:off x="653287" y="2381453"/>
            <a:ext cx="16981424" cy="124587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8000" u="none" cap="none" strike="noStrike">
                <a:solidFill>
                  <a:srgbClr val="974707"/>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6"/>
          <p:cNvSpPr txBox="1"/>
          <p:nvPr>
            <p:ph idx="1" type="body"/>
          </p:nvPr>
        </p:nvSpPr>
        <p:spPr>
          <a:xfrm>
            <a:off x="8751189" y="3631438"/>
            <a:ext cx="7784465" cy="441515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2400" u="none" cap="none" strike="noStrike">
                <a:solidFill>
                  <a:srgbClr val="233440"/>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36"/>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36"/>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36"/>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69.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0"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59.png"/><Relationship Id="rId9" Type="http://schemas.openxmlformats.org/officeDocument/2006/relationships/image" Target="../media/image63.png"/><Relationship Id="rId5" Type="http://schemas.openxmlformats.org/officeDocument/2006/relationships/image" Target="../media/image58.png"/><Relationship Id="rId6" Type="http://schemas.openxmlformats.org/officeDocument/2006/relationships/image" Target="../media/image64.png"/><Relationship Id="rId7" Type="http://schemas.openxmlformats.org/officeDocument/2006/relationships/image" Target="../media/image62.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5.jpg"/></Relationships>
</file>

<file path=ppt/slides/_rels/slide12.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0.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70.png"/><Relationship Id="rId7" Type="http://schemas.openxmlformats.org/officeDocument/2006/relationships/image" Target="../media/image14.png"/><Relationship Id="rId8" Type="http://schemas.openxmlformats.org/officeDocument/2006/relationships/image" Target="../media/image2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9.png"/></Relationships>
</file>

<file path=ppt/slides/_rels/slide14.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0.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2.png"/><Relationship Id="rId4" Type="http://schemas.openxmlformats.org/officeDocument/2006/relationships/image" Target="../media/image8.png"/><Relationship Id="rId9" Type="http://schemas.openxmlformats.org/officeDocument/2006/relationships/image" Target="../media/image81.png"/><Relationship Id="rId5" Type="http://schemas.openxmlformats.org/officeDocument/2006/relationships/image" Target="../media/image13.png"/><Relationship Id="rId6" Type="http://schemas.openxmlformats.org/officeDocument/2006/relationships/image" Target="../media/image80.png"/><Relationship Id="rId7" Type="http://schemas.openxmlformats.org/officeDocument/2006/relationships/image" Target="../media/image14.png"/><Relationship Id="rId8" Type="http://schemas.openxmlformats.org/officeDocument/2006/relationships/image" Target="../media/image2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2.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84.jpg"/><Relationship Id="rId5" Type="http://schemas.openxmlformats.org/officeDocument/2006/relationships/image" Target="../media/image8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8.png"/><Relationship Id="rId4" Type="http://schemas.openxmlformats.org/officeDocument/2006/relationships/image" Target="../media/image83.png"/><Relationship Id="rId5" Type="http://schemas.openxmlformats.org/officeDocument/2006/relationships/image" Target="../media/image9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9.png"/><Relationship Id="rId4" Type="http://schemas.openxmlformats.org/officeDocument/2006/relationships/image" Target="../media/image91.jpg"/><Relationship Id="rId5" Type="http://schemas.openxmlformats.org/officeDocument/2006/relationships/image" Target="../media/image100.png"/><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98.jpg"/></Relationships>
</file>

<file path=ppt/slides/_rels/slide2.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1.png"/><Relationship Id="rId13" Type="http://schemas.openxmlformats.org/officeDocument/2006/relationships/image" Target="../media/image5.pn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274.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3.png"/><Relationship Id="rId4" Type="http://schemas.openxmlformats.org/officeDocument/2006/relationships/image" Target="../media/image97.jpg"/></Relationships>
</file>

<file path=ppt/slides/_rels/slide21.xml.rels><?xml version="1.0" encoding="UTF-8" standalone="yes"?><Relationships xmlns="http://schemas.openxmlformats.org/package/2006/relationships"><Relationship Id="rId11" Type="http://schemas.openxmlformats.org/officeDocument/2006/relationships/image" Target="../media/image110.png"/><Relationship Id="rId10" Type="http://schemas.openxmlformats.org/officeDocument/2006/relationships/image" Target="../media/image106.png"/><Relationship Id="rId12"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08.png"/><Relationship Id="rId5" Type="http://schemas.openxmlformats.org/officeDocument/2006/relationships/image" Target="../media/image99.png"/><Relationship Id="rId6" Type="http://schemas.openxmlformats.org/officeDocument/2006/relationships/image" Target="../media/image277.png"/><Relationship Id="rId7" Type="http://schemas.openxmlformats.org/officeDocument/2006/relationships/image" Target="../media/image111.png"/><Relationship Id="rId8" Type="http://schemas.openxmlformats.org/officeDocument/2006/relationships/image" Target="../media/image105.png"/></Relationships>
</file>

<file path=ppt/slides/_rels/slide22.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122.png"/><Relationship Id="rId12"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24.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6.png"/><Relationship Id="rId8" Type="http://schemas.openxmlformats.org/officeDocument/2006/relationships/image" Target="../media/image1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9.jpg"/><Relationship Id="rId4" Type="http://schemas.openxmlformats.org/officeDocument/2006/relationships/image" Target="../media/image118.png"/><Relationship Id="rId9" Type="http://schemas.openxmlformats.org/officeDocument/2006/relationships/image" Target="../media/image20.png"/><Relationship Id="rId5" Type="http://schemas.openxmlformats.org/officeDocument/2006/relationships/image" Target="../media/image81.png"/><Relationship Id="rId6" Type="http://schemas.openxmlformats.org/officeDocument/2006/relationships/image" Target="../media/image8.png"/><Relationship Id="rId7" Type="http://schemas.openxmlformats.org/officeDocument/2006/relationships/image" Target="../media/image121.png"/><Relationship Id="rId8"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5.jpg"/><Relationship Id="rId4" Type="http://schemas.openxmlformats.org/officeDocument/2006/relationships/image" Target="../media/image129.png"/><Relationship Id="rId5" Type="http://schemas.openxmlformats.org/officeDocument/2006/relationships/image" Target="../media/image128.png"/><Relationship Id="rId6" Type="http://schemas.openxmlformats.org/officeDocument/2006/relationships/image" Target="../media/image127.jpg"/><Relationship Id="rId7" Type="http://schemas.openxmlformats.org/officeDocument/2006/relationships/image" Target="../media/image1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0.jpg"/><Relationship Id="rId4" Type="http://schemas.openxmlformats.org/officeDocument/2006/relationships/image" Target="../media/image169.png"/><Relationship Id="rId9" Type="http://schemas.openxmlformats.org/officeDocument/2006/relationships/image" Target="../media/image138.png"/><Relationship Id="rId5" Type="http://schemas.openxmlformats.org/officeDocument/2006/relationships/image" Target="../media/image10.png"/><Relationship Id="rId6" Type="http://schemas.openxmlformats.org/officeDocument/2006/relationships/image" Target="../media/image134.jpg"/><Relationship Id="rId7" Type="http://schemas.openxmlformats.org/officeDocument/2006/relationships/image" Target="../media/image136.png"/><Relationship Id="rId8" Type="http://schemas.openxmlformats.org/officeDocument/2006/relationships/image" Target="../media/image1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5.jpg"/><Relationship Id="rId4" Type="http://schemas.openxmlformats.org/officeDocument/2006/relationships/image" Target="../media/image133.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1.jpg"/><Relationship Id="rId4" Type="http://schemas.openxmlformats.org/officeDocument/2006/relationships/image" Target="../media/image151.jpg"/><Relationship Id="rId5" Type="http://schemas.openxmlformats.org/officeDocument/2006/relationships/image" Target="../media/image153.jpg"/><Relationship Id="rId6" Type="http://schemas.openxmlformats.org/officeDocument/2006/relationships/image" Target="../media/image1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3.jpg"/><Relationship Id="rId4" Type="http://schemas.openxmlformats.org/officeDocument/2006/relationships/image" Target="../media/image175.jpg"/><Relationship Id="rId5" Type="http://schemas.openxmlformats.org/officeDocument/2006/relationships/image" Target="../media/image16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7.jpg"/><Relationship Id="rId4" Type="http://schemas.openxmlformats.org/officeDocument/2006/relationships/image" Target="../media/image162.jpg"/><Relationship Id="rId5" Type="http://schemas.openxmlformats.org/officeDocument/2006/relationships/image" Target="../media/image172.jpg"/><Relationship Id="rId6" Type="http://schemas.openxmlformats.org/officeDocument/2006/relationships/image" Target="../media/image145.jpg"/></Relationships>
</file>

<file path=ppt/slides/_rels/slide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0.png"/><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45.png"/><Relationship Id="rId7" Type="http://schemas.openxmlformats.org/officeDocument/2006/relationships/image" Target="../media/image14.png"/><Relationship Id="rId8" Type="http://schemas.openxmlformats.org/officeDocument/2006/relationships/image" Target="../media/image219.png"/></Relationships>
</file>

<file path=ppt/slides/_rels/slide30.xml.rels><?xml version="1.0" encoding="UTF-8" standalone="yes"?><Relationships xmlns="http://schemas.openxmlformats.org/package/2006/relationships"><Relationship Id="rId11" Type="http://schemas.openxmlformats.org/officeDocument/2006/relationships/image" Target="../media/image155.png"/><Relationship Id="rId10" Type="http://schemas.openxmlformats.org/officeDocument/2006/relationships/image" Target="../media/image156.png"/><Relationship Id="rId13" Type="http://schemas.openxmlformats.org/officeDocument/2006/relationships/image" Target="../media/image165.png"/><Relationship Id="rId12"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46.png"/><Relationship Id="rId4" Type="http://schemas.openxmlformats.org/officeDocument/2006/relationships/image" Target="../media/image147.png"/><Relationship Id="rId9" Type="http://schemas.openxmlformats.org/officeDocument/2006/relationships/image" Target="../media/image154.png"/><Relationship Id="rId15" Type="http://schemas.openxmlformats.org/officeDocument/2006/relationships/image" Target="../media/image159.png"/><Relationship Id="rId14" Type="http://schemas.openxmlformats.org/officeDocument/2006/relationships/image" Target="../media/image157.png"/><Relationship Id="rId17" Type="http://schemas.openxmlformats.org/officeDocument/2006/relationships/image" Target="../media/image161.png"/><Relationship Id="rId16" Type="http://schemas.openxmlformats.org/officeDocument/2006/relationships/image" Target="../media/image160.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3.jpg"/><Relationship Id="rId4" Type="http://schemas.openxmlformats.org/officeDocument/2006/relationships/image" Target="../media/image164.jpg"/><Relationship Id="rId5" Type="http://schemas.openxmlformats.org/officeDocument/2006/relationships/image" Target="../media/image188.png"/><Relationship Id="rId6" Type="http://schemas.openxmlformats.org/officeDocument/2006/relationships/image" Target="../media/image1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3.png"/><Relationship Id="rId6" Type="http://schemas.openxmlformats.org/officeDocument/2006/relationships/image" Target="../media/image176.jpg"/><Relationship Id="rId7" Type="http://schemas.openxmlformats.org/officeDocument/2006/relationships/image" Target="../media/image17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8.png"/><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40" Type="http://schemas.openxmlformats.org/officeDocument/2006/relationships/image" Target="../media/image222.png"/><Relationship Id="rId42" Type="http://schemas.openxmlformats.org/officeDocument/2006/relationships/image" Target="../media/image225.png"/><Relationship Id="rId41" Type="http://schemas.openxmlformats.org/officeDocument/2006/relationships/image" Target="../media/image220.png"/><Relationship Id="rId44" Type="http://schemas.openxmlformats.org/officeDocument/2006/relationships/image" Target="../media/image226.png"/><Relationship Id="rId43" Type="http://schemas.openxmlformats.org/officeDocument/2006/relationships/image" Target="../media/image228.png"/><Relationship Id="rId46" Type="http://schemas.openxmlformats.org/officeDocument/2006/relationships/image" Target="../media/image223.png"/><Relationship Id="rId45" Type="http://schemas.openxmlformats.org/officeDocument/2006/relationships/image" Target="../media/image224.pn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5.png"/><Relationship Id="rId48" Type="http://schemas.openxmlformats.org/officeDocument/2006/relationships/image" Target="../media/image227.png"/><Relationship Id="rId47" Type="http://schemas.openxmlformats.org/officeDocument/2006/relationships/image" Target="../media/image229.png"/><Relationship Id="rId49" Type="http://schemas.openxmlformats.org/officeDocument/2006/relationships/image" Target="../media/image234.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31" Type="http://schemas.openxmlformats.org/officeDocument/2006/relationships/image" Target="../media/image211.png"/><Relationship Id="rId30" Type="http://schemas.openxmlformats.org/officeDocument/2006/relationships/image" Target="../media/image210.png"/><Relationship Id="rId33" Type="http://schemas.openxmlformats.org/officeDocument/2006/relationships/image" Target="../media/image214.png"/><Relationship Id="rId32" Type="http://schemas.openxmlformats.org/officeDocument/2006/relationships/image" Target="../media/image213.png"/><Relationship Id="rId35" Type="http://schemas.openxmlformats.org/officeDocument/2006/relationships/image" Target="../media/image217.png"/><Relationship Id="rId34" Type="http://schemas.openxmlformats.org/officeDocument/2006/relationships/image" Target="../media/image216.png"/><Relationship Id="rId71" Type="http://schemas.openxmlformats.org/officeDocument/2006/relationships/image" Target="../media/image251.png"/><Relationship Id="rId70" Type="http://schemas.openxmlformats.org/officeDocument/2006/relationships/image" Target="../media/image246.jpg"/><Relationship Id="rId37" Type="http://schemas.openxmlformats.org/officeDocument/2006/relationships/image" Target="../media/image218.png"/><Relationship Id="rId36" Type="http://schemas.openxmlformats.org/officeDocument/2006/relationships/image" Target="../media/image215.png"/><Relationship Id="rId39" Type="http://schemas.openxmlformats.org/officeDocument/2006/relationships/image" Target="../media/image221.png"/><Relationship Id="rId38" Type="http://schemas.openxmlformats.org/officeDocument/2006/relationships/image" Target="../media/image212.png"/><Relationship Id="rId62" Type="http://schemas.openxmlformats.org/officeDocument/2006/relationships/image" Target="../media/image252.png"/><Relationship Id="rId61" Type="http://schemas.openxmlformats.org/officeDocument/2006/relationships/image" Target="../media/image242.png"/><Relationship Id="rId20" Type="http://schemas.openxmlformats.org/officeDocument/2006/relationships/image" Target="../media/image198.png"/><Relationship Id="rId64" Type="http://schemas.openxmlformats.org/officeDocument/2006/relationships/image" Target="../media/image253.png"/><Relationship Id="rId63" Type="http://schemas.openxmlformats.org/officeDocument/2006/relationships/image" Target="../media/image280.png"/><Relationship Id="rId22" Type="http://schemas.openxmlformats.org/officeDocument/2006/relationships/image" Target="../media/image202.png"/><Relationship Id="rId66" Type="http://schemas.openxmlformats.org/officeDocument/2006/relationships/image" Target="../media/image244.png"/><Relationship Id="rId21" Type="http://schemas.openxmlformats.org/officeDocument/2006/relationships/image" Target="../media/image203.png"/><Relationship Id="rId65" Type="http://schemas.openxmlformats.org/officeDocument/2006/relationships/image" Target="../media/image278.png"/><Relationship Id="rId24" Type="http://schemas.openxmlformats.org/officeDocument/2006/relationships/image" Target="../media/image200.png"/><Relationship Id="rId68" Type="http://schemas.openxmlformats.org/officeDocument/2006/relationships/image" Target="../media/image247.png"/><Relationship Id="rId23" Type="http://schemas.openxmlformats.org/officeDocument/2006/relationships/image" Target="../media/image199.png"/><Relationship Id="rId67" Type="http://schemas.openxmlformats.org/officeDocument/2006/relationships/image" Target="../media/image250.png"/><Relationship Id="rId60" Type="http://schemas.openxmlformats.org/officeDocument/2006/relationships/image" Target="../media/image243.png"/><Relationship Id="rId26" Type="http://schemas.openxmlformats.org/officeDocument/2006/relationships/image" Target="../media/image205.png"/><Relationship Id="rId25" Type="http://schemas.openxmlformats.org/officeDocument/2006/relationships/image" Target="../media/image201.png"/><Relationship Id="rId69" Type="http://schemas.openxmlformats.org/officeDocument/2006/relationships/image" Target="../media/image249.jpg"/><Relationship Id="rId28" Type="http://schemas.openxmlformats.org/officeDocument/2006/relationships/image" Target="../media/image206.png"/><Relationship Id="rId27" Type="http://schemas.openxmlformats.org/officeDocument/2006/relationships/image" Target="../media/image207.png"/><Relationship Id="rId29" Type="http://schemas.openxmlformats.org/officeDocument/2006/relationships/image" Target="../media/image208.png"/><Relationship Id="rId51" Type="http://schemas.openxmlformats.org/officeDocument/2006/relationships/image" Target="../media/image232.png"/><Relationship Id="rId50" Type="http://schemas.openxmlformats.org/officeDocument/2006/relationships/image" Target="../media/image235.png"/><Relationship Id="rId53" Type="http://schemas.openxmlformats.org/officeDocument/2006/relationships/image" Target="../media/image230.png"/><Relationship Id="rId52" Type="http://schemas.openxmlformats.org/officeDocument/2006/relationships/image" Target="../media/image231.png"/><Relationship Id="rId11" Type="http://schemas.openxmlformats.org/officeDocument/2006/relationships/image" Target="../media/image187.png"/><Relationship Id="rId55" Type="http://schemas.openxmlformats.org/officeDocument/2006/relationships/image" Target="../media/image238.png"/><Relationship Id="rId10" Type="http://schemas.openxmlformats.org/officeDocument/2006/relationships/image" Target="../media/image186.png"/><Relationship Id="rId54" Type="http://schemas.openxmlformats.org/officeDocument/2006/relationships/image" Target="../media/image233.png"/><Relationship Id="rId13" Type="http://schemas.openxmlformats.org/officeDocument/2006/relationships/image" Target="../media/image189.png"/><Relationship Id="rId57" Type="http://schemas.openxmlformats.org/officeDocument/2006/relationships/image" Target="../media/image241.png"/><Relationship Id="rId12" Type="http://schemas.openxmlformats.org/officeDocument/2006/relationships/image" Target="../media/image190.png"/><Relationship Id="rId56" Type="http://schemas.openxmlformats.org/officeDocument/2006/relationships/image" Target="../media/image236.png"/><Relationship Id="rId15" Type="http://schemas.openxmlformats.org/officeDocument/2006/relationships/image" Target="../media/image193.png"/><Relationship Id="rId59" Type="http://schemas.openxmlformats.org/officeDocument/2006/relationships/image" Target="../media/image237.png"/><Relationship Id="rId14" Type="http://schemas.openxmlformats.org/officeDocument/2006/relationships/image" Target="../media/image192.png"/><Relationship Id="rId58" Type="http://schemas.openxmlformats.org/officeDocument/2006/relationships/image" Target="../media/image239.png"/><Relationship Id="rId17" Type="http://schemas.openxmlformats.org/officeDocument/2006/relationships/image" Target="../media/image195.png"/><Relationship Id="rId16" Type="http://schemas.openxmlformats.org/officeDocument/2006/relationships/image" Target="../media/image194.png"/><Relationship Id="rId19" Type="http://schemas.openxmlformats.org/officeDocument/2006/relationships/image" Target="../media/image197.png"/><Relationship Id="rId18" Type="http://schemas.openxmlformats.org/officeDocument/2006/relationships/image" Target="../media/image1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255.png"/><Relationship Id="rId7" Type="http://schemas.openxmlformats.org/officeDocument/2006/relationships/image" Target="../media/image14.png"/><Relationship Id="rId8" Type="http://schemas.openxmlformats.org/officeDocument/2006/relationships/image" Target="../media/image219.png"/><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0.png"/><Relationship Id="rId1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8.png"/><Relationship Id="rId4" Type="http://schemas.openxmlformats.org/officeDocument/2006/relationships/image" Target="../media/image279.png"/><Relationship Id="rId9" Type="http://schemas.openxmlformats.org/officeDocument/2006/relationships/image" Target="../media/image260.png"/><Relationship Id="rId5" Type="http://schemas.openxmlformats.org/officeDocument/2006/relationships/image" Target="../media/image17.png"/><Relationship Id="rId6" Type="http://schemas.openxmlformats.org/officeDocument/2006/relationships/image" Target="../media/image254.png"/><Relationship Id="rId7" Type="http://schemas.openxmlformats.org/officeDocument/2006/relationships/image" Target="../media/image259.png"/><Relationship Id="rId8" Type="http://schemas.openxmlformats.org/officeDocument/2006/relationships/image" Target="../media/image2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4.png"/><Relationship Id="rId4" Type="http://schemas.openxmlformats.org/officeDocument/2006/relationships/image" Target="../media/image263.png"/><Relationship Id="rId5" Type="http://schemas.openxmlformats.org/officeDocument/2006/relationships/image" Target="../media/image261.png"/><Relationship Id="rId6" Type="http://schemas.openxmlformats.org/officeDocument/2006/relationships/image" Target="../media/image2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65.png"/><Relationship Id="rId4" Type="http://schemas.openxmlformats.org/officeDocument/2006/relationships/image" Target="../media/image266.png"/><Relationship Id="rId9" Type="http://schemas.openxmlformats.org/officeDocument/2006/relationships/image" Target="../media/image272.png"/><Relationship Id="rId5" Type="http://schemas.openxmlformats.org/officeDocument/2006/relationships/image" Target="../media/image269.png"/><Relationship Id="rId6" Type="http://schemas.openxmlformats.org/officeDocument/2006/relationships/image" Target="../media/image270.png"/><Relationship Id="rId7" Type="http://schemas.openxmlformats.org/officeDocument/2006/relationships/image" Target="../media/image271.png"/><Relationship Id="rId8" Type="http://schemas.openxmlformats.org/officeDocument/2006/relationships/image" Target="../media/image219.png"/><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68.png"/><Relationship Id="rId12" Type="http://schemas.openxmlformats.org/officeDocument/2006/relationships/image" Target="../media/image267.png"/><Relationship Id="rId14" Type="http://schemas.openxmlformats.org/officeDocument/2006/relationships/image" Target="../media/image273.jpg"/></Relationships>
</file>

<file path=ppt/slides/_rels/slide4.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2.png"/><Relationship Id="rId13" Type="http://schemas.openxmlformats.org/officeDocument/2006/relationships/image" Target="../media/image26.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57.png"/><Relationship Id="rId9" Type="http://schemas.openxmlformats.org/officeDocument/2006/relationships/image" Target="../media/image24.png"/><Relationship Id="rId15" Type="http://schemas.openxmlformats.org/officeDocument/2006/relationships/image" Target="../media/image32.png"/><Relationship Id="rId14" Type="http://schemas.openxmlformats.org/officeDocument/2006/relationships/image" Target="../media/image31.png"/><Relationship Id="rId16"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28.png"/><Relationship Id="rId7" Type="http://schemas.openxmlformats.org/officeDocument/2006/relationships/image" Target="../media/image275.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2.jpg"/><Relationship Id="rId4" Type="http://schemas.openxmlformats.org/officeDocument/2006/relationships/image" Target="../media/image34.png"/><Relationship Id="rId5" Type="http://schemas.openxmlformats.org/officeDocument/2006/relationships/image" Target="../media/image209.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0"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240.png"/><Relationship Id="rId9"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240.png"/><Relationship Id="rId9"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48.png"/></Relationships>
</file>

<file path=ppt/slides/_rels/slide8.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240.png"/><Relationship Id="rId9" Type="http://schemas.openxmlformats.org/officeDocument/2006/relationships/image" Target="../media/image55.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56.png"/><Relationship Id="rId8"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 name="Shape 43"/>
        <p:cNvGrpSpPr/>
        <p:nvPr/>
      </p:nvGrpSpPr>
      <p:grpSpPr>
        <a:xfrm>
          <a:off x="0" y="0"/>
          <a:ext cx="0" cy="0"/>
          <a:chOff x="0" y="0"/>
          <a:chExt cx="0" cy="0"/>
        </a:xfrm>
      </p:grpSpPr>
      <p:grpSp>
        <p:nvGrpSpPr>
          <p:cNvPr id="44" name="Google Shape;44;p1"/>
          <p:cNvGrpSpPr/>
          <p:nvPr/>
        </p:nvGrpSpPr>
        <p:grpSpPr>
          <a:xfrm>
            <a:off x="0" y="0"/>
            <a:ext cx="18287999" cy="10286996"/>
            <a:chOff x="0" y="0"/>
            <a:chExt cx="18287999" cy="10286996"/>
          </a:xfrm>
        </p:grpSpPr>
        <p:pic>
          <p:nvPicPr>
            <p:cNvPr id="45" name="Google Shape;45;p1"/>
            <p:cNvPicPr preferRelativeResize="0"/>
            <p:nvPr/>
          </p:nvPicPr>
          <p:blipFill rotWithShape="1">
            <a:blip r:embed="rId3">
              <a:alphaModFix/>
            </a:blip>
            <a:srcRect b="0" l="0" r="0" t="0"/>
            <a:stretch/>
          </p:blipFill>
          <p:spPr>
            <a:xfrm>
              <a:off x="0" y="0"/>
              <a:ext cx="18287999" cy="10248897"/>
            </a:xfrm>
            <a:prstGeom prst="rect">
              <a:avLst/>
            </a:prstGeom>
            <a:noFill/>
            <a:ln>
              <a:noFill/>
            </a:ln>
          </p:spPr>
        </p:pic>
        <p:pic>
          <p:nvPicPr>
            <p:cNvPr id="46" name="Google Shape;46;p1"/>
            <p:cNvPicPr preferRelativeResize="0"/>
            <p:nvPr/>
          </p:nvPicPr>
          <p:blipFill rotWithShape="1">
            <a:blip r:embed="rId4">
              <a:alphaModFix/>
            </a:blip>
            <a:srcRect b="-4180" l="0" r="0" t="4180"/>
            <a:stretch/>
          </p:blipFill>
          <p:spPr>
            <a:xfrm>
              <a:off x="0" y="3601592"/>
              <a:ext cx="2807462" cy="6685403"/>
            </a:xfrm>
            <a:prstGeom prst="rect">
              <a:avLst/>
            </a:prstGeom>
            <a:noFill/>
            <a:ln>
              <a:noFill/>
            </a:ln>
          </p:spPr>
        </p:pic>
        <p:pic>
          <p:nvPicPr>
            <p:cNvPr id="47" name="Google Shape;47;p1"/>
            <p:cNvPicPr preferRelativeResize="0"/>
            <p:nvPr/>
          </p:nvPicPr>
          <p:blipFill rotWithShape="1">
            <a:blip r:embed="rId5">
              <a:alphaModFix/>
            </a:blip>
            <a:srcRect b="0" l="0" r="0" t="0"/>
            <a:stretch/>
          </p:blipFill>
          <p:spPr>
            <a:xfrm>
              <a:off x="14283816" y="4355719"/>
              <a:ext cx="4004182" cy="5931277"/>
            </a:xfrm>
            <a:prstGeom prst="rect">
              <a:avLst/>
            </a:prstGeom>
            <a:noFill/>
            <a:ln>
              <a:noFill/>
            </a:ln>
          </p:spPr>
        </p:pic>
      </p:grpSp>
      <p:sp>
        <p:nvSpPr>
          <p:cNvPr id="48" name="Google Shape;48;p1"/>
          <p:cNvSpPr txBox="1"/>
          <p:nvPr/>
        </p:nvSpPr>
        <p:spPr>
          <a:xfrm>
            <a:off x="2696750" y="886800"/>
            <a:ext cx="7616400" cy="672330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None/>
            </a:pPr>
            <a:r>
              <a:rPr lang="en-US" sz="10900">
                <a:solidFill>
                  <a:srgbClr val="974707"/>
                </a:solidFill>
                <a:latin typeface="Cormorant"/>
                <a:ea typeface="Cormorant"/>
                <a:cs typeface="Cormorant"/>
                <a:sym typeface="Cormorant"/>
              </a:rPr>
              <a:t>“People start to </a:t>
            </a:r>
            <a:r>
              <a:rPr b="1" lang="en-US" sz="10900">
                <a:solidFill>
                  <a:srgbClr val="974707"/>
                </a:solidFill>
                <a:latin typeface="Cormorant"/>
                <a:ea typeface="Cormorant"/>
                <a:cs typeface="Cormorant"/>
                <a:sym typeface="Cormorant"/>
              </a:rPr>
              <a:t>heal </a:t>
            </a:r>
            <a:r>
              <a:rPr lang="en-US" sz="10900">
                <a:solidFill>
                  <a:srgbClr val="974707"/>
                </a:solidFill>
                <a:latin typeface="Cormorant"/>
                <a:ea typeface="Cormorant"/>
                <a:cs typeface="Cormorant"/>
                <a:sym typeface="Cormorant"/>
              </a:rPr>
              <a:t>the moment they feel </a:t>
            </a:r>
            <a:r>
              <a:rPr b="1" lang="en-US" sz="10900">
                <a:solidFill>
                  <a:srgbClr val="974707"/>
                </a:solidFill>
                <a:latin typeface="Cormorant"/>
                <a:ea typeface="Cormorant"/>
                <a:cs typeface="Cormorant"/>
                <a:sym typeface="Cormorant"/>
              </a:rPr>
              <a:t>hear</a:t>
            </a:r>
            <a:r>
              <a:rPr b="1" lang="en-US" sz="10900">
                <a:solidFill>
                  <a:srgbClr val="974707"/>
                </a:solidFill>
                <a:latin typeface="Cormorant"/>
                <a:ea typeface="Cormorant"/>
                <a:cs typeface="Cormorant"/>
                <a:sym typeface="Cormorant"/>
              </a:rPr>
              <a:t>d</a:t>
            </a:r>
            <a:r>
              <a:rPr lang="en-US" sz="10900">
                <a:solidFill>
                  <a:srgbClr val="974707"/>
                </a:solidFill>
                <a:latin typeface="Cormorant"/>
                <a:ea typeface="Cormorant"/>
                <a:cs typeface="Cormorant"/>
                <a:sym typeface="Cormorant"/>
              </a:rPr>
              <a:t>.”</a:t>
            </a:r>
            <a:endParaRPr sz="10900">
              <a:latin typeface="Cormorant"/>
              <a:ea typeface="Cormorant"/>
              <a:cs typeface="Cormorant"/>
              <a:sym typeface="Cormorant"/>
            </a:endParaRPr>
          </a:p>
        </p:txBody>
      </p:sp>
      <p:sp>
        <p:nvSpPr>
          <p:cNvPr id="49" name="Google Shape;49;p1"/>
          <p:cNvSpPr txBox="1"/>
          <p:nvPr/>
        </p:nvSpPr>
        <p:spPr>
          <a:xfrm>
            <a:off x="9061195" y="8055102"/>
            <a:ext cx="5579110" cy="54356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3400">
                <a:solidFill>
                  <a:srgbClr val="974707"/>
                </a:solidFill>
                <a:latin typeface="Georgia"/>
                <a:ea typeface="Georgia"/>
                <a:cs typeface="Georgia"/>
                <a:sym typeface="Georgia"/>
              </a:rPr>
              <a:t>-CHERYL RICHARDSON</a:t>
            </a:r>
            <a:endParaRPr sz="3400">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7" name="Shape 397"/>
        <p:cNvGrpSpPr/>
        <p:nvPr/>
      </p:nvGrpSpPr>
      <p:grpSpPr>
        <a:xfrm>
          <a:off x="0" y="0"/>
          <a:ext cx="0" cy="0"/>
          <a:chOff x="0" y="0"/>
          <a:chExt cx="0" cy="0"/>
        </a:xfrm>
      </p:grpSpPr>
      <p:pic>
        <p:nvPicPr>
          <p:cNvPr id="398" name="Google Shape;398;p10"/>
          <p:cNvPicPr preferRelativeResize="0"/>
          <p:nvPr/>
        </p:nvPicPr>
        <p:blipFill rotWithShape="1">
          <a:blip r:embed="rId3">
            <a:alphaModFix/>
          </a:blip>
          <a:srcRect b="0" l="0" r="0" t="0"/>
          <a:stretch/>
        </p:blipFill>
        <p:spPr>
          <a:xfrm>
            <a:off x="8766526" y="5062016"/>
            <a:ext cx="1245256" cy="901028"/>
          </a:xfrm>
          <a:prstGeom prst="rect">
            <a:avLst/>
          </a:prstGeom>
          <a:noFill/>
          <a:ln>
            <a:noFill/>
          </a:ln>
        </p:spPr>
      </p:pic>
      <p:pic>
        <p:nvPicPr>
          <p:cNvPr id="399" name="Google Shape;399;p10"/>
          <p:cNvPicPr preferRelativeResize="0"/>
          <p:nvPr/>
        </p:nvPicPr>
        <p:blipFill rotWithShape="1">
          <a:blip r:embed="rId4">
            <a:alphaModFix/>
          </a:blip>
          <a:srcRect b="0" l="0" r="0" t="0"/>
          <a:stretch/>
        </p:blipFill>
        <p:spPr>
          <a:xfrm>
            <a:off x="14046556" y="7111735"/>
            <a:ext cx="1123371" cy="1071987"/>
          </a:xfrm>
          <a:prstGeom prst="rect">
            <a:avLst/>
          </a:prstGeom>
          <a:noFill/>
          <a:ln>
            <a:noFill/>
          </a:ln>
        </p:spPr>
      </p:pic>
      <p:pic>
        <p:nvPicPr>
          <p:cNvPr id="400" name="Google Shape;400;p10"/>
          <p:cNvPicPr preferRelativeResize="0"/>
          <p:nvPr/>
        </p:nvPicPr>
        <p:blipFill rotWithShape="1">
          <a:blip r:embed="rId5">
            <a:alphaModFix/>
          </a:blip>
          <a:srcRect b="0" l="0" r="0" t="0"/>
          <a:stretch/>
        </p:blipFill>
        <p:spPr>
          <a:xfrm>
            <a:off x="14200520" y="2539652"/>
            <a:ext cx="1688062" cy="796788"/>
          </a:xfrm>
          <a:prstGeom prst="rect">
            <a:avLst/>
          </a:prstGeom>
          <a:noFill/>
          <a:ln>
            <a:noFill/>
          </a:ln>
        </p:spPr>
      </p:pic>
      <p:pic>
        <p:nvPicPr>
          <p:cNvPr id="401" name="Google Shape;401;p10"/>
          <p:cNvPicPr preferRelativeResize="0"/>
          <p:nvPr/>
        </p:nvPicPr>
        <p:blipFill rotWithShape="1">
          <a:blip r:embed="rId6">
            <a:alphaModFix/>
          </a:blip>
          <a:srcRect b="0" l="0" r="0" t="0"/>
          <a:stretch/>
        </p:blipFill>
        <p:spPr>
          <a:xfrm>
            <a:off x="2664906" y="2766967"/>
            <a:ext cx="1387095" cy="476249"/>
          </a:xfrm>
          <a:prstGeom prst="rect">
            <a:avLst/>
          </a:prstGeom>
          <a:noFill/>
          <a:ln>
            <a:noFill/>
          </a:ln>
        </p:spPr>
      </p:pic>
      <p:pic>
        <p:nvPicPr>
          <p:cNvPr id="402" name="Google Shape;402;p10"/>
          <p:cNvPicPr preferRelativeResize="0"/>
          <p:nvPr/>
        </p:nvPicPr>
        <p:blipFill rotWithShape="1">
          <a:blip r:embed="rId7">
            <a:alphaModFix/>
          </a:blip>
          <a:srcRect b="0" l="0" r="0" t="0"/>
          <a:stretch/>
        </p:blipFill>
        <p:spPr>
          <a:xfrm>
            <a:off x="11966890" y="129677"/>
            <a:ext cx="2917410" cy="1099091"/>
          </a:xfrm>
          <a:prstGeom prst="rect">
            <a:avLst/>
          </a:prstGeom>
          <a:noFill/>
          <a:ln>
            <a:noFill/>
          </a:ln>
        </p:spPr>
      </p:pic>
      <p:sp>
        <p:nvSpPr>
          <p:cNvPr id="403" name="Google Shape;403;p10"/>
          <p:cNvSpPr txBox="1"/>
          <p:nvPr>
            <p:ph type="title"/>
          </p:nvPr>
        </p:nvSpPr>
        <p:spPr>
          <a:xfrm>
            <a:off x="12629618" y="280832"/>
            <a:ext cx="1591800" cy="874200"/>
          </a:xfrm>
          <a:prstGeom prst="rect">
            <a:avLst/>
          </a:prstGeom>
          <a:noFill/>
          <a:ln>
            <a:noFill/>
          </a:ln>
        </p:spPr>
        <p:txBody>
          <a:bodyPr anchorCtr="0" anchor="t" bIns="0" lIns="0" spcFirstLastPara="1" rIns="0" wrap="square" tIns="12050">
            <a:spAutoFit/>
          </a:bodyPr>
          <a:lstStyle/>
          <a:p>
            <a:pPr indent="0" lvl="0" marL="12700" rtl="0" algn="ctr">
              <a:lnSpc>
                <a:spcPct val="100000"/>
              </a:lnSpc>
              <a:spcBef>
                <a:spcPts val="0"/>
              </a:spcBef>
              <a:spcAft>
                <a:spcPts val="0"/>
              </a:spcAft>
              <a:buNone/>
            </a:pPr>
            <a:r>
              <a:rPr lang="en-US" sz="2800">
                <a:solidFill>
                  <a:srgbClr val="313131"/>
                </a:solidFill>
                <a:latin typeface="Carlito"/>
                <a:ea typeface="Carlito"/>
                <a:cs typeface="Carlito"/>
                <a:sym typeface="Carlito"/>
              </a:rPr>
              <a:t>WHAT IT IS</a:t>
            </a:r>
            <a:endParaRPr sz="2800">
              <a:solidFill>
                <a:srgbClr val="313131"/>
              </a:solidFill>
              <a:latin typeface="Carlito"/>
              <a:ea typeface="Carlito"/>
              <a:cs typeface="Carlito"/>
              <a:sym typeface="Carlito"/>
            </a:endParaRPr>
          </a:p>
          <a:p>
            <a:pPr indent="0" lvl="0" marL="12700" rtl="0" algn="ctr">
              <a:lnSpc>
                <a:spcPct val="100000"/>
              </a:lnSpc>
              <a:spcBef>
                <a:spcPts val="0"/>
              </a:spcBef>
              <a:spcAft>
                <a:spcPts val="0"/>
              </a:spcAft>
              <a:buNone/>
            </a:pPr>
            <a:r>
              <a:rPr lang="en-US" sz="2800">
                <a:solidFill>
                  <a:srgbClr val="313131"/>
                </a:solidFill>
                <a:latin typeface="Carlito"/>
                <a:ea typeface="Carlito"/>
                <a:cs typeface="Carlito"/>
                <a:sym typeface="Carlito"/>
              </a:rPr>
              <a:t>NOT</a:t>
            </a:r>
            <a:endParaRPr sz="2800">
              <a:latin typeface="Carlito"/>
              <a:ea typeface="Carlito"/>
              <a:cs typeface="Carlito"/>
              <a:sym typeface="Carlito"/>
            </a:endParaRPr>
          </a:p>
        </p:txBody>
      </p:sp>
      <p:graphicFrame>
        <p:nvGraphicFramePr>
          <p:cNvPr id="404" name="Google Shape;404;p10"/>
          <p:cNvGraphicFramePr/>
          <p:nvPr/>
        </p:nvGraphicFramePr>
        <p:xfrm>
          <a:off x="497060" y="1077636"/>
          <a:ext cx="3000000" cy="3000000"/>
        </p:xfrm>
        <a:graphic>
          <a:graphicData uri="http://schemas.openxmlformats.org/drawingml/2006/table">
            <a:tbl>
              <a:tblPr bandRow="1" firstRow="1">
                <a:noFill/>
                <a:tableStyleId>{6F32706C-A7E9-4595-BE4F-241CE237CBB5}</a:tableStyleId>
              </a:tblPr>
              <a:tblGrid>
                <a:gridCol w="8722950"/>
                <a:gridCol w="8722950"/>
              </a:tblGrid>
              <a:tr h="2265650">
                <a:tc>
                  <a:txBody>
                    <a:bodyPr/>
                    <a:lstStyle/>
                    <a:p>
                      <a:pPr indent="0" lvl="0" marL="0" marR="0" rtl="0" algn="l">
                        <a:lnSpc>
                          <a:spcPct val="100000"/>
                        </a:lnSpc>
                        <a:spcBef>
                          <a:spcPts val="0"/>
                        </a:spcBef>
                        <a:spcAft>
                          <a:spcPts val="0"/>
                        </a:spcAft>
                        <a:buNone/>
                      </a:pPr>
                      <a:r>
                        <a:t/>
                      </a:r>
                      <a:endParaRPr sz="3000" u="none" cap="none" strike="noStrike">
                        <a:latin typeface="Times New Roman"/>
                        <a:ea typeface="Times New Roman"/>
                        <a:cs typeface="Times New Roman"/>
                        <a:sym typeface="Times New Roman"/>
                      </a:endParaRPr>
                    </a:p>
                    <a:p>
                      <a:pPr indent="0" lvl="0" marL="1439545" marR="0" rtl="0" algn="l">
                        <a:lnSpc>
                          <a:spcPct val="100000"/>
                        </a:lnSpc>
                        <a:spcBef>
                          <a:spcPts val="5"/>
                        </a:spcBef>
                        <a:spcAft>
                          <a:spcPts val="0"/>
                        </a:spcAft>
                        <a:buNone/>
                      </a:pPr>
                      <a:r>
                        <a:rPr lang="en-US" sz="3000" u="none" cap="none" strike="noStrike">
                          <a:solidFill>
                            <a:srgbClr val="313131"/>
                          </a:solidFill>
                          <a:latin typeface="Carlito"/>
                          <a:ea typeface="Carlito"/>
                          <a:cs typeface="Carlito"/>
                          <a:sym typeface="Carlito"/>
                        </a:rPr>
                        <a:t>Therapeutic in nature</a:t>
                      </a:r>
                      <a:endParaRPr sz="3000" u="none" cap="none" strike="noStrike">
                        <a:latin typeface="Carlito"/>
                        <a:ea typeface="Carlito"/>
                        <a:cs typeface="Carlito"/>
                        <a:sym typeface="Carlito"/>
                      </a:endParaRPr>
                    </a:p>
                    <a:p>
                      <a:pPr indent="-97789" lvl="0" marL="276860" marR="170180" rtl="0" algn="l">
                        <a:lnSpc>
                          <a:spcPct val="76300"/>
                        </a:lnSpc>
                        <a:spcBef>
                          <a:spcPts val="2310"/>
                        </a:spcBef>
                        <a:spcAft>
                          <a:spcPts val="0"/>
                        </a:spcAft>
                        <a:buNone/>
                      </a:pPr>
                      <a:r>
                        <a:rPr lang="en-US" sz="2400" u="none" cap="none" strike="noStrike">
                          <a:solidFill>
                            <a:srgbClr val="6C6C6C"/>
                          </a:solidFill>
                          <a:latin typeface="Carlito"/>
                          <a:ea typeface="Carlito"/>
                          <a:cs typeface="Carlito"/>
                          <a:sym typeface="Carlito"/>
                        </a:rPr>
                        <a:t>Counseling provides a safe and non-judgmental space for emotional and psychological growth</a:t>
                      </a:r>
                      <a:endParaRPr sz="2400" u="none" cap="none" strike="noStrike">
                        <a:latin typeface="Carlito"/>
                        <a:ea typeface="Carlito"/>
                        <a:cs typeface="Carlito"/>
                        <a:sym typeface="Carlito"/>
                      </a:endParaRPr>
                    </a:p>
                  </a:txBody>
                  <a:tcPr marT="26415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BE3"/>
                    </a:solidFill>
                  </a:tcPr>
                </a:tc>
                <a:tc>
                  <a:txBody>
                    <a:bodyPr/>
                    <a:lstStyle/>
                    <a:p>
                      <a:pPr indent="0" lvl="0" marL="389890" marR="0" rtl="0" algn="ctr">
                        <a:lnSpc>
                          <a:spcPct val="82500"/>
                        </a:lnSpc>
                        <a:spcBef>
                          <a:spcPts val="0"/>
                        </a:spcBef>
                        <a:spcAft>
                          <a:spcPts val="0"/>
                        </a:spcAft>
                        <a:buNone/>
                      </a:pPr>
                      <a:r>
                        <a:t/>
                      </a:r>
                      <a:endParaRPr sz="2800" u="none" cap="none" strike="noStrike">
                        <a:latin typeface="Carlito"/>
                        <a:ea typeface="Carlito"/>
                        <a:cs typeface="Carlito"/>
                        <a:sym typeface="Carlito"/>
                      </a:endParaRPr>
                    </a:p>
                    <a:p>
                      <a:pPr indent="0" lvl="0" marL="3175" marR="0" rtl="0" algn="ctr">
                        <a:lnSpc>
                          <a:spcPct val="100000"/>
                        </a:lnSpc>
                        <a:spcBef>
                          <a:spcPts val="2125"/>
                        </a:spcBef>
                        <a:spcAft>
                          <a:spcPts val="0"/>
                        </a:spcAft>
                        <a:buNone/>
                      </a:pPr>
                      <a:r>
                        <a:rPr lang="en-US" sz="3000" u="none" cap="none" strike="noStrike">
                          <a:solidFill>
                            <a:srgbClr val="313131"/>
                          </a:solidFill>
                          <a:latin typeface="Carlito"/>
                          <a:ea typeface="Carlito"/>
                          <a:cs typeface="Carlito"/>
                          <a:sym typeface="Carlito"/>
                        </a:rPr>
                        <a:t>Befriending</a:t>
                      </a:r>
                      <a:endParaRPr sz="3000" u="none" cap="none" strike="noStrike">
                        <a:latin typeface="Carlito"/>
                        <a:ea typeface="Carlito"/>
                        <a:cs typeface="Carlito"/>
                        <a:sym typeface="Carlito"/>
                      </a:endParaRPr>
                    </a:p>
                    <a:p>
                      <a:pPr indent="0" lvl="0" marL="188595" marR="177800" rtl="0" algn="ctr">
                        <a:lnSpc>
                          <a:spcPct val="76300"/>
                        </a:lnSpc>
                        <a:spcBef>
                          <a:spcPts val="2315"/>
                        </a:spcBef>
                        <a:spcAft>
                          <a:spcPts val="0"/>
                        </a:spcAft>
                        <a:buNone/>
                      </a:pPr>
                      <a:r>
                        <a:rPr lang="en-US" sz="2400" u="none" cap="none" strike="noStrike">
                          <a:solidFill>
                            <a:srgbClr val="6C6C6C"/>
                          </a:solidFill>
                          <a:latin typeface="Carlito"/>
                          <a:ea typeface="Carlito"/>
                          <a:cs typeface="Carlito"/>
                          <a:sym typeface="Carlito"/>
                        </a:rPr>
                        <a:t>Counseling is not similar to speaking to a friend or a closed one and merely talking about your problems</a:t>
                      </a:r>
                      <a:endParaRPr sz="2400" u="none" cap="none" strike="noStrike">
                        <a:latin typeface="Carlito"/>
                        <a:ea typeface="Carlito"/>
                        <a:cs typeface="Carlito"/>
                        <a:sym typeface="Carlito"/>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F"/>
                    </a:solidFill>
                  </a:tcPr>
                </a:tc>
              </a:tr>
              <a:tr h="1963725">
                <a:tc>
                  <a:txBody>
                    <a:bodyPr/>
                    <a:lstStyle/>
                    <a:p>
                      <a:pPr indent="0" lvl="0" marL="382270" marR="374015" rtl="0" algn="ctr">
                        <a:lnSpc>
                          <a:spcPct val="103333"/>
                        </a:lnSpc>
                        <a:spcBef>
                          <a:spcPts val="0"/>
                        </a:spcBef>
                        <a:spcAft>
                          <a:spcPts val="0"/>
                        </a:spcAft>
                        <a:buNone/>
                      </a:pPr>
                      <a:r>
                        <a:rPr lang="en-US" sz="3000" u="none" cap="none" strike="noStrike">
                          <a:solidFill>
                            <a:srgbClr val="313131"/>
                          </a:solidFill>
                          <a:latin typeface="Carlito"/>
                          <a:ea typeface="Carlito"/>
                          <a:cs typeface="Carlito"/>
                          <a:sym typeface="Carlito"/>
                        </a:rPr>
                        <a:t>Helping clients to know themselves better</a:t>
                      </a:r>
                      <a:endParaRPr sz="3000" u="none" cap="none" strike="noStrike">
                        <a:latin typeface="Carlito"/>
                        <a:ea typeface="Carlito"/>
                        <a:cs typeface="Carlito"/>
                        <a:sym typeface="Carlito"/>
                      </a:endParaRPr>
                    </a:p>
                    <a:p>
                      <a:pPr indent="0" lvl="0" marL="509905" marR="502284" rtl="0" algn="ctr">
                        <a:lnSpc>
                          <a:spcPct val="76200"/>
                        </a:lnSpc>
                        <a:spcBef>
                          <a:spcPts val="2295"/>
                        </a:spcBef>
                        <a:spcAft>
                          <a:spcPts val="0"/>
                        </a:spcAft>
                        <a:buNone/>
                      </a:pPr>
                      <a:r>
                        <a:rPr lang="en-US" sz="2400" u="none" cap="none" strike="noStrike">
                          <a:solidFill>
                            <a:srgbClr val="6C6C6C"/>
                          </a:solidFill>
                          <a:latin typeface="Carlito"/>
                          <a:ea typeface="Carlito"/>
                          <a:cs typeface="Carlito"/>
                          <a:sym typeface="Carlito"/>
                        </a:rPr>
                        <a:t>Counseling can help clients to explore and understand who they really are</a:t>
                      </a:r>
                      <a:endParaRPr sz="2400" u="none" cap="none" strike="noStrike">
                        <a:latin typeface="Carlito"/>
                        <a:ea typeface="Carlito"/>
                        <a:cs typeface="Carlito"/>
                        <a:sym typeface="Carlito"/>
                      </a:endParaRPr>
                    </a:p>
                  </a:txBody>
                  <a:tcPr marT="21400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BE3"/>
                    </a:solidFill>
                  </a:tcPr>
                </a:tc>
                <a:tc>
                  <a:txBody>
                    <a:bodyPr/>
                    <a:lstStyle/>
                    <a:p>
                      <a:pPr indent="0" lvl="0" marL="1905" marR="0" rtl="0" algn="ctr">
                        <a:lnSpc>
                          <a:spcPct val="100000"/>
                        </a:lnSpc>
                        <a:spcBef>
                          <a:spcPts val="0"/>
                        </a:spcBef>
                        <a:spcAft>
                          <a:spcPts val="0"/>
                        </a:spcAft>
                        <a:buNone/>
                      </a:pPr>
                      <a:r>
                        <a:rPr lang="en-US" sz="3000" u="none" cap="none" strike="noStrike">
                          <a:solidFill>
                            <a:srgbClr val="313131"/>
                          </a:solidFill>
                          <a:latin typeface="Carlito"/>
                          <a:ea typeface="Carlito"/>
                          <a:cs typeface="Carlito"/>
                          <a:sym typeface="Carlito"/>
                        </a:rPr>
                        <a:t>Advising or providing solutions</a:t>
                      </a:r>
                      <a:endParaRPr sz="3000" u="none" cap="none" strike="noStrike">
                        <a:latin typeface="Carlito"/>
                        <a:ea typeface="Carlito"/>
                        <a:cs typeface="Carlito"/>
                        <a:sym typeface="Carlito"/>
                      </a:endParaRPr>
                    </a:p>
                    <a:p>
                      <a:pPr indent="0" lvl="0" marL="1905" marR="0" rtl="0" algn="ctr">
                        <a:lnSpc>
                          <a:spcPct val="106041"/>
                        </a:lnSpc>
                        <a:spcBef>
                          <a:spcPts val="1620"/>
                        </a:spcBef>
                        <a:spcAft>
                          <a:spcPts val="0"/>
                        </a:spcAft>
                        <a:buNone/>
                      </a:pPr>
                      <a:r>
                        <a:rPr lang="en-US" sz="2400" u="none" cap="none" strike="noStrike">
                          <a:solidFill>
                            <a:srgbClr val="6C6C6C"/>
                          </a:solidFill>
                          <a:latin typeface="Carlito"/>
                          <a:ea typeface="Carlito"/>
                          <a:cs typeface="Carlito"/>
                          <a:sym typeface="Carlito"/>
                        </a:rPr>
                        <a:t>Counseling does not include giving advice or</a:t>
                      </a:r>
                      <a:endParaRPr sz="2400" u="none" cap="none" strike="noStrike">
                        <a:latin typeface="Carlito"/>
                        <a:ea typeface="Carlito"/>
                        <a:cs typeface="Carlito"/>
                        <a:sym typeface="Carlito"/>
                      </a:endParaRPr>
                    </a:p>
                    <a:p>
                      <a:pPr indent="0" lvl="0" marL="0" marR="0" rtl="0" algn="ctr">
                        <a:lnSpc>
                          <a:spcPct val="106041"/>
                        </a:lnSpc>
                        <a:spcBef>
                          <a:spcPts val="0"/>
                        </a:spcBef>
                        <a:spcAft>
                          <a:spcPts val="0"/>
                        </a:spcAft>
                        <a:buNone/>
                      </a:pPr>
                      <a:r>
                        <a:rPr lang="en-US" sz="2400" u="none" cap="none" strike="noStrike">
                          <a:solidFill>
                            <a:srgbClr val="6C6C6C"/>
                          </a:solidFill>
                          <a:latin typeface="Trebuchet MS"/>
                          <a:ea typeface="Trebuchet MS"/>
                          <a:cs typeface="Trebuchet MS"/>
                          <a:sym typeface="Trebuchet MS"/>
                        </a:rPr>
                        <a:t>solutions to the client’s problems</a:t>
                      </a:r>
                      <a:endParaRPr sz="2400" u="none" cap="none" strike="noStrike">
                        <a:latin typeface="Trebuchet MS"/>
                        <a:ea typeface="Trebuchet MS"/>
                        <a:cs typeface="Trebuchet MS"/>
                        <a:sym typeface="Trebuchet MS"/>
                      </a:endParaRPr>
                    </a:p>
                  </a:txBody>
                  <a:tcPr marT="34480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F"/>
                    </a:solidFill>
                  </a:tcPr>
                </a:tc>
              </a:tr>
              <a:tr h="2403250">
                <a:tc>
                  <a:txBody>
                    <a:bodyPr/>
                    <a:lstStyle/>
                    <a:p>
                      <a:pPr indent="0" lvl="0" marL="1739900" marR="0" rtl="0" algn="l">
                        <a:lnSpc>
                          <a:spcPct val="100000"/>
                        </a:lnSpc>
                        <a:spcBef>
                          <a:spcPts val="0"/>
                        </a:spcBef>
                        <a:spcAft>
                          <a:spcPts val="0"/>
                        </a:spcAft>
                        <a:buNone/>
                      </a:pPr>
                      <a:r>
                        <a:rPr lang="en-US" sz="3000" u="none" cap="none" strike="noStrike">
                          <a:solidFill>
                            <a:srgbClr val="313131"/>
                          </a:solidFill>
                          <a:latin typeface="Carlito"/>
                          <a:ea typeface="Carlito"/>
                          <a:cs typeface="Carlito"/>
                          <a:sym typeface="Carlito"/>
                        </a:rPr>
                        <a:t>Providing therapy</a:t>
                      </a:r>
                      <a:endParaRPr sz="3000" u="none" cap="none" strike="noStrike">
                        <a:latin typeface="Carlito"/>
                        <a:ea typeface="Carlito"/>
                        <a:cs typeface="Carlito"/>
                        <a:sym typeface="Carlito"/>
                      </a:endParaRPr>
                    </a:p>
                    <a:p>
                      <a:pPr indent="1905" lvl="0" marL="356235" marR="349250" rtl="0" algn="ctr">
                        <a:lnSpc>
                          <a:spcPct val="76400"/>
                        </a:lnSpc>
                        <a:spcBef>
                          <a:spcPts val="2300"/>
                        </a:spcBef>
                        <a:spcAft>
                          <a:spcPts val="0"/>
                        </a:spcAft>
                        <a:buNone/>
                      </a:pPr>
                      <a:r>
                        <a:rPr lang="en-US" sz="2400" u="none" cap="none" strike="noStrike">
                          <a:solidFill>
                            <a:srgbClr val="6C6C6C"/>
                          </a:solidFill>
                          <a:latin typeface="Carlito"/>
                          <a:ea typeface="Carlito"/>
                          <a:cs typeface="Carlito"/>
                          <a:sym typeface="Carlito"/>
                        </a:rPr>
                        <a:t>Counselors are professionals who are well- trained and equipped with psychological theories and techniques to help and support clients</a:t>
                      </a:r>
                      <a:endParaRPr sz="2400" u="none" cap="none" strike="noStrike">
                        <a:latin typeface="Carlito"/>
                        <a:ea typeface="Carlito"/>
                        <a:cs typeface="Carlito"/>
                        <a:sym typeface="Carlito"/>
                      </a:endParaRPr>
                    </a:p>
                  </a:txBody>
                  <a:tcPr marT="30100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BE3"/>
                    </a:solidFill>
                  </a:tcPr>
                </a:tc>
                <a:tc>
                  <a:txBody>
                    <a:bodyPr/>
                    <a:lstStyle/>
                    <a:p>
                      <a:pPr indent="0" lvl="0" marL="635" marR="0" rtl="0" algn="ctr">
                        <a:lnSpc>
                          <a:spcPct val="100000"/>
                        </a:lnSpc>
                        <a:spcBef>
                          <a:spcPts val="0"/>
                        </a:spcBef>
                        <a:spcAft>
                          <a:spcPts val="0"/>
                        </a:spcAft>
                        <a:buNone/>
                      </a:pPr>
                      <a:r>
                        <a:rPr lang="en-US" sz="3000" u="none" cap="none" strike="noStrike">
                          <a:solidFill>
                            <a:srgbClr val="313131"/>
                          </a:solidFill>
                          <a:latin typeface="Carlito"/>
                          <a:ea typeface="Carlito"/>
                          <a:cs typeface="Carlito"/>
                          <a:sym typeface="Carlito"/>
                        </a:rPr>
                        <a:t>Mentoring</a:t>
                      </a:r>
                      <a:endParaRPr sz="3000" u="none" cap="none" strike="noStrike">
                        <a:latin typeface="Carlito"/>
                        <a:ea typeface="Carlito"/>
                        <a:cs typeface="Carlito"/>
                        <a:sym typeface="Carlito"/>
                      </a:endParaRPr>
                    </a:p>
                    <a:p>
                      <a:pPr indent="0" lvl="0" marL="141605" marR="135255" rtl="0" algn="ctr">
                        <a:lnSpc>
                          <a:spcPct val="76400"/>
                        </a:lnSpc>
                        <a:spcBef>
                          <a:spcPts val="2300"/>
                        </a:spcBef>
                        <a:spcAft>
                          <a:spcPts val="0"/>
                        </a:spcAft>
                        <a:buNone/>
                      </a:pPr>
                      <a:r>
                        <a:rPr lang="en-US" sz="2400" u="none" cap="none" strike="noStrike">
                          <a:solidFill>
                            <a:srgbClr val="6C6C6C"/>
                          </a:solidFill>
                          <a:latin typeface="Carlito"/>
                          <a:ea typeface="Carlito"/>
                          <a:cs typeface="Carlito"/>
                          <a:sym typeface="Carlito"/>
                        </a:rPr>
                        <a:t>Mentoring involved a relationship between a mentor and mentee where a mentee seeks help from an expert for personal or professional issues</a:t>
                      </a:r>
                      <a:endParaRPr sz="2400" u="none" cap="none" strike="noStrike">
                        <a:latin typeface="Carlito"/>
                        <a:ea typeface="Carlito"/>
                        <a:cs typeface="Carlito"/>
                        <a:sym typeface="Carlito"/>
                      </a:endParaRPr>
                    </a:p>
                  </a:txBody>
                  <a:tcPr marT="30100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F"/>
                    </a:solidFill>
                  </a:tcPr>
                </a:tc>
              </a:tr>
              <a:tr h="2403250">
                <a:tc>
                  <a:txBody>
                    <a:bodyPr/>
                    <a:lstStyle/>
                    <a:p>
                      <a:pPr indent="0" lvl="0" marL="0" marR="0" rtl="0" algn="l">
                        <a:lnSpc>
                          <a:spcPct val="100000"/>
                        </a:lnSpc>
                        <a:spcBef>
                          <a:spcPts val="0"/>
                        </a:spcBef>
                        <a:spcAft>
                          <a:spcPts val="0"/>
                        </a:spcAft>
                        <a:buNone/>
                      </a:pPr>
                      <a:r>
                        <a:t/>
                      </a:r>
                      <a:endParaRPr sz="3000" u="none" cap="none" strike="noStrike">
                        <a:latin typeface="Times New Roman"/>
                        <a:ea typeface="Times New Roman"/>
                        <a:cs typeface="Times New Roman"/>
                        <a:sym typeface="Times New Roman"/>
                      </a:endParaRPr>
                    </a:p>
                    <a:p>
                      <a:pPr indent="0" lvl="0" marL="182245" marR="172720" rtl="0" algn="ctr">
                        <a:lnSpc>
                          <a:spcPct val="103333"/>
                        </a:lnSpc>
                        <a:spcBef>
                          <a:spcPts val="0"/>
                        </a:spcBef>
                        <a:spcAft>
                          <a:spcPts val="0"/>
                        </a:spcAft>
                        <a:buNone/>
                      </a:pPr>
                      <a:r>
                        <a:rPr lang="en-US" sz="3000" u="none" cap="none" strike="noStrike">
                          <a:solidFill>
                            <a:srgbClr val="313131"/>
                          </a:solidFill>
                          <a:latin typeface="Carlito"/>
                          <a:ea typeface="Carlito"/>
                          <a:cs typeface="Carlito"/>
                          <a:sym typeface="Carlito"/>
                        </a:rPr>
                        <a:t>A field with trained professionals with relevant education</a:t>
                      </a:r>
                      <a:endParaRPr sz="3000" u="none" cap="none" strike="noStrike">
                        <a:latin typeface="Carlito"/>
                        <a:ea typeface="Carlito"/>
                        <a:cs typeface="Carlito"/>
                        <a:sym typeface="Carlito"/>
                      </a:endParaRPr>
                    </a:p>
                    <a:p>
                      <a:pPr indent="0" lvl="0" marL="249554" marR="241300" rtl="0" algn="ctr">
                        <a:lnSpc>
                          <a:spcPct val="76200"/>
                        </a:lnSpc>
                        <a:spcBef>
                          <a:spcPts val="2295"/>
                        </a:spcBef>
                        <a:spcAft>
                          <a:spcPts val="0"/>
                        </a:spcAft>
                        <a:buNone/>
                      </a:pPr>
                      <a:r>
                        <a:rPr lang="en-US" sz="2400" u="none" cap="none" strike="noStrike">
                          <a:solidFill>
                            <a:srgbClr val="6C6C6C"/>
                          </a:solidFill>
                          <a:latin typeface="Carlito"/>
                          <a:ea typeface="Carlito"/>
                          <a:cs typeface="Carlito"/>
                          <a:sym typeface="Carlito"/>
                        </a:rPr>
                        <a:t>Counselors are trained professionals who hold educational degrees in the relevant field</a:t>
                      </a:r>
                      <a:endParaRPr sz="2400" u="none" cap="none" strike="noStrike">
                        <a:latin typeface="Carlito"/>
                        <a:ea typeface="Carlito"/>
                        <a:cs typeface="Carlito"/>
                        <a:sym typeface="Carlito"/>
                      </a:endParaRPr>
                    </a:p>
                  </a:txBody>
                  <a:tcPr marT="120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BE3"/>
                    </a:solidFill>
                  </a:tcPr>
                </a:tc>
                <a:tc>
                  <a:txBody>
                    <a:bodyPr/>
                    <a:lstStyle/>
                    <a:p>
                      <a:pPr indent="0" lvl="0" marL="0" marR="0" rtl="0" algn="l">
                        <a:lnSpc>
                          <a:spcPct val="100000"/>
                        </a:lnSpc>
                        <a:spcBef>
                          <a:spcPts val="0"/>
                        </a:spcBef>
                        <a:spcAft>
                          <a:spcPts val="0"/>
                        </a:spcAft>
                        <a:buNone/>
                      </a:pPr>
                      <a:r>
                        <a:t/>
                      </a:r>
                      <a:endParaRPr sz="30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sz="3000" u="none" cap="none" strike="noStrike">
                          <a:solidFill>
                            <a:srgbClr val="313131"/>
                          </a:solidFill>
                          <a:latin typeface="Carlito"/>
                          <a:ea typeface="Carlito"/>
                          <a:cs typeface="Carlito"/>
                          <a:sym typeface="Carlito"/>
                        </a:rPr>
                        <a:t>A listening platform</a:t>
                      </a:r>
                      <a:endParaRPr sz="3000" u="none" cap="none" strike="noStrike">
                        <a:latin typeface="Carlito"/>
                        <a:ea typeface="Carlito"/>
                        <a:cs typeface="Carlito"/>
                        <a:sym typeface="Carlito"/>
                      </a:endParaRPr>
                    </a:p>
                    <a:p>
                      <a:pPr indent="0" lvl="0" marL="0" marR="0" rtl="0" algn="ctr">
                        <a:lnSpc>
                          <a:spcPct val="106041"/>
                        </a:lnSpc>
                        <a:spcBef>
                          <a:spcPts val="1620"/>
                        </a:spcBef>
                        <a:spcAft>
                          <a:spcPts val="0"/>
                        </a:spcAft>
                        <a:buNone/>
                      </a:pPr>
                      <a:r>
                        <a:rPr lang="en-US" sz="2400" u="none" cap="none" strike="noStrike">
                          <a:solidFill>
                            <a:srgbClr val="6C6C6C"/>
                          </a:solidFill>
                          <a:latin typeface="Carlito"/>
                          <a:ea typeface="Carlito"/>
                          <a:cs typeface="Carlito"/>
                          <a:sym typeface="Carlito"/>
                        </a:rPr>
                        <a:t>Counseling is much more than just actively</a:t>
                      </a:r>
                      <a:endParaRPr sz="2400" u="none" cap="none" strike="noStrike">
                        <a:latin typeface="Carlito"/>
                        <a:ea typeface="Carlito"/>
                        <a:cs typeface="Carlito"/>
                        <a:sym typeface="Carlito"/>
                      </a:endParaRPr>
                    </a:p>
                    <a:p>
                      <a:pPr indent="0" lvl="0" marL="1270" marR="0" rtl="0" algn="ctr">
                        <a:lnSpc>
                          <a:spcPct val="106041"/>
                        </a:lnSpc>
                        <a:spcBef>
                          <a:spcPts val="0"/>
                        </a:spcBef>
                        <a:spcAft>
                          <a:spcPts val="0"/>
                        </a:spcAft>
                        <a:buNone/>
                      </a:pPr>
                      <a:r>
                        <a:rPr lang="en-US" sz="2400" u="none" cap="none" strike="noStrike">
                          <a:solidFill>
                            <a:srgbClr val="6C6C6C"/>
                          </a:solidFill>
                          <a:latin typeface="Trebuchet MS"/>
                          <a:ea typeface="Trebuchet MS"/>
                          <a:cs typeface="Trebuchet MS"/>
                          <a:sym typeface="Trebuchet MS"/>
                        </a:rPr>
                        <a:t>listening to the clients’ concerns</a:t>
                      </a:r>
                      <a:endParaRPr sz="2400" u="none" cap="none" strike="noStrike">
                        <a:latin typeface="Trebuchet MS"/>
                        <a:ea typeface="Trebuchet MS"/>
                        <a:cs typeface="Trebuchet MS"/>
                        <a:sym typeface="Trebuchet MS"/>
                      </a:endParaRPr>
                    </a:p>
                  </a:txBody>
                  <a:tcPr marT="142875"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9F6FF"/>
                    </a:solidFill>
                  </a:tcPr>
                </a:tc>
              </a:tr>
            </a:tbl>
          </a:graphicData>
        </a:graphic>
      </p:graphicFrame>
      <p:pic>
        <p:nvPicPr>
          <p:cNvPr id="405" name="Google Shape;405;p10"/>
          <p:cNvPicPr preferRelativeResize="0"/>
          <p:nvPr/>
        </p:nvPicPr>
        <p:blipFill rotWithShape="1">
          <a:blip r:embed="rId8">
            <a:alphaModFix/>
          </a:blip>
          <a:srcRect b="0" l="0" r="0" t="0"/>
          <a:stretch/>
        </p:blipFill>
        <p:spPr>
          <a:xfrm>
            <a:off x="8736725" y="280830"/>
            <a:ext cx="1688062" cy="796788"/>
          </a:xfrm>
          <a:prstGeom prst="rect">
            <a:avLst/>
          </a:prstGeom>
          <a:noFill/>
          <a:ln>
            <a:noFill/>
          </a:ln>
        </p:spPr>
      </p:pic>
      <p:pic>
        <p:nvPicPr>
          <p:cNvPr id="406" name="Google Shape;406;p10"/>
          <p:cNvPicPr preferRelativeResize="0"/>
          <p:nvPr/>
        </p:nvPicPr>
        <p:blipFill rotWithShape="1">
          <a:blip r:embed="rId9">
            <a:alphaModFix/>
          </a:blip>
          <a:srcRect b="0" l="0" r="0" t="0"/>
          <a:stretch/>
        </p:blipFill>
        <p:spPr>
          <a:xfrm>
            <a:off x="2459187" y="9845039"/>
            <a:ext cx="1387074" cy="441959"/>
          </a:xfrm>
          <a:prstGeom prst="rect">
            <a:avLst/>
          </a:prstGeom>
          <a:noFill/>
          <a:ln>
            <a:noFill/>
          </a:ln>
        </p:spPr>
      </p:pic>
      <p:pic>
        <p:nvPicPr>
          <p:cNvPr id="407" name="Google Shape;407;p10"/>
          <p:cNvPicPr preferRelativeResize="0"/>
          <p:nvPr/>
        </p:nvPicPr>
        <p:blipFill rotWithShape="1">
          <a:blip r:embed="rId10">
            <a:alphaModFix/>
          </a:blip>
          <a:srcRect b="0" l="0" r="0" t="0"/>
          <a:stretch/>
        </p:blipFill>
        <p:spPr>
          <a:xfrm>
            <a:off x="2459174" y="132492"/>
            <a:ext cx="2910213" cy="1093469"/>
          </a:xfrm>
          <a:prstGeom prst="rect">
            <a:avLst/>
          </a:prstGeom>
          <a:noFill/>
          <a:ln>
            <a:noFill/>
          </a:ln>
        </p:spPr>
      </p:pic>
      <p:sp>
        <p:nvSpPr>
          <p:cNvPr id="408" name="Google Shape;408;p10"/>
          <p:cNvSpPr txBox="1"/>
          <p:nvPr/>
        </p:nvSpPr>
        <p:spPr>
          <a:xfrm>
            <a:off x="3118374" y="457667"/>
            <a:ext cx="1591800" cy="443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2800">
                <a:solidFill>
                  <a:schemeClr val="dk1"/>
                </a:solidFill>
                <a:latin typeface="Carlito"/>
                <a:ea typeface="Carlito"/>
                <a:cs typeface="Carlito"/>
                <a:sym typeface="Carlito"/>
              </a:rPr>
              <a:t>WHAT IT IS</a:t>
            </a:r>
            <a:endParaRPr sz="2800">
              <a:solidFill>
                <a:schemeClr val="dk1"/>
              </a:solidFill>
              <a:latin typeface="Carlito"/>
              <a:ea typeface="Carlito"/>
              <a:cs typeface="Carlito"/>
              <a:sym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sp>
        <p:nvSpPr>
          <p:cNvPr id="413" name="Google Shape;413;p11"/>
          <p:cNvSpPr/>
          <p:nvPr/>
        </p:nvSpPr>
        <p:spPr>
          <a:xfrm>
            <a:off x="2269235" y="3314700"/>
            <a:ext cx="5445760" cy="5469890"/>
          </a:xfrm>
          <a:custGeom>
            <a:rect b="b" l="l" r="r" t="t"/>
            <a:pathLst>
              <a:path extrusionOk="0" h="5469890" w="5445759">
                <a:moveTo>
                  <a:pt x="2722626" y="0"/>
                </a:moveTo>
                <a:lnTo>
                  <a:pt x="2674159" y="637"/>
                </a:lnTo>
                <a:lnTo>
                  <a:pt x="2625901" y="2111"/>
                </a:lnTo>
                <a:lnTo>
                  <a:pt x="2577856" y="4415"/>
                </a:lnTo>
                <a:lnTo>
                  <a:pt x="2530032" y="7541"/>
                </a:lnTo>
                <a:lnTo>
                  <a:pt x="2482436" y="11483"/>
                </a:lnTo>
                <a:lnTo>
                  <a:pt x="2435074" y="16233"/>
                </a:lnTo>
                <a:lnTo>
                  <a:pt x="2387955" y="21785"/>
                </a:lnTo>
                <a:lnTo>
                  <a:pt x="2341084" y="28132"/>
                </a:lnTo>
                <a:lnTo>
                  <a:pt x="2294469" y="35266"/>
                </a:lnTo>
                <a:lnTo>
                  <a:pt x="2248116" y="43182"/>
                </a:lnTo>
                <a:lnTo>
                  <a:pt x="2202032" y="51871"/>
                </a:lnTo>
                <a:lnTo>
                  <a:pt x="2156225" y="61327"/>
                </a:lnTo>
                <a:lnTo>
                  <a:pt x="2110702" y="71543"/>
                </a:lnTo>
                <a:lnTo>
                  <a:pt x="2065468" y="82511"/>
                </a:lnTo>
                <a:lnTo>
                  <a:pt x="2020532" y="94226"/>
                </a:lnTo>
                <a:lnTo>
                  <a:pt x="1975899" y="106680"/>
                </a:lnTo>
                <a:lnTo>
                  <a:pt x="1931578" y="119866"/>
                </a:lnTo>
                <a:lnTo>
                  <a:pt x="1887574" y="133777"/>
                </a:lnTo>
                <a:lnTo>
                  <a:pt x="1843896" y="148407"/>
                </a:lnTo>
                <a:lnTo>
                  <a:pt x="1800549" y="163747"/>
                </a:lnTo>
                <a:lnTo>
                  <a:pt x="1757541" y="179792"/>
                </a:lnTo>
                <a:lnTo>
                  <a:pt x="1714878" y="196534"/>
                </a:lnTo>
                <a:lnTo>
                  <a:pt x="1672568" y="213966"/>
                </a:lnTo>
                <a:lnTo>
                  <a:pt x="1630618" y="232082"/>
                </a:lnTo>
                <a:lnTo>
                  <a:pt x="1589033" y="250874"/>
                </a:lnTo>
                <a:lnTo>
                  <a:pt x="1547823" y="270336"/>
                </a:lnTo>
                <a:lnTo>
                  <a:pt x="1506992" y="290460"/>
                </a:lnTo>
                <a:lnTo>
                  <a:pt x="1466549" y="311240"/>
                </a:lnTo>
                <a:lnTo>
                  <a:pt x="1426499" y="332669"/>
                </a:lnTo>
                <a:lnTo>
                  <a:pt x="1386851" y="354739"/>
                </a:lnTo>
                <a:lnTo>
                  <a:pt x="1347611" y="377444"/>
                </a:lnTo>
                <a:lnTo>
                  <a:pt x="1308785" y="400776"/>
                </a:lnTo>
                <a:lnTo>
                  <a:pt x="1270381" y="424729"/>
                </a:lnTo>
                <a:lnTo>
                  <a:pt x="1232407" y="449296"/>
                </a:lnTo>
                <a:lnTo>
                  <a:pt x="1194867" y="474470"/>
                </a:lnTo>
                <a:lnTo>
                  <a:pt x="1157771" y="500244"/>
                </a:lnTo>
                <a:lnTo>
                  <a:pt x="1121123" y="526611"/>
                </a:lnTo>
                <a:lnTo>
                  <a:pt x="1084933" y="553564"/>
                </a:lnTo>
                <a:lnTo>
                  <a:pt x="1049205" y="581095"/>
                </a:lnTo>
                <a:lnTo>
                  <a:pt x="1013948" y="609199"/>
                </a:lnTo>
                <a:lnTo>
                  <a:pt x="979168" y="637868"/>
                </a:lnTo>
                <a:lnTo>
                  <a:pt x="944872" y="667095"/>
                </a:lnTo>
                <a:lnTo>
                  <a:pt x="911068" y="696874"/>
                </a:lnTo>
                <a:lnTo>
                  <a:pt x="877761" y="727196"/>
                </a:lnTo>
                <a:lnTo>
                  <a:pt x="844959" y="758056"/>
                </a:lnTo>
                <a:lnTo>
                  <a:pt x="812669" y="789446"/>
                </a:lnTo>
                <a:lnTo>
                  <a:pt x="780898" y="821360"/>
                </a:lnTo>
                <a:lnTo>
                  <a:pt x="749652" y="853790"/>
                </a:lnTo>
                <a:lnTo>
                  <a:pt x="718939" y="886729"/>
                </a:lnTo>
                <a:lnTo>
                  <a:pt x="688766" y="920171"/>
                </a:lnTo>
                <a:lnTo>
                  <a:pt x="659139" y="954109"/>
                </a:lnTo>
                <a:lnTo>
                  <a:pt x="630066" y="988535"/>
                </a:lnTo>
                <a:lnTo>
                  <a:pt x="601552" y="1023443"/>
                </a:lnTo>
                <a:lnTo>
                  <a:pt x="573606" y="1058825"/>
                </a:lnTo>
                <a:lnTo>
                  <a:pt x="546235" y="1094675"/>
                </a:lnTo>
                <a:lnTo>
                  <a:pt x="519444" y="1130986"/>
                </a:lnTo>
                <a:lnTo>
                  <a:pt x="493241" y="1167751"/>
                </a:lnTo>
                <a:lnTo>
                  <a:pt x="467634" y="1204962"/>
                </a:lnTo>
                <a:lnTo>
                  <a:pt x="442628" y="1242614"/>
                </a:lnTo>
                <a:lnTo>
                  <a:pt x="418231" y="1280698"/>
                </a:lnTo>
                <a:lnTo>
                  <a:pt x="394450" y="1319208"/>
                </a:lnTo>
                <a:lnTo>
                  <a:pt x="371291" y="1358138"/>
                </a:lnTo>
                <a:lnTo>
                  <a:pt x="348762" y="1397479"/>
                </a:lnTo>
                <a:lnTo>
                  <a:pt x="326869" y="1437225"/>
                </a:lnTo>
                <a:lnTo>
                  <a:pt x="305620" y="1477370"/>
                </a:lnTo>
                <a:lnTo>
                  <a:pt x="285022" y="1517906"/>
                </a:lnTo>
                <a:lnTo>
                  <a:pt x="265080" y="1558826"/>
                </a:lnTo>
                <a:lnTo>
                  <a:pt x="245803" y="1600123"/>
                </a:lnTo>
                <a:lnTo>
                  <a:pt x="227197" y="1641791"/>
                </a:lnTo>
                <a:lnTo>
                  <a:pt x="209269" y="1683821"/>
                </a:lnTo>
                <a:lnTo>
                  <a:pt x="192026" y="1726209"/>
                </a:lnTo>
                <a:lnTo>
                  <a:pt x="175475" y="1768946"/>
                </a:lnTo>
                <a:lnTo>
                  <a:pt x="159622" y="1812025"/>
                </a:lnTo>
                <a:lnTo>
                  <a:pt x="144476" y="1855440"/>
                </a:lnTo>
                <a:lnTo>
                  <a:pt x="130042" y="1899183"/>
                </a:lnTo>
                <a:lnTo>
                  <a:pt x="116328" y="1943248"/>
                </a:lnTo>
                <a:lnTo>
                  <a:pt x="103340" y="1987628"/>
                </a:lnTo>
                <a:lnTo>
                  <a:pt x="91086" y="2032315"/>
                </a:lnTo>
                <a:lnTo>
                  <a:pt x="79572" y="2077303"/>
                </a:lnTo>
                <a:lnTo>
                  <a:pt x="68806" y="2122585"/>
                </a:lnTo>
                <a:lnTo>
                  <a:pt x="58794" y="2168154"/>
                </a:lnTo>
                <a:lnTo>
                  <a:pt x="49542" y="2214002"/>
                </a:lnTo>
                <a:lnTo>
                  <a:pt x="41060" y="2260124"/>
                </a:lnTo>
                <a:lnTo>
                  <a:pt x="33352" y="2306511"/>
                </a:lnTo>
                <a:lnTo>
                  <a:pt x="26426" y="2353157"/>
                </a:lnTo>
                <a:lnTo>
                  <a:pt x="20289" y="2400056"/>
                </a:lnTo>
                <a:lnTo>
                  <a:pt x="14947" y="2447199"/>
                </a:lnTo>
                <a:lnTo>
                  <a:pt x="10409" y="2494581"/>
                </a:lnTo>
                <a:lnTo>
                  <a:pt x="6680" y="2542194"/>
                </a:lnTo>
                <a:lnTo>
                  <a:pt x="3768" y="2590031"/>
                </a:lnTo>
                <a:lnTo>
                  <a:pt x="1679" y="2638085"/>
                </a:lnTo>
                <a:lnTo>
                  <a:pt x="420" y="2686350"/>
                </a:lnTo>
                <a:lnTo>
                  <a:pt x="0" y="2734817"/>
                </a:lnTo>
                <a:lnTo>
                  <a:pt x="420" y="2783285"/>
                </a:lnTo>
                <a:lnTo>
                  <a:pt x="1679" y="2831550"/>
                </a:lnTo>
                <a:lnTo>
                  <a:pt x="3768" y="2879604"/>
                </a:lnTo>
                <a:lnTo>
                  <a:pt x="6680" y="2927441"/>
                </a:lnTo>
                <a:lnTo>
                  <a:pt x="10409" y="2975054"/>
                </a:lnTo>
                <a:lnTo>
                  <a:pt x="14947" y="3022436"/>
                </a:lnTo>
                <a:lnTo>
                  <a:pt x="20289" y="3069579"/>
                </a:lnTo>
                <a:lnTo>
                  <a:pt x="26426" y="3116478"/>
                </a:lnTo>
                <a:lnTo>
                  <a:pt x="33352" y="3163124"/>
                </a:lnTo>
                <a:lnTo>
                  <a:pt x="41060" y="3209511"/>
                </a:lnTo>
                <a:lnTo>
                  <a:pt x="49542" y="3255633"/>
                </a:lnTo>
                <a:lnTo>
                  <a:pt x="58794" y="3301481"/>
                </a:lnTo>
                <a:lnTo>
                  <a:pt x="68806" y="3347050"/>
                </a:lnTo>
                <a:lnTo>
                  <a:pt x="79572" y="3392332"/>
                </a:lnTo>
                <a:lnTo>
                  <a:pt x="91086" y="3437320"/>
                </a:lnTo>
                <a:lnTo>
                  <a:pt x="103340" y="3482007"/>
                </a:lnTo>
                <a:lnTo>
                  <a:pt x="116328" y="3526387"/>
                </a:lnTo>
                <a:lnTo>
                  <a:pt x="130042" y="3570452"/>
                </a:lnTo>
                <a:lnTo>
                  <a:pt x="144476" y="3614195"/>
                </a:lnTo>
                <a:lnTo>
                  <a:pt x="159622" y="3657610"/>
                </a:lnTo>
                <a:lnTo>
                  <a:pt x="175475" y="3700689"/>
                </a:lnTo>
                <a:lnTo>
                  <a:pt x="192026" y="3743426"/>
                </a:lnTo>
                <a:lnTo>
                  <a:pt x="209269" y="3785814"/>
                </a:lnTo>
                <a:lnTo>
                  <a:pt x="227197" y="3827844"/>
                </a:lnTo>
                <a:lnTo>
                  <a:pt x="245803" y="3869512"/>
                </a:lnTo>
                <a:lnTo>
                  <a:pt x="265080" y="3910809"/>
                </a:lnTo>
                <a:lnTo>
                  <a:pt x="285022" y="3951729"/>
                </a:lnTo>
                <a:lnTo>
                  <a:pt x="305620" y="3992265"/>
                </a:lnTo>
                <a:lnTo>
                  <a:pt x="326869" y="4032410"/>
                </a:lnTo>
                <a:lnTo>
                  <a:pt x="348762" y="4072156"/>
                </a:lnTo>
                <a:lnTo>
                  <a:pt x="371291" y="4111497"/>
                </a:lnTo>
                <a:lnTo>
                  <a:pt x="394450" y="4150427"/>
                </a:lnTo>
                <a:lnTo>
                  <a:pt x="418231" y="4188937"/>
                </a:lnTo>
                <a:lnTo>
                  <a:pt x="442628" y="4227021"/>
                </a:lnTo>
                <a:lnTo>
                  <a:pt x="467634" y="4264673"/>
                </a:lnTo>
                <a:lnTo>
                  <a:pt x="493241" y="4301884"/>
                </a:lnTo>
                <a:lnTo>
                  <a:pt x="519444" y="4338649"/>
                </a:lnTo>
                <a:lnTo>
                  <a:pt x="546235" y="4374960"/>
                </a:lnTo>
                <a:lnTo>
                  <a:pt x="573606" y="4410810"/>
                </a:lnTo>
                <a:lnTo>
                  <a:pt x="601552" y="4446192"/>
                </a:lnTo>
                <a:lnTo>
                  <a:pt x="630066" y="4481100"/>
                </a:lnTo>
                <a:lnTo>
                  <a:pt x="659139" y="4515526"/>
                </a:lnTo>
                <a:lnTo>
                  <a:pt x="688766" y="4549464"/>
                </a:lnTo>
                <a:lnTo>
                  <a:pt x="718939" y="4582906"/>
                </a:lnTo>
                <a:lnTo>
                  <a:pt x="749652" y="4615845"/>
                </a:lnTo>
                <a:lnTo>
                  <a:pt x="780898" y="4648275"/>
                </a:lnTo>
                <a:lnTo>
                  <a:pt x="812669" y="4680189"/>
                </a:lnTo>
                <a:lnTo>
                  <a:pt x="844959" y="4711579"/>
                </a:lnTo>
                <a:lnTo>
                  <a:pt x="877761" y="4742439"/>
                </a:lnTo>
                <a:lnTo>
                  <a:pt x="911068" y="4772761"/>
                </a:lnTo>
                <a:lnTo>
                  <a:pt x="944872" y="4802540"/>
                </a:lnTo>
                <a:lnTo>
                  <a:pt x="979168" y="4831767"/>
                </a:lnTo>
                <a:lnTo>
                  <a:pt x="1013948" y="4860436"/>
                </a:lnTo>
                <a:lnTo>
                  <a:pt x="1049205" y="4888540"/>
                </a:lnTo>
                <a:lnTo>
                  <a:pt x="1084933" y="4916071"/>
                </a:lnTo>
                <a:lnTo>
                  <a:pt x="1121123" y="4943024"/>
                </a:lnTo>
                <a:lnTo>
                  <a:pt x="1157771" y="4969391"/>
                </a:lnTo>
                <a:lnTo>
                  <a:pt x="1194867" y="4995165"/>
                </a:lnTo>
                <a:lnTo>
                  <a:pt x="1232407" y="5020339"/>
                </a:lnTo>
                <a:lnTo>
                  <a:pt x="1270381" y="5044906"/>
                </a:lnTo>
                <a:lnTo>
                  <a:pt x="1308785" y="5068859"/>
                </a:lnTo>
                <a:lnTo>
                  <a:pt x="1347611" y="5092191"/>
                </a:lnTo>
                <a:lnTo>
                  <a:pt x="1386851" y="5114896"/>
                </a:lnTo>
                <a:lnTo>
                  <a:pt x="1426499" y="5136966"/>
                </a:lnTo>
                <a:lnTo>
                  <a:pt x="1466549" y="5158395"/>
                </a:lnTo>
                <a:lnTo>
                  <a:pt x="1506992" y="5179175"/>
                </a:lnTo>
                <a:lnTo>
                  <a:pt x="1547823" y="5199299"/>
                </a:lnTo>
                <a:lnTo>
                  <a:pt x="1589033" y="5218761"/>
                </a:lnTo>
                <a:lnTo>
                  <a:pt x="1630618" y="5237553"/>
                </a:lnTo>
                <a:lnTo>
                  <a:pt x="1672568" y="5255669"/>
                </a:lnTo>
                <a:lnTo>
                  <a:pt x="1714878" y="5273101"/>
                </a:lnTo>
                <a:lnTo>
                  <a:pt x="1757541" y="5289843"/>
                </a:lnTo>
                <a:lnTo>
                  <a:pt x="1800549" y="5305888"/>
                </a:lnTo>
                <a:lnTo>
                  <a:pt x="1843896" y="5321228"/>
                </a:lnTo>
                <a:lnTo>
                  <a:pt x="1887574" y="5335858"/>
                </a:lnTo>
                <a:lnTo>
                  <a:pt x="1931578" y="5349769"/>
                </a:lnTo>
                <a:lnTo>
                  <a:pt x="1975899" y="5362955"/>
                </a:lnTo>
                <a:lnTo>
                  <a:pt x="2020532" y="5375409"/>
                </a:lnTo>
                <a:lnTo>
                  <a:pt x="2065468" y="5387124"/>
                </a:lnTo>
                <a:lnTo>
                  <a:pt x="2110702" y="5398092"/>
                </a:lnTo>
                <a:lnTo>
                  <a:pt x="2156225" y="5408308"/>
                </a:lnTo>
                <a:lnTo>
                  <a:pt x="2202032" y="5417764"/>
                </a:lnTo>
                <a:lnTo>
                  <a:pt x="2248116" y="5426453"/>
                </a:lnTo>
                <a:lnTo>
                  <a:pt x="2294469" y="5434369"/>
                </a:lnTo>
                <a:lnTo>
                  <a:pt x="2341084" y="5441503"/>
                </a:lnTo>
                <a:lnTo>
                  <a:pt x="2387955" y="5447850"/>
                </a:lnTo>
                <a:lnTo>
                  <a:pt x="2435074" y="5453402"/>
                </a:lnTo>
                <a:lnTo>
                  <a:pt x="2482436" y="5458152"/>
                </a:lnTo>
                <a:lnTo>
                  <a:pt x="2530032" y="5462094"/>
                </a:lnTo>
                <a:lnTo>
                  <a:pt x="2577856" y="5465220"/>
                </a:lnTo>
                <a:lnTo>
                  <a:pt x="2625901" y="5467524"/>
                </a:lnTo>
                <a:lnTo>
                  <a:pt x="2674159" y="5468998"/>
                </a:lnTo>
                <a:lnTo>
                  <a:pt x="2722626" y="5469636"/>
                </a:lnTo>
                <a:lnTo>
                  <a:pt x="2771092" y="5468998"/>
                </a:lnTo>
                <a:lnTo>
                  <a:pt x="2819350" y="5467524"/>
                </a:lnTo>
                <a:lnTo>
                  <a:pt x="2867395" y="5465220"/>
                </a:lnTo>
                <a:lnTo>
                  <a:pt x="2915219" y="5462094"/>
                </a:lnTo>
                <a:lnTo>
                  <a:pt x="2962815" y="5458152"/>
                </a:lnTo>
                <a:lnTo>
                  <a:pt x="3010177" y="5453402"/>
                </a:lnTo>
                <a:lnTo>
                  <a:pt x="3057296" y="5447850"/>
                </a:lnTo>
                <a:lnTo>
                  <a:pt x="3104167" y="5441503"/>
                </a:lnTo>
                <a:lnTo>
                  <a:pt x="3150782" y="5434369"/>
                </a:lnTo>
                <a:lnTo>
                  <a:pt x="3197135" y="5426453"/>
                </a:lnTo>
                <a:lnTo>
                  <a:pt x="3243219" y="5417764"/>
                </a:lnTo>
                <a:lnTo>
                  <a:pt x="3289026" y="5408308"/>
                </a:lnTo>
                <a:lnTo>
                  <a:pt x="3334549" y="5398092"/>
                </a:lnTo>
                <a:lnTo>
                  <a:pt x="3379783" y="5387124"/>
                </a:lnTo>
                <a:lnTo>
                  <a:pt x="3424719" y="5375409"/>
                </a:lnTo>
                <a:lnTo>
                  <a:pt x="3469352" y="5362955"/>
                </a:lnTo>
                <a:lnTo>
                  <a:pt x="3513673" y="5349769"/>
                </a:lnTo>
                <a:lnTo>
                  <a:pt x="3557677" y="5335858"/>
                </a:lnTo>
                <a:lnTo>
                  <a:pt x="3601355" y="5321228"/>
                </a:lnTo>
                <a:lnTo>
                  <a:pt x="3644702" y="5305888"/>
                </a:lnTo>
                <a:lnTo>
                  <a:pt x="3687710" y="5289843"/>
                </a:lnTo>
                <a:lnTo>
                  <a:pt x="3730373" y="5273101"/>
                </a:lnTo>
                <a:lnTo>
                  <a:pt x="3772683" y="5255669"/>
                </a:lnTo>
                <a:lnTo>
                  <a:pt x="3814633" y="5237553"/>
                </a:lnTo>
                <a:lnTo>
                  <a:pt x="3856218" y="5218761"/>
                </a:lnTo>
                <a:lnTo>
                  <a:pt x="3897428" y="5199299"/>
                </a:lnTo>
                <a:lnTo>
                  <a:pt x="3938259" y="5179175"/>
                </a:lnTo>
                <a:lnTo>
                  <a:pt x="3978702" y="5158395"/>
                </a:lnTo>
                <a:lnTo>
                  <a:pt x="4018752" y="5136966"/>
                </a:lnTo>
                <a:lnTo>
                  <a:pt x="4058400" y="5114896"/>
                </a:lnTo>
                <a:lnTo>
                  <a:pt x="4097640" y="5092192"/>
                </a:lnTo>
                <a:lnTo>
                  <a:pt x="4136466" y="5068859"/>
                </a:lnTo>
                <a:lnTo>
                  <a:pt x="4174870" y="5044906"/>
                </a:lnTo>
                <a:lnTo>
                  <a:pt x="4212844" y="5020339"/>
                </a:lnTo>
                <a:lnTo>
                  <a:pt x="4250384" y="4995165"/>
                </a:lnTo>
                <a:lnTo>
                  <a:pt x="4287480" y="4969391"/>
                </a:lnTo>
                <a:lnTo>
                  <a:pt x="4324128" y="4943024"/>
                </a:lnTo>
                <a:lnTo>
                  <a:pt x="4360318" y="4916071"/>
                </a:lnTo>
                <a:lnTo>
                  <a:pt x="4396046" y="4888540"/>
                </a:lnTo>
                <a:lnTo>
                  <a:pt x="4431303" y="4860436"/>
                </a:lnTo>
                <a:lnTo>
                  <a:pt x="4466083" y="4831767"/>
                </a:lnTo>
                <a:lnTo>
                  <a:pt x="4500379" y="4802540"/>
                </a:lnTo>
                <a:lnTo>
                  <a:pt x="4534183" y="4772761"/>
                </a:lnTo>
                <a:lnTo>
                  <a:pt x="4567490" y="4742439"/>
                </a:lnTo>
                <a:lnTo>
                  <a:pt x="4600292" y="4711579"/>
                </a:lnTo>
                <a:lnTo>
                  <a:pt x="4632582" y="4680189"/>
                </a:lnTo>
                <a:lnTo>
                  <a:pt x="4664353" y="4648275"/>
                </a:lnTo>
                <a:lnTo>
                  <a:pt x="4695599" y="4615845"/>
                </a:lnTo>
                <a:lnTo>
                  <a:pt x="4726312" y="4582906"/>
                </a:lnTo>
                <a:lnTo>
                  <a:pt x="4756485" y="4549464"/>
                </a:lnTo>
                <a:lnTo>
                  <a:pt x="4786112" y="4515526"/>
                </a:lnTo>
                <a:lnTo>
                  <a:pt x="4815185" y="4481100"/>
                </a:lnTo>
                <a:lnTo>
                  <a:pt x="4843699" y="4446192"/>
                </a:lnTo>
                <a:lnTo>
                  <a:pt x="4871645" y="4410810"/>
                </a:lnTo>
                <a:lnTo>
                  <a:pt x="4899016" y="4374960"/>
                </a:lnTo>
                <a:lnTo>
                  <a:pt x="4925807" y="4338649"/>
                </a:lnTo>
                <a:lnTo>
                  <a:pt x="4952010" y="4301884"/>
                </a:lnTo>
                <a:lnTo>
                  <a:pt x="4977617" y="4264673"/>
                </a:lnTo>
                <a:lnTo>
                  <a:pt x="5002623" y="4227021"/>
                </a:lnTo>
                <a:lnTo>
                  <a:pt x="5027020" y="4188937"/>
                </a:lnTo>
                <a:lnTo>
                  <a:pt x="5050801" y="4150427"/>
                </a:lnTo>
                <a:lnTo>
                  <a:pt x="5073960" y="4111497"/>
                </a:lnTo>
                <a:lnTo>
                  <a:pt x="5096489" y="4072156"/>
                </a:lnTo>
                <a:lnTo>
                  <a:pt x="5118382" y="4032410"/>
                </a:lnTo>
                <a:lnTo>
                  <a:pt x="5139631" y="3992265"/>
                </a:lnTo>
                <a:lnTo>
                  <a:pt x="5160229" y="3951729"/>
                </a:lnTo>
                <a:lnTo>
                  <a:pt x="5180171" y="3910809"/>
                </a:lnTo>
                <a:lnTo>
                  <a:pt x="5199448" y="3869512"/>
                </a:lnTo>
                <a:lnTo>
                  <a:pt x="5218054" y="3827844"/>
                </a:lnTo>
                <a:lnTo>
                  <a:pt x="5235982" y="3785814"/>
                </a:lnTo>
                <a:lnTo>
                  <a:pt x="5253225" y="3743426"/>
                </a:lnTo>
                <a:lnTo>
                  <a:pt x="5269776" y="3700689"/>
                </a:lnTo>
                <a:lnTo>
                  <a:pt x="5285629" y="3657610"/>
                </a:lnTo>
                <a:lnTo>
                  <a:pt x="5300775" y="3614195"/>
                </a:lnTo>
                <a:lnTo>
                  <a:pt x="5315209" y="3570452"/>
                </a:lnTo>
                <a:lnTo>
                  <a:pt x="5328923" y="3526387"/>
                </a:lnTo>
                <a:lnTo>
                  <a:pt x="5341911" y="3482007"/>
                </a:lnTo>
                <a:lnTo>
                  <a:pt x="5354165" y="3437320"/>
                </a:lnTo>
                <a:lnTo>
                  <a:pt x="5365679" y="3392332"/>
                </a:lnTo>
                <a:lnTo>
                  <a:pt x="5376445" y="3347050"/>
                </a:lnTo>
                <a:lnTo>
                  <a:pt x="5386457" y="3301481"/>
                </a:lnTo>
                <a:lnTo>
                  <a:pt x="5395709" y="3255633"/>
                </a:lnTo>
                <a:lnTo>
                  <a:pt x="5404191" y="3209511"/>
                </a:lnTo>
                <a:lnTo>
                  <a:pt x="5411899" y="3163124"/>
                </a:lnTo>
                <a:lnTo>
                  <a:pt x="5418825" y="3116478"/>
                </a:lnTo>
                <a:lnTo>
                  <a:pt x="5424962" y="3069579"/>
                </a:lnTo>
                <a:lnTo>
                  <a:pt x="5430304" y="3022436"/>
                </a:lnTo>
                <a:lnTo>
                  <a:pt x="5434842" y="2975054"/>
                </a:lnTo>
                <a:lnTo>
                  <a:pt x="5438571" y="2927441"/>
                </a:lnTo>
                <a:lnTo>
                  <a:pt x="5441483" y="2879604"/>
                </a:lnTo>
                <a:lnTo>
                  <a:pt x="5443572" y="2831550"/>
                </a:lnTo>
                <a:lnTo>
                  <a:pt x="5444831" y="2783285"/>
                </a:lnTo>
                <a:lnTo>
                  <a:pt x="5445252" y="2734817"/>
                </a:lnTo>
                <a:lnTo>
                  <a:pt x="5444831" y="2686350"/>
                </a:lnTo>
                <a:lnTo>
                  <a:pt x="5443572" y="2638085"/>
                </a:lnTo>
                <a:lnTo>
                  <a:pt x="5441483" y="2590031"/>
                </a:lnTo>
                <a:lnTo>
                  <a:pt x="5438571" y="2542194"/>
                </a:lnTo>
                <a:lnTo>
                  <a:pt x="5434842" y="2494581"/>
                </a:lnTo>
                <a:lnTo>
                  <a:pt x="5430304" y="2447199"/>
                </a:lnTo>
                <a:lnTo>
                  <a:pt x="5424962" y="2400056"/>
                </a:lnTo>
                <a:lnTo>
                  <a:pt x="5418825" y="2353157"/>
                </a:lnTo>
                <a:lnTo>
                  <a:pt x="5411899" y="2306511"/>
                </a:lnTo>
                <a:lnTo>
                  <a:pt x="5404191" y="2260124"/>
                </a:lnTo>
                <a:lnTo>
                  <a:pt x="5395709" y="2214002"/>
                </a:lnTo>
                <a:lnTo>
                  <a:pt x="5386457" y="2168154"/>
                </a:lnTo>
                <a:lnTo>
                  <a:pt x="5376445" y="2122585"/>
                </a:lnTo>
                <a:lnTo>
                  <a:pt x="5365679" y="2077303"/>
                </a:lnTo>
                <a:lnTo>
                  <a:pt x="5354165" y="2032315"/>
                </a:lnTo>
                <a:lnTo>
                  <a:pt x="5341911" y="1987628"/>
                </a:lnTo>
                <a:lnTo>
                  <a:pt x="5328923" y="1943248"/>
                </a:lnTo>
                <a:lnTo>
                  <a:pt x="5315209" y="1899183"/>
                </a:lnTo>
                <a:lnTo>
                  <a:pt x="5300775" y="1855440"/>
                </a:lnTo>
                <a:lnTo>
                  <a:pt x="5285629" y="1812025"/>
                </a:lnTo>
                <a:lnTo>
                  <a:pt x="5269776" y="1768946"/>
                </a:lnTo>
                <a:lnTo>
                  <a:pt x="5253225" y="1726209"/>
                </a:lnTo>
                <a:lnTo>
                  <a:pt x="5235982" y="1683821"/>
                </a:lnTo>
                <a:lnTo>
                  <a:pt x="5218054" y="1641791"/>
                </a:lnTo>
                <a:lnTo>
                  <a:pt x="5199448" y="1600123"/>
                </a:lnTo>
                <a:lnTo>
                  <a:pt x="5180171" y="1558826"/>
                </a:lnTo>
                <a:lnTo>
                  <a:pt x="5160229" y="1517906"/>
                </a:lnTo>
                <a:lnTo>
                  <a:pt x="5139631" y="1477370"/>
                </a:lnTo>
                <a:lnTo>
                  <a:pt x="5118382" y="1437225"/>
                </a:lnTo>
                <a:lnTo>
                  <a:pt x="5096489" y="1397479"/>
                </a:lnTo>
                <a:lnTo>
                  <a:pt x="5073960" y="1358138"/>
                </a:lnTo>
                <a:lnTo>
                  <a:pt x="5050801" y="1319208"/>
                </a:lnTo>
                <a:lnTo>
                  <a:pt x="5027020" y="1280698"/>
                </a:lnTo>
                <a:lnTo>
                  <a:pt x="5002623" y="1242614"/>
                </a:lnTo>
                <a:lnTo>
                  <a:pt x="4977617" y="1204962"/>
                </a:lnTo>
                <a:lnTo>
                  <a:pt x="4952010" y="1167751"/>
                </a:lnTo>
                <a:lnTo>
                  <a:pt x="4925807" y="1130986"/>
                </a:lnTo>
                <a:lnTo>
                  <a:pt x="4899016" y="1094675"/>
                </a:lnTo>
                <a:lnTo>
                  <a:pt x="4871645" y="1058825"/>
                </a:lnTo>
                <a:lnTo>
                  <a:pt x="4843699" y="1023443"/>
                </a:lnTo>
                <a:lnTo>
                  <a:pt x="4815185" y="988535"/>
                </a:lnTo>
                <a:lnTo>
                  <a:pt x="4786112" y="954109"/>
                </a:lnTo>
                <a:lnTo>
                  <a:pt x="4756485" y="920171"/>
                </a:lnTo>
                <a:lnTo>
                  <a:pt x="4726312" y="886729"/>
                </a:lnTo>
                <a:lnTo>
                  <a:pt x="4695599" y="853790"/>
                </a:lnTo>
                <a:lnTo>
                  <a:pt x="4664353" y="821360"/>
                </a:lnTo>
                <a:lnTo>
                  <a:pt x="4632582" y="789446"/>
                </a:lnTo>
                <a:lnTo>
                  <a:pt x="4600292" y="758056"/>
                </a:lnTo>
                <a:lnTo>
                  <a:pt x="4567490" y="727196"/>
                </a:lnTo>
                <a:lnTo>
                  <a:pt x="4534183" y="696874"/>
                </a:lnTo>
                <a:lnTo>
                  <a:pt x="4500379" y="667095"/>
                </a:lnTo>
                <a:lnTo>
                  <a:pt x="4466083" y="637868"/>
                </a:lnTo>
                <a:lnTo>
                  <a:pt x="4431303" y="609199"/>
                </a:lnTo>
                <a:lnTo>
                  <a:pt x="4396046" y="581095"/>
                </a:lnTo>
                <a:lnTo>
                  <a:pt x="4360318" y="553564"/>
                </a:lnTo>
                <a:lnTo>
                  <a:pt x="4324128" y="526611"/>
                </a:lnTo>
                <a:lnTo>
                  <a:pt x="4287480" y="500244"/>
                </a:lnTo>
                <a:lnTo>
                  <a:pt x="4250384" y="474470"/>
                </a:lnTo>
                <a:lnTo>
                  <a:pt x="4212844" y="449296"/>
                </a:lnTo>
                <a:lnTo>
                  <a:pt x="4174870" y="424729"/>
                </a:lnTo>
                <a:lnTo>
                  <a:pt x="4136466" y="400776"/>
                </a:lnTo>
                <a:lnTo>
                  <a:pt x="4097640" y="377444"/>
                </a:lnTo>
                <a:lnTo>
                  <a:pt x="4058400" y="354739"/>
                </a:lnTo>
                <a:lnTo>
                  <a:pt x="4018752" y="332669"/>
                </a:lnTo>
                <a:lnTo>
                  <a:pt x="3978702" y="311240"/>
                </a:lnTo>
                <a:lnTo>
                  <a:pt x="3938259" y="290460"/>
                </a:lnTo>
                <a:lnTo>
                  <a:pt x="3897428" y="270336"/>
                </a:lnTo>
                <a:lnTo>
                  <a:pt x="3856218" y="250874"/>
                </a:lnTo>
                <a:lnTo>
                  <a:pt x="3814633" y="232082"/>
                </a:lnTo>
                <a:lnTo>
                  <a:pt x="3772683" y="213966"/>
                </a:lnTo>
                <a:lnTo>
                  <a:pt x="3730373" y="196534"/>
                </a:lnTo>
                <a:lnTo>
                  <a:pt x="3687710" y="179792"/>
                </a:lnTo>
                <a:lnTo>
                  <a:pt x="3644702" y="163747"/>
                </a:lnTo>
                <a:lnTo>
                  <a:pt x="3601355" y="148407"/>
                </a:lnTo>
                <a:lnTo>
                  <a:pt x="3557677" y="133777"/>
                </a:lnTo>
                <a:lnTo>
                  <a:pt x="3513673" y="119866"/>
                </a:lnTo>
                <a:lnTo>
                  <a:pt x="3469352" y="106680"/>
                </a:lnTo>
                <a:lnTo>
                  <a:pt x="3424719" y="94226"/>
                </a:lnTo>
                <a:lnTo>
                  <a:pt x="3379783" y="82511"/>
                </a:lnTo>
                <a:lnTo>
                  <a:pt x="3334549" y="71543"/>
                </a:lnTo>
                <a:lnTo>
                  <a:pt x="3289026" y="61327"/>
                </a:lnTo>
                <a:lnTo>
                  <a:pt x="3243219" y="51871"/>
                </a:lnTo>
                <a:lnTo>
                  <a:pt x="3197135" y="43182"/>
                </a:lnTo>
                <a:lnTo>
                  <a:pt x="3150782" y="35266"/>
                </a:lnTo>
                <a:lnTo>
                  <a:pt x="3104167" y="28132"/>
                </a:lnTo>
                <a:lnTo>
                  <a:pt x="3057296" y="21785"/>
                </a:lnTo>
                <a:lnTo>
                  <a:pt x="3010177" y="16233"/>
                </a:lnTo>
                <a:lnTo>
                  <a:pt x="2962815" y="11483"/>
                </a:lnTo>
                <a:lnTo>
                  <a:pt x="2915219" y="7541"/>
                </a:lnTo>
                <a:lnTo>
                  <a:pt x="2867395" y="4415"/>
                </a:lnTo>
                <a:lnTo>
                  <a:pt x="2819350" y="2111"/>
                </a:lnTo>
                <a:lnTo>
                  <a:pt x="2771092" y="637"/>
                </a:lnTo>
                <a:lnTo>
                  <a:pt x="2722626"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414" name="Google Shape;414;p11"/>
          <p:cNvGrpSpPr/>
          <p:nvPr/>
        </p:nvGrpSpPr>
        <p:grpSpPr>
          <a:xfrm>
            <a:off x="6591300" y="0"/>
            <a:ext cx="10403331" cy="10286997"/>
            <a:chOff x="6591300" y="0"/>
            <a:chExt cx="10403331" cy="10286997"/>
          </a:xfrm>
        </p:grpSpPr>
        <p:sp>
          <p:nvSpPr>
            <p:cNvPr id="415" name="Google Shape;415;p11"/>
            <p:cNvSpPr/>
            <p:nvPr/>
          </p:nvSpPr>
          <p:spPr>
            <a:xfrm>
              <a:off x="11548871" y="190500"/>
              <a:ext cx="5445760" cy="5469890"/>
            </a:xfrm>
            <a:custGeom>
              <a:rect b="b" l="l" r="r" t="t"/>
              <a:pathLst>
                <a:path extrusionOk="0" h="5469890" w="5445759">
                  <a:moveTo>
                    <a:pt x="2722626" y="0"/>
                  </a:moveTo>
                  <a:lnTo>
                    <a:pt x="2674159" y="637"/>
                  </a:lnTo>
                  <a:lnTo>
                    <a:pt x="2625901" y="2111"/>
                  </a:lnTo>
                  <a:lnTo>
                    <a:pt x="2577856" y="4415"/>
                  </a:lnTo>
                  <a:lnTo>
                    <a:pt x="2530032" y="7541"/>
                  </a:lnTo>
                  <a:lnTo>
                    <a:pt x="2482436" y="11483"/>
                  </a:lnTo>
                  <a:lnTo>
                    <a:pt x="2435074" y="16233"/>
                  </a:lnTo>
                  <a:lnTo>
                    <a:pt x="2387955" y="21785"/>
                  </a:lnTo>
                  <a:lnTo>
                    <a:pt x="2341084" y="28132"/>
                  </a:lnTo>
                  <a:lnTo>
                    <a:pt x="2294469" y="35266"/>
                  </a:lnTo>
                  <a:lnTo>
                    <a:pt x="2248116" y="43182"/>
                  </a:lnTo>
                  <a:lnTo>
                    <a:pt x="2202032" y="51871"/>
                  </a:lnTo>
                  <a:lnTo>
                    <a:pt x="2156225" y="61327"/>
                  </a:lnTo>
                  <a:lnTo>
                    <a:pt x="2110702" y="71543"/>
                  </a:lnTo>
                  <a:lnTo>
                    <a:pt x="2065468" y="82511"/>
                  </a:lnTo>
                  <a:lnTo>
                    <a:pt x="2020532" y="94226"/>
                  </a:lnTo>
                  <a:lnTo>
                    <a:pt x="1975899" y="106680"/>
                  </a:lnTo>
                  <a:lnTo>
                    <a:pt x="1931578" y="119866"/>
                  </a:lnTo>
                  <a:lnTo>
                    <a:pt x="1887574" y="133777"/>
                  </a:lnTo>
                  <a:lnTo>
                    <a:pt x="1843896" y="148407"/>
                  </a:lnTo>
                  <a:lnTo>
                    <a:pt x="1800549" y="163747"/>
                  </a:lnTo>
                  <a:lnTo>
                    <a:pt x="1757541" y="179792"/>
                  </a:lnTo>
                  <a:lnTo>
                    <a:pt x="1714878" y="196534"/>
                  </a:lnTo>
                  <a:lnTo>
                    <a:pt x="1672568" y="213966"/>
                  </a:lnTo>
                  <a:lnTo>
                    <a:pt x="1630618" y="232082"/>
                  </a:lnTo>
                  <a:lnTo>
                    <a:pt x="1589033" y="250874"/>
                  </a:lnTo>
                  <a:lnTo>
                    <a:pt x="1547823" y="270336"/>
                  </a:lnTo>
                  <a:lnTo>
                    <a:pt x="1506992" y="290460"/>
                  </a:lnTo>
                  <a:lnTo>
                    <a:pt x="1466549" y="311240"/>
                  </a:lnTo>
                  <a:lnTo>
                    <a:pt x="1426499" y="332669"/>
                  </a:lnTo>
                  <a:lnTo>
                    <a:pt x="1386851" y="354739"/>
                  </a:lnTo>
                  <a:lnTo>
                    <a:pt x="1347611" y="377444"/>
                  </a:lnTo>
                  <a:lnTo>
                    <a:pt x="1308785" y="400776"/>
                  </a:lnTo>
                  <a:lnTo>
                    <a:pt x="1270381" y="424729"/>
                  </a:lnTo>
                  <a:lnTo>
                    <a:pt x="1232407" y="449296"/>
                  </a:lnTo>
                  <a:lnTo>
                    <a:pt x="1194867" y="474470"/>
                  </a:lnTo>
                  <a:lnTo>
                    <a:pt x="1157771" y="500244"/>
                  </a:lnTo>
                  <a:lnTo>
                    <a:pt x="1121123" y="526611"/>
                  </a:lnTo>
                  <a:lnTo>
                    <a:pt x="1084933" y="553564"/>
                  </a:lnTo>
                  <a:lnTo>
                    <a:pt x="1049205" y="581095"/>
                  </a:lnTo>
                  <a:lnTo>
                    <a:pt x="1013948" y="609199"/>
                  </a:lnTo>
                  <a:lnTo>
                    <a:pt x="979168" y="637868"/>
                  </a:lnTo>
                  <a:lnTo>
                    <a:pt x="944872" y="667095"/>
                  </a:lnTo>
                  <a:lnTo>
                    <a:pt x="911068" y="696874"/>
                  </a:lnTo>
                  <a:lnTo>
                    <a:pt x="877761" y="727196"/>
                  </a:lnTo>
                  <a:lnTo>
                    <a:pt x="844959" y="758056"/>
                  </a:lnTo>
                  <a:lnTo>
                    <a:pt x="812669" y="789446"/>
                  </a:lnTo>
                  <a:lnTo>
                    <a:pt x="780898" y="821360"/>
                  </a:lnTo>
                  <a:lnTo>
                    <a:pt x="749652" y="853790"/>
                  </a:lnTo>
                  <a:lnTo>
                    <a:pt x="718939" y="886729"/>
                  </a:lnTo>
                  <a:lnTo>
                    <a:pt x="688766" y="920171"/>
                  </a:lnTo>
                  <a:lnTo>
                    <a:pt x="659139" y="954109"/>
                  </a:lnTo>
                  <a:lnTo>
                    <a:pt x="630066" y="988535"/>
                  </a:lnTo>
                  <a:lnTo>
                    <a:pt x="601552" y="1023443"/>
                  </a:lnTo>
                  <a:lnTo>
                    <a:pt x="573606" y="1058825"/>
                  </a:lnTo>
                  <a:lnTo>
                    <a:pt x="546235" y="1094675"/>
                  </a:lnTo>
                  <a:lnTo>
                    <a:pt x="519444" y="1130986"/>
                  </a:lnTo>
                  <a:lnTo>
                    <a:pt x="493241" y="1167751"/>
                  </a:lnTo>
                  <a:lnTo>
                    <a:pt x="467634" y="1204962"/>
                  </a:lnTo>
                  <a:lnTo>
                    <a:pt x="442628" y="1242614"/>
                  </a:lnTo>
                  <a:lnTo>
                    <a:pt x="418231" y="1280698"/>
                  </a:lnTo>
                  <a:lnTo>
                    <a:pt x="394450" y="1319208"/>
                  </a:lnTo>
                  <a:lnTo>
                    <a:pt x="371291" y="1358138"/>
                  </a:lnTo>
                  <a:lnTo>
                    <a:pt x="348762" y="1397479"/>
                  </a:lnTo>
                  <a:lnTo>
                    <a:pt x="326869" y="1437225"/>
                  </a:lnTo>
                  <a:lnTo>
                    <a:pt x="305620" y="1477370"/>
                  </a:lnTo>
                  <a:lnTo>
                    <a:pt x="285022" y="1517906"/>
                  </a:lnTo>
                  <a:lnTo>
                    <a:pt x="265080" y="1558826"/>
                  </a:lnTo>
                  <a:lnTo>
                    <a:pt x="245803" y="1600123"/>
                  </a:lnTo>
                  <a:lnTo>
                    <a:pt x="227197" y="1641791"/>
                  </a:lnTo>
                  <a:lnTo>
                    <a:pt x="209269" y="1683821"/>
                  </a:lnTo>
                  <a:lnTo>
                    <a:pt x="192026" y="1726209"/>
                  </a:lnTo>
                  <a:lnTo>
                    <a:pt x="175475" y="1768946"/>
                  </a:lnTo>
                  <a:lnTo>
                    <a:pt x="159622" y="1812025"/>
                  </a:lnTo>
                  <a:lnTo>
                    <a:pt x="144476" y="1855440"/>
                  </a:lnTo>
                  <a:lnTo>
                    <a:pt x="130042" y="1899183"/>
                  </a:lnTo>
                  <a:lnTo>
                    <a:pt x="116328" y="1943248"/>
                  </a:lnTo>
                  <a:lnTo>
                    <a:pt x="103340" y="1987628"/>
                  </a:lnTo>
                  <a:lnTo>
                    <a:pt x="91086" y="2032315"/>
                  </a:lnTo>
                  <a:lnTo>
                    <a:pt x="79572" y="2077303"/>
                  </a:lnTo>
                  <a:lnTo>
                    <a:pt x="68806" y="2122585"/>
                  </a:lnTo>
                  <a:lnTo>
                    <a:pt x="58794" y="2168154"/>
                  </a:lnTo>
                  <a:lnTo>
                    <a:pt x="49542" y="2214002"/>
                  </a:lnTo>
                  <a:lnTo>
                    <a:pt x="41060" y="2260124"/>
                  </a:lnTo>
                  <a:lnTo>
                    <a:pt x="33352" y="2306511"/>
                  </a:lnTo>
                  <a:lnTo>
                    <a:pt x="26426" y="2353157"/>
                  </a:lnTo>
                  <a:lnTo>
                    <a:pt x="20289" y="2400056"/>
                  </a:lnTo>
                  <a:lnTo>
                    <a:pt x="14947" y="2447199"/>
                  </a:lnTo>
                  <a:lnTo>
                    <a:pt x="10409" y="2494581"/>
                  </a:lnTo>
                  <a:lnTo>
                    <a:pt x="6680" y="2542194"/>
                  </a:lnTo>
                  <a:lnTo>
                    <a:pt x="3768" y="2590031"/>
                  </a:lnTo>
                  <a:lnTo>
                    <a:pt x="1679" y="2638085"/>
                  </a:lnTo>
                  <a:lnTo>
                    <a:pt x="420" y="2686350"/>
                  </a:lnTo>
                  <a:lnTo>
                    <a:pt x="0" y="2734818"/>
                  </a:lnTo>
                  <a:lnTo>
                    <a:pt x="420" y="2783285"/>
                  </a:lnTo>
                  <a:lnTo>
                    <a:pt x="1679" y="2831550"/>
                  </a:lnTo>
                  <a:lnTo>
                    <a:pt x="3768" y="2879604"/>
                  </a:lnTo>
                  <a:lnTo>
                    <a:pt x="6680" y="2927441"/>
                  </a:lnTo>
                  <a:lnTo>
                    <a:pt x="10409" y="2975054"/>
                  </a:lnTo>
                  <a:lnTo>
                    <a:pt x="14947" y="3022436"/>
                  </a:lnTo>
                  <a:lnTo>
                    <a:pt x="20289" y="3069579"/>
                  </a:lnTo>
                  <a:lnTo>
                    <a:pt x="26426" y="3116478"/>
                  </a:lnTo>
                  <a:lnTo>
                    <a:pt x="33352" y="3163124"/>
                  </a:lnTo>
                  <a:lnTo>
                    <a:pt x="41060" y="3209511"/>
                  </a:lnTo>
                  <a:lnTo>
                    <a:pt x="49542" y="3255633"/>
                  </a:lnTo>
                  <a:lnTo>
                    <a:pt x="58794" y="3301481"/>
                  </a:lnTo>
                  <a:lnTo>
                    <a:pt x="68806" y="3347050"/>
                  </a:lnTo>
                  <a:lnTo>
                    <a:pt x="79572" y="3392332"/>
                  </a:lnTo>
                  <a:lnTo>
                    <a:pt x="91086" y="3437320"/>
                  </a:lnTo>
                  <a:lnTo>
                    <a:pt x="103340" y="3482007"/>
                  </a:lnTo>
                  <a:lnTo>
                    <a:pt x="116328" y="3526387"/>
                  </a:lnTo>
                  <a:lnTo>
                    <a:pt x="130042" y="3570452"/>
                  </a:lnTo>
                  <a:lnTo>
                    <a:pt x="144476" y="3614195"/>
                  </a:lnTo>
                  <a:lnTo>
                    <a:pt x="159622" y="3657610"/>
                  </a:lnTo>
                  <a:lnTo>
                    <a:pt x="175475" y="3700689"/>
                  </a:lnTo>
                  <a:lnTo>
                    <a:pt x="192026" y="3743426"/>
                  </a:lnTo>
                  <a:lnTo>
                    <a:pt x="209269" y="3785814"/>
                  </a:lnTo>
                  <a:lnTo>
                    <a:pt x="227197" y="3827844"/>
                  </a:lnTo>
                  <a:lnTo>
                    <a:pt x="245803" y="3869512"/>
                  </a:lnTo>
                  <a:lnTo>
                    <a:pt x="265080" y="3910809"/>
                  </a:lnTo>
                  <a:lnTo>
                    <a:pt x="285022" y="3951729"/>
                  </a:lnTo>
                  <a:lnTo>
                    <a:pt x="305620" y="3992265"/>
                  </a:lnTo>
                  <a:lnTo>
                    <a:pt x="326869" y="4032410"/>
                  </a:lnTo>
                  <a:lnTo>
                    <a:pt x="348762" y="4072156"/>
                  </a:lnTo>
                  <a:lnTo>
                    <a:pt x="371291" y="4111498"/>
                  </a:lnTo>
                  <a:lnTo>
                    <a:pt x="394450" y="4150427"/>
                  </a:lnTo>
                  <a:lnTo>
                    <a:pt x="418231" y="4188937"/>
                  </a:lnTo>
                  <a:lnTo>
                    <a:pt x="442628" y="4227021"/>
                  </a:lnTo>
                  <a:lnTo>
                    <a:pt x="467634" y="4264673"/>
                  </a:lnTo>
                  <a:lnTo>
                    <a:pt x="493241" y="4301884"/>
                  </a:lnTo>
                  <a:lnTo>
                    <a:pt x="519444" y="4338649"/>
                  </a:lnTo>
                  <a:lnTo>
                    <a:pt x="546235" y="4374960"/>
                  </a:lnTo>
                  <a:lnTo>
                    <a:pt x="573606" y="4410810"/>
                  </a:lnTo>
                  <a:lnTo>
                    <a:pt x="601552" y="4446192"/>
                  </a:lnTo>
                  <a:lnTo>
                    <a:pt x="630066" y="4481100"/>
                  </a:lnTo>
                  <a:lnTo>
                    <a:pt x="659139" y="4515526"/>
                  </a:lnTo>
                  <a:lnTo>
                    <a:pt x="688766" y="4549464"/>
                  </a:lnTo>
                  <a:lnTo>
                    <a:pt x="718939" y="4582906"/>
                  </a:lnTo>
                  <a:lnTo>
                    <a:pt x="749652" y="4615845"/>
                  </a:lnTo>
                  <a:lnTo>
                    <a:pt x="780898" y="4648275"/>
                  </a:lnTo>
                  <a:lnTo>
                    <a:pt x="812669" y="4680189"/>
                  </a:lnTo>
                  <a:lnTo>
                    <a:pt x="844959" y="4711579"/>
                  </a:lnTo>
                  <a:lnTo>
                    <a:pt x="877761" y="4742439"/>
                  </a:lnTo>
                  <a:lnTo>
                    <a:pt x="911068" y="4772761"/>
                  </a:lnTo>
                  <a:lnTo>
                    <a:pt x="944872" y="4802540"/>
                  </a:lnTo>
                  <a:lnTo>
                    <a:pt x="979168" y="4831767"/>
                  </a:lnTo>
                  <a:lnTo>
                    <a:pt x="1013948" y="4860436"/>
                  </a:lnTo>
                  <a:lnTo>
                    <a:pt x="1049205" y="4888540"/>
                  </a:lnTo>
                  <a:lnTo>
                    <a:pt x="1084933" y="4916071"/>
                  </a:lnTo>
                  <a:lnTo>
                    <a:pt x="1121123" y="4943024"/>
                  </a:lnTo>
                  <a:lnTo>
                    <a:pt x="1157771" y="4969391"/>
                  </a:lnTo>
                  <a:lnTo>
                    <a:pt x="1194867" y="4995165"/>
                  </a:lnTo>
                  <a:lnTo>
                    <a:pt x="1232407" y="5020339"/>
                  </a:lnTo>
                  <a:lnTo>
                    <a:pt x="1270381" y="5044906"/>
                  </a:lnTo>
                  <a:lnTo>
                    <a:pt x="1308785" y="5068859"/>
                  </a:lnTo>
                  <a:lnTo>
                    <a:pt x="1347611" y="5092192"/>
                  </a:lnTo>
                  <a:lnTo>
                    <a:pt x="1386851" y="5114896"/>
                  </a:lnTo>
                  <a:lnTo>
                    <a:pt x="1426499" y="5136966"/>
                  </a:lnTo>
                  <a:lnTo>
                    <a:pt x="1466549" y="5158395"/>
                  </a:lnTo>
                  <a:lnTo>
                    <a:pt x="1506992" y="5179175"/>
                  </a:lnTo>
                  <a:lnTo>
                    <a:pt x="1547823" y="5199299"/>
                  </a:lnTo>
                  <a:lnTo>
                    <a:pt x="1589033" y="5218761"/>
                  </a:lnTo>
                  <a:lnTo>
                    <a:pt x="1630618" y="5237553"/>
                  </a:lnTo>
                  <a:lnTo>
                    <a:pt x="1672568" y="5255669"/>
                  </a:lnTo>
                  <a:lnTo>
                    <a:pt x="1714878" y="5273101"/>
                  </a:lnTo>
                  <a:lnTo>
                    <a:pt x="1757541" y="5289843"/>
                  </a:lnTo>
                  <a:lnTo>
                    <a:pt x="1800549" y="5305888"/>
                  </a:lnTo>
                  <a:lnTo>
                    <a:pt x="1843896" y="5321228"/>
                  </a:lnTo>
                  <a:lnTo>
                    <a:pt x="1887574" y="5335858"/>
                  </a:lnTo>
                  <a:lnTo>
                    <a:pt x="1931578" y="5349769"/>
                  </a:lnTo>
                  <a:lnTo>
                    <a:pt x="1975899" y="5362955"/>
                  </a:lnTo>
                  <a:lnTo>
                    <a:pt x="2020532" y="5375409"/>
                  </a:lnTo>
                  <a:lnTo>
                    <a:pt x="2065468" y="5387124"/>
                  </a:lnTo>
                  <a:lnTo>
                    <a:pt x="2110702" y="5398092"/>
                  </a:lnTo>
                  <a:lnTo>
                    <a:pt x="2156225" y="5408308"/>
                  </a:lnTo>
                  <a:lnTo>
                    <a:pt x="2202032" y="5417764"/>
                  </a:lnTo>
                  <a:lnTo>
                    <a:pt x="2248116" y="5426453"/>
                  </a:lnTo>
                  <a:lnTo>
                    <a:pt x="2294469" y="5434369"/>
                  </a:lnTo>
                  <a:lnTo>
                    <a:pt x="2341084" y="5441503"/>
                  </a:lnTo>
                  <a:lnTo>
                    <a:pt x="2387955" y="5447850"/>
                  </a:lnTo>
                  <a:lnTo>
                    <a:pt x="2435074" y="5453402"/>
                  </a:lnTo>
                  <a:lnTo>
                    <a:pt x="2482436" y="5458152"/>
                  </a:lnTo>
                  <a:lnTo>
                    <a:pt x="2530032" y="5462094"/>
                  </a:lnTo>
                  <a:lnTo>
                    <a:pt x="2577856" y="5465220"/>
                  </a:lnTo>
                  <a:lnTo>
                    <a:pt x="2625901" y="5467524"/>
                  </a:lnTo>
                  <a:lnTo>
                    <a:pt x="2674159" y="5468998"/>
                  </a:lnTo>
                  <a:lnTo>
                    <a:pt x="2722626" y="5469636"/>
                  </a:lnTo>
                  <a:lnTo>
                    <a:pt x="2771092" y="5468998"/>
                  </a:lnTo>
                  <a:lnTo>
                    <a:pt x="2819350" y="5467524"/>
                  </a:lnTo>
                  <a:lnTo>
                    <a:pt x="2867395" y="5465220"/>
                  </a:lnTo>
                  <a:lnTo>
                    <a:pt x="2915219" y="5462094"/>
                  </a:lnTo>
                  <a:lnTo>
                    <a:pt x="2962815" y="5458152"/>
                  </a:lnTo>
                  <a:lnTo>
                    <a:pt x="3010177" y="5453402"/>
                  </a:lnTo>
                  <a:lnTo>
                    <a:pt x="3057296" y="5447850"/>
                  </a:lnTo>
                  <a:lnTo>
                    <a:pt x="3104167" y="5441503"/>
                  </a:lnTo>
                  <a:lnTo>
                    <a:pt x="3150782" y="5434369"/>
                  </a:lnTo>
                  <a:lnTo>
                    <a:pt x="3197135" y="5426453"/>
                  </a:lnTo>
                  <a:lnTo>
                    <a:pt x="3243219" y="5417764"/>
                  </a:lnTo>
                  <a:lnTo>
                    <a:pt x="3289026" y="5408308"/>
                  </a:lnTo>
                  <a:lnTo>
                    <a:pt x="3334549" y="5398092"/>
                  </a:lnTo>
                  <a:lnTo>
                    <a:pt x="3379783" y="5387124"/>
                  </a:lnTo>
                  <a:lnTo>
                    <a:pt x="3424719" y="5375409"/>
                  </a:lnTo>
                  <a:lnTo>
                    <a:pt x="3469352" y="5362955"/>
                  </a:lnTo>
                  <a:lnTo>
                    <a:pt x="3513673" y="5349769"/>
                  </a:lnTo>
                  <a:lnTo>
                    <a:pt x="3557677" y="5335858"/>
                  </a:lnTo>
                  <a:lnTo>
                    <a:pt x="3601355" y="5321228"/>
                  </a:lnTo>
                  <a:lnTo>
                    <a:pt x="3644702" y="5305888"/>
                  </a:lnTo>
                  <a:lnTo>
                    <a:pt x="3687710" y="5289843"/>
                  </a:lnTo>
                  <a:lnTo>
                    <a:pt x="3730373" y="5273101"/>
                  </a:lnTo>
                  <a:lnTo>
                    <a:pt x="3772683" y="5255669"/>
                  </a:lnTo>
                  <a:lnTo>
                    <a:pt x="3814633" y="5237553"/>
                  </a:lnTo>
                  <a:lnTo>
                    <a:pt x="3856218" y="5218761"/>
                  </a:lnTo>
                  <a:lnTo>
                    <a:pt x="3897428" y="5199299"/>
                  </a:lnTo>
                  <a:lnTo>
                    <a:pt x="3938259" y="5179175"/>
                  </a:lnTo>
                  <a:lnTo>
                    <a:pt x="3978702" y="5158395"/>
                  </a:lnTo>
                  <a:lnTo>
                    <a:pt x="4018752" y="5136966"/>
                  </a:lnTo>
                  <a:lnTo>
                    <a:pt x="4058400" y="5114896"/>
                  </a:lnTo>
                  <a:lnTo>
                    <a:pt x="4097640" y="5092191"/>
                  </a:lnTo>
                  <a:lnTo>
                    <a:pt x="4136466" y="5068859"/>
                  </a:lnTo>
                  <a:lnTo>
                    <a:pt x="4174870" y="5044906"/>
                  </a:lnTo>
                  <a:lnTo>
                    <a:pt x="4212844" y="5020339"/>
                  </a:lnTo>
                  <a:lnTo>
                    <a:pt x="4250384" y="4995165"/>
                  </a:lnTo>
                  <a:lnTo>
                    <a:pt x="4287480" y="4969391"/>
                  </a:lnTo>
                  <a:lnTo>
                    <a:pt x="4324128" y="4943024"/>
                  </a:lnTo>
                  <a:lnTo>
                    <a:pt x="4360318" y="4916071"/>
                  </a:lnTo>
                  <a:lnTo>
                    <a:pt x="4396046" y="4888540"/>
                  </a:lnTo>
                  <a:lnTo>
                    <a:pt x="4431303" y="4860436"/>
                  </a:lnTo>
                  <a:lnTo>
                    <a:pt x="4466083" y="4831767"/>
                  </a:lnTo>
                  <a:lnTo>
                    <a:pt x="4500379" y="4802540"/>
                  </a:lnTo>
                  <a:lnTo>
                    <a:pt x="4534183" y="4772761"/>
                  </a:lnTo>
                  <a:lnTo>
                    <a:pt x="4567490" y="4742439"/>
                  </a:lnTo>
                  <a:lnTo>
                    <a:pt x="4600292" y="4711579"/>
                  </a:lnTo>
                  <a:lnTo>
                    <a:pt x="4632582" y="4680189"/>
                  </a:lnTo>
                  <a:lnTo>
                    <a:pt x="4664353" y="4648275"/>
                  </a:lnTo>
                  <a:lnTo>
                    <a:pt x="4695599" y="4615845"/>
                  </a:lnTo>
                  <a:lnTo>
                    <a:pt x="4726312" y="4582906"/>
                  </a:lnTo>
                  <a:lnTo>
                    <a:pt x="4756485" y="4549464"/>
                  </a:lnTo>
                  <a:lnTo>
                    <a:pt x="4786112" y="4515526"/>
                  </a:lnTo>
                  <a:lnTo>
                    <a:pt x="4815185" y="4481100"/>
                  </a:lnTo>
                  <a:lnTo>
                    <a:pt x="4843699" y="4446192"/>
                  </a:lnTo>
                  <a:lnTo>
                    <a:pt x="4871645" y="4410810"/>
                  </a:lnTo>
                  <a:lnTo>
                    <a:pt x="4899016" y="4374960"/>
                  </a:lnTo>
                  <a:lnTo>
                    <a:pt x="4925807" y="4338649"/>
                  </a:lnTo>
                  <a:lnTo>
                    <a:pt x="4952010" y="4301884"/>
                  </a:lnTo>
                  <a:lnTo>
                    <a:pt x="4977617" y="4264673"/>
                  </a:lnTo>
                  <a:lnTo>
                    <a:pt x="5002623" y="4227021"/>
                  </a:lnTo>
                  <a:lnTo>
                    <a:pt x="5027020" y="4188937"/>
                  </a:lnTo>
                  <a:lnTo>
                    <a:pt x="5050801" y="4150427"/>
                  </a:lnTo>
                  <a:lnTo>
                    <a:pt x="5073960" y="4111497"/>
                  </a:lnTo>
                  <a:lnTo>
                    <a:pt x="5096489" y="4072156"/>
                  </a:lnTo>
                  <a:lnTo>
                    <a:pt x="5118382" y="4032410"/>
                  </a:lnTo>
                  <a:lnTo>
                    <a:pt x="5139631" y="3992265"/>
                  </a:lnTo>
                  <a:lnTo>
                    <a:pt x="5160229" y="3951729"/>
                  </a:lnTo>
                  <a:lnTo>
                    <a:pt x="5180171" y="3910809"/>
                  </a:lnTo>
                  <a:lnTo>
                    <a:pt x="5199448" y="3869512"/>
                  </a:lnTo>
                  <a:lnTo>
                    <a:pt x="5218054" y="3827844"/>
                  </a:lnTo>
                  <a:lnTo>
                    <a:pt x="5235982" y="3785814"/>
                  </a:lnTo>
                  <a:lnTo>
                    <a:pt x="5253225" y="3743426"/>
                  </a:lnTo>
                  <a:lnTo>
                    <a:pt x="5269776" y="3700689"/>
                  </a:lnTo>
                  <a:lnTo>
                    <a:pt x="5285629" y="3657610"/>
                  </a:lnTo>
                  <a:lnTo>
                    <a:pt x="5300775" y="3614195"/>
                  </a:lnTo>
                  <a:lnTo>
                    <a:pt x="5315209" y="3570452"/>
                  </a:lnTo>
                  <a:lnTo>
                    <a:pt x="5328923" y="3526387"/>
                  </a:lnTo>
                  <a:lnTo>
                    <a:pt x="5341911" y="3482007"/>
                  </a:lnTo>
                  <a:lnTo>
                    <a:pt x="5354165" y="3437320"/>
                  </a:lnTo>
                  <a:lnTo>
                    <a:pt x="5365679" y="3392332"/>
                  </a:lnTo>
                  <a:lnTo>
                    <a:pt x="5376445" y="3347050"/>
                  </a:lnTo>
                  <a:lnTo>
                    <a:pt x="5386457" y="3301481"/>
                  </a:lnTo>
                  <a:lnTo>
                    <a:pt x="5395709" y="3255633"/>
                  </a:lnTo>
                  <a:lnTo>
                    <a:pt x="5404191" y="3209511"/>
                  </a:lnTo>
                  <a:lnTo>
                    <a:pt x="5411899" y="3163124"/>
                  </a:lnTo>
                  <a:lnTo>
                    <a:pt x="5418825" y="3116478"/>
                  </a:lnTo>
                  <a:lnTo>
                    <a:pt x="5424962" y="3069579"/>
                  </a:lnTo>
                  <a:lnTo>
                    <a:pt x="5430304" y="3022436"/>
                  </a:lnTo>
                  <a:lnTo>
                    <a:pt x="5434842" y="2975054"/>
                  </a:lnTo>
                  <a:lnTo>
                    <a:pt x="5438571" y="2927441"/>
                  </a:lnTo>
                  <a:lnTo>
                    <a:pt x="5441483" y="2879604"/>
                  </a:lnTo>
                  <a:lnTo>
                    <a:pt x="5443572" y="2831550"/>
                  </a:lnTo>
                  <a:lnTo>
                    <a:pt x="5444831" y="2783285"/>
                  </a:lnTo>
                  <a:lnTo>
                    <a:pt x="5445251" y="2734818"/>
                  </a:lnTo>
                  <a:lnTo>
                    <a:pt x="5444831" y="2686350"/>
                  </a:lnTo>
                  <a:lnTo>
                    <a:pt x="5443572" y="2638085"/>
                  </a:lnTo>
                  <a:lnTo>
                    <a:pt x="5441483" y="2590031"/>
                  </a:lnTo>
                  <a:lnTo>
                    <a:pt x="5438571" y="2542194"/>
                  </a:lnTo>
                  <a:lnTo>
                    <a:pt x="5434842" y="2494581"/>
                  </a:lnTo>
                  <a:lnTo>
                    <a:pt x="5430304" y="2447199"/>
                  </a:lnTo>
                  <a:lnTo>
                    <a:pt x="5424962" y="2400056"/>
                  </a:lnTo>
                  <a:lnTo>
                    <a:pt x="5418825" y="2353157"/>
                  </a:lnTo>
                  <a:lnTo>
                    <a:pt x="5411899" y="2306511"/>
                  </a:lnTo>
                  <a:lnTo>
                    <a:pt x="5404191" y="2260124"/>
                  </a:lnTo>
                  <a:lnTo>
                    <a:pt x="5395709" y="2214002"/>
                  </a:lnTo>
                  <a:lnTo>
                    <a:pt x="5386457" y="2168154"/>
                  </a:lnTo>
                  <a:lnTo>
                    <a:pt x="5376445" y="2122585"/>
                  </a:lnTo>
                  <a:lnTo>
                    <a:pt x="5365679" y="2077303"/>
                  </a:lnTo>
                  <a:lnTo>
                    <a:pt x="5354165" y="2032315"/>
                  </a:lnTo>
                  <a:lnTo>
                    <a:pt x="5341911" y="1987628"/>
                  </a:lnTo>
                  <a:lnTo>
                    <a:pt x="5328923" y="1943248"/>
                  </a:lnTo>
                  <a:lnTo>
                    <a:pt x="5315209" y="1899183"/>
                  </a:lnTo>
                  <a:lnTo>
                    <a:pt x="5300775" y="1855440"/>
                  </a:lnTo>
                  <a:lnTo>
                    <a:pt x="5285629" y="1812025"/>
                  </a:lnTo>
                  <a:lnTo>
                    <a:pt x="5269776" y="1768946"/>
                  </a:lnTo>
                  <a:lnTo>
                    <a:pt x="5253225" y="1726209"/>
                  </a:lnTo>
                  <a:lnTo>
                    <a:pt x="5235982" y="1683821"/>
                  </a:lnTo>
                  <a:lnTo>
                    <a:pt x="5218054" y="1641791"/>
                  </a:lnTo>
                  <a:lnTo>
                    <a:pt x="5199448" y="1600123"/>
                  </a:lnTo>
                  <a:lnTo>
                    <a:pt x="5180171" y="1558826"/>
                  </a:lnTo>
                  <a:lnTo>
                    <a:pt x="5160229" y="1517906"/>
                  </a:lnTo>
                  <a:lnTo>
                    <a:pt x="5139631" y="1477370"/>
                  </a:lnTo>
                  <a:lnTo>
                    <a:pt x="5118382" y="1437225"/>
                  </a:lnTo>
                  <a:lnTo>
                    <a:pt x="5096489" y="1397479"/>
                  </a:lnTo>
                  <a:lnTo>
                    <a:pt x="5073960" y="1358138"/>
                  </a:lnTo>
                  <a:lnTo>
                    <a:pt x="5050801" y="1319208"/>
                  </a:lnTo>
                  <a:lnTo>
                    <a:pt x="5027020" y="1280698"/>
                  </a:lnTo>
                  <a:lnTo>
                    <a:pt x="5002623" y="1242614"/>
                  </a:lnTo>
                  <a:lnTo>
                    <a:pt x="4977617" y="1204962"/>
                  </a:lnTo>
                  <a:lnTo>
                    <a:pt x="4952010" y="1167751"/>
                  </a:lnTo>
                  <a:lnTo>
                    <a:pt x="4925807" y="1130986"/>
                  </a:lnTo>
                  <a:lnTo>
                    <a:pt x="4899016" y="1094675"/>
                  </a:lnTo>
                  <a:lnTo>
                    <a:pt x="4871645" y="1058825"/>
                  </a:lnTo>
                  <a:lnTo>
                    <a:pt x="4843699" y="1023443"/>
                  </a:lnTo>
                  <a:lnTo>
                    <a:pt x="4815185" y="988535"/>
                  </a:lnTo>
                  <a:lnTo>
                    <a:pt x="4786112" y="954109"/>
                  </a:lnTo>
                  <a:lnTo>
                    <a:pt x="4756485" y="920171"/>
                  </a:lnTo>
                  <a:lnTo>
                    <a:pt x="4726312" y="886729"/>
                  </a:lnTo>
                  <a:lnTo>
                    <a:pt x="4695599" y="853790"/>
                  </a:lnTo>
                  <a:lnTo>
                    <a:pt x="4664353" y="821360"/>
                  </a:lnTo>
                  <a:lnTo>
                    <a:pt x="4632582" y="789446"/>
                  </a:lnTo>
                  <a:lnTo>
                    <a:pt x="4600292" y="758056"/>
                  </a:lnTo>
                  <a:lnTo>
                    <a:pt x="4567490" y="727196"/>
                  </a:lnTo>
                  <a:lnTo>
                    <a:pt x="4534183" y="696874"/>
                  </a:lnTo>
                  <a:lnTo>
                    <a:pt x="4500379" y="667095"/>
                  </a:lnTo>
                  <a:lnTo>
                    <a:pt x="4466083" y="637868"/>
                  </a:lnTo>
                  <a:lnTo>
                    <a:pt x="4431303" y="609199"/>
                  </a:lnTo>
                  <a:lnTo>
                    <a:pt x="4396046" y="581095"/>
                  </a:lnTo>
                  <a:lnTo>
                    <a:pt x="4360318" y="553564"/>
                  </a:lnTo>
                  <a:lnTo>
                    <a:pt x="4324128" y="526611"/>
                  </a:lnTo>
                  <a:lnTo>
                    <a:pt x="4287480" y="500244"/>
                  </a:lnTo>
                  <a:lnTo>
                    <a:pt x="4250384" y="474470"/>
                  </a:lnTo>
                  <a:lnTo>
                    <a:pt x="4212844" y="449296"/>
                  </a:lnTo>
                  <a:lnTo>
                    <a:pt x="4174870" y="424729"/>
                  </a:lnTo>
                  <a:lnTo>
                    <a:pt x="4136466" y="400776"/>
                  </a:lnTo>
                  <a:lnTo>
                    <a:pt x="4097640" y="377444"/>
                  </a:lnTo>
                  <a:lnTo>
                    <a:pt x="4058400" y="354739"/>
                  </a:lnTo>
                  <a:lnTo>
                    <a:pt x="4018752" y="332669"/>
                  </a:lnTo>
                  <a:lnTo>
                    <a:pt x="3978702" y="311240"/>
                  </a:lnTo>
                  <a:lnTo>
                    <a:pt x="3938259" y="290460"/>
                  </a:lnTo>
                  <a:lnTo>
                    <a:pt x="3897428" y="270336"/>
                  </a:lnTo>
                  <a:lnTo>
                    <a:pt x="3856218" y="250874"/>
                  </a:lnTo>
                  <a:lnTo>
                    <a:pt x="3814633" y="232082"/>
                  </a:lnTo>
                  <a:lnTo>
                    <a:pt x="3772683" y="213966"/>
                  </a:lnTo>
                  <a:lnTo>
                    <a:pt x="3730373" y="196534"/>
                  </a:lnTo>
                  <a:lnTo>
                    <a:pt x="3687710" y="179792"/>
                  </a:lnTo>
                  <a:lnTo>
                    <a:pt x="3644702" y="163747"/>
                  </a:lnTo>
                  <a:lnTo>
                    <a:pt x="3601355" y="148407"/>
                  </a:lnTo>
                  <a:lnTo>
                    <a:pt x="3557677" y="133777"/>
                  </a:lnTo>
                  <a:lnTo>
                    <a:pt x="3513673" y="119866"/>
                  </a:lnTo>
                  <a:lnTo>
                    <a:pt x="3469352" y="106680"/>
                  </a:lnTo>
                  <a:lnTo>
                    <a:pt x="3424719" y="94226"/>
                  </a:lnTo>
                  <a:lnTo>
                    <a:pt x="3379783" y="82511"/>
                  </a:lnTo>
                  <a:lnTo>
                    <a:pt x="3334549" y="71543"/>
                  </a:lnTo>
                  <a:lnTo>
                    <a:pt x="3289026" y="61327"/>
                  </a:lnTo>
                  <a:lnTo>
                    <a:pt x="3243219" y="51871"/>
                  </a:lnTo>
                  <a:lnTo>
                    <a:pt x="3197135" y="43182"/>
                  </a:lnTo>
                  <a:lnTo>
                    <a:pt x="3150782" y="35266"/>
                  </a:lnTo>
                  <a:lnTo>
                    <a:pt x="3104167" y="28132"/>
                  </a:lnTo>
                  <a:lnTo>
                    <a:pt x="3057296" y="21785"/>
                  </a:lnTo>
                  <a:lnTo>
                    <a:pt x="3010177" y="16233"/>
                  </a:lnTo>
                  <a:lnTo>
                    <a:pt x="2962815" y="11483"/>
                  </a:lnTo>
                  <a:lnTo>
                    <a:pt x="2915219" y="7541"/>
                  </a:lnTo>
                  <a:lnTo>
                    <a:pt x="2867395" y="4415"/>
                  </a:lnTo>
                  <a:lnTo>
                    <a:pt x="2819350" y="2111"/>
                  </a:lnTo>
                  <a:lnTo>
                    <a:pt x="2771092" y="637"/>
                  </a:lnTo>
                  <a:lnTo>
                    <a:pt x="2722626"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16" name="Google Shape;416;p11"/>
            <p:cNvPicPr preferRelativeResize="0"/>
            <p:nvPr/>
          </p:nvPicPr>
          <p:blipFill rotWithShape="1">
            <a:blip r:embed="rId3">
              <a:alphaModFix/>
            </a:blip>
            <a:srcRect b="0" l="0" r="0" t="0"/>
            <a:stretch/>
          </p:blipFill>
          <p:spPr>
            <a:xfrm>
              <a:off x="6591300" y="0"/>
              <a:ext cx="5829300" cy="10286997"/>
            </a:xfrm>
            <a:prstGeom prst="rect">
              <a:avLst/>
            </a:prstGeom>
            <a:noFill/>
            <a:ln>
              <a:noFill/>
            </a:ln>
          </p:spPr>
        </p:pic>
      </p:grpSp>
      <p:sp>
        <p:nvSpPr>
          <p:cNvPr id="417" name="Google Shape;417;p11"/>
          <p:cNvSpPr/>
          <p:nvPr/>
        </p:nvSpPr>
        <p:spPr>
          <a:xfrm>
            <a:off x="10667" y="0"/>
            <a:ext cx="4914900" cy="3886200"/>
          </a:xfrm>
          <a:custGeom>
            <a:rect b="b" l="l" r="r" t="t"/>
            <a:pathLst>
              <a:path extrusionOk="0" h="3886200" w="4914900">
                <a:moveTo>
                  <a:pt x="2762224" y="3873500"/>
                </a:moveTo>
                <a:lnTo>
                  <a:pt x="2152682" y="3873500"/>
                </a:lnTo>
                <a:lnTo>
                  <a:pt x="2202757" y="3886200"/>
                </a:lnTo>
                <a:lnTo>
                  <a:pt x="2712148" y="3886200"/>
                </a:lnTo>
                <a:lnTo>
                  <a:pt x="2762224" y="3873500"/>
                </a:lnTo>
                <a:close/>
              </a:path>
              <a:path extrusionOk="0" h="3886200" w="4914900">
                <a:moveTo>
                  <a:pt x="2910541" y="3848100"/>
                </a:moveTo>
                <a:lnTo>
                  <a:pt x="2004368" y="3848100"/>
                </a:lnTo>
                <a:lnTo>
                  <a:pt x="2102919" y="3873500"/>
                </a:lnTo>
                <a:lnTo>
                  <a:pt x="2811989" y="3873500"/>
                </a:lnTo>
                <a:lnTo>
                  <a:pt x="2910541" y="3848100"/>
                </a:lnTo>
                <a:close/>
              </a:path>
              <a:path extrusionOk="0" h="3886200" w="4914900">
                <a:moveTo>
                  <a:pt x="3939340" y="0"/>
                </a:moveTo>
                <a:lnTo>
                  <a:pt x="975575" y="0"/>
                </a:lnTo>
                <a:lnTo>
                  <a:pt x="951868" y="25400"/>
                </a:lnTo>
                <a:lnTo>
                  <a:pt x="914374" y="50800"/>
                </a:lnTo>
                <a:lnTo>
                  <a:pt x="877477" y="76200"/>
                </a:lnTo>
                <a:lnTo>
                  <a:pt x="841187" y="101600"/>
                </a:lnTo>
                <a:lnTo>
                  <a:pt x="805515" y="127000"/>
                </a:lnTo>
                <a:lnTo>
                  <a:pt x="770471" y="165100"/>
                </a:lnTo>
                <a:lnTo>
                  <a:pt x="736064" y="190500"/>
                </a:lnTo>
                <a:lnTo>
                  <a:pt x="702306" y="215900"/>
                </a:lnTo>
                <a:lnTo>
                  <a:pt x="669206" y="254000"/>
                </a:lnTo>
                <a:lnTo>
                  <a:pt x="636775" y="279400"/>
                </a:lnTo>
                <a:lnTo>
                  <a:pt x="605022" y="304800"/>
                </a:lnTo>
                <a:lnTo>
                  <a:pt x="573959" y="342900"/>
                </a:lnTo>
                <a:lnTo>
                  <a:pt x="543594" y="381000"/>
                </a:lnTo>
                <a:lnTo>
                  <a:pt x="513939" y="406400"/>
                </a:lnTo>
                <a:lnTo>
                  <a:pt x="485004" y="444500"/>
                </a:lnTo>
                <a:lnTo>
                  <a:pt x="456798" y="469900"/>
                </a:lnTo>
                <a:lnTo>
                  <a:pt x="429332" y="508000"/>
                </a:lnTo>
                <a:lnTo>
                  <a:pt x="402616" y="546100"/>
                </a:lnTo>
                <a:lnTo>
                  <a:pt x="376660" y="584200"/>
                </a:lnTo>
                <a:lnTo>
                  <a:pt x="351476" y="622300"/>
                </a:lnTo>
                <a:lnTo>
                  <a:pt x="327071" y="647700"/>
                </a:lnTo>
                <a:lnTo>
                  <a:pt x="303458" y="685800"/>
                </a:lnTo>
                <a:lnTo>
                  <a:pt x="280646" y="723900"/>
                </a:lnTo>
                <a:lnTo>
                  <a:pt x="258645" y="762000"/>
                </a:lnTo>
                <a:lnTo>
                  <a:pt x="237465" y="800100"/>
                </a:lnTo>
                <a:lnTo>
                  <a:pt x="217118" y="838200"/>
                </a:lnTo>
                <a:lnTo>
                  <a:pt x="197612" y="876300"/>
                </a:lnTo>
                <a:lnTo>
                  <a:pt x="178958" y="914400"/>
                </a:lnTo>
                <a:lnTo>
                  <a:pt x="161167" y="952500"/>
                </a:lnTo>
                <a:lnTo>
                  <a:pt x="144248" y="1003300"/>
                </a:lnTo>
                <a:lnTo>
                  <a:pt x="128212" y="1041400"/>
                </a:lnTo>
                <a:lnTo>
                  <a:pt x="113068" y="1079500"/>
                </a:lnTo>
                <a:lnTo>
                  <a:pt x="98828" y="1117600"/>
                </a:lnTo>
                <a:lnTo>
                  <a:pt x="85501" y="1168400"/>
                </a:lnTo>
                <a:lnTo>
                  <a:pt x="73098" y="1206500"/>
                </a:lnTo>
                <a:lnTo>
                  <a:pt x="61628" y="1244600"/>
                </a:lnTo>
                <a:lnTo>
                  <a:pt x="51102" y="1295400"/>
                </a:lnTo>
                <a:lnTo>
                  <a:pt x="41530" y="1333500"/>
                </a:lnTo>
                <a:lnTo>
                  <a:pt x="32923" y="1371600"/>
                </a:lnTo>
                <a:lnTo>
                  <a:pt x="25290" y="1422400"/>
                </a:lnTo>
                <a:lnTo>
                  <a:pt x="18641" y="1460500"/>
                </a:lnTo>
                <a:lnTo>
                  <a:pt x="12988" y="1511300"/>
                </a:lnTo>
                <a:lnTo>
                  <a:pt x="8339" y="1549400"/>
                </a:lnTo>
                <a:lnTo>
                  <a:pt x="4706" y="1600200"/>
                </a:lnTo>
                <a:lnTo>
                  <a:pt x="2098" y="1638300"/>
                </a:lnTo>
                <a:lnTo>
                  <a:pt x="526" y="1689100"/>
                </a:lnTo>
                <a:lnTo>
                  <a:pt x="0" y="1727200"/>
                </a:lnTo>
                <a:lnTo>
                  <a:pt x="526" y="1778000"/>
                </a:lnTo>
                <a:lnTo>
                  <a:pt x="2098" y="1816100"/>
                </a:lnTo>
                <a:lnTo>
                  <a:pt x="4706" y="1866900"/>
                </a:lnTo>
                <a:lnTo>
                  <a:pt x="8339" y="1905000"/>
                </a:lnTo>
                <a:lnTo>
                  <a:pt x="12988" y="1955800"/>
                </a:lnTo>
                <a:lnTo>
                  <a:pt x="18641" y="1993900"/>
                </a:lnTo>
                <a:lnTo>
                  <a:pt x="25290" y="2044700"/>
                </a:lnTo>
                <a:lnTo>
                  <a:pt x="32923" y="2082800"/>
                </a:lnTo>
                <a:lnTo>
                  <a:pt x="41530" y="2120900"/>
                </a:lnTo>
                <a:lnTo>
                  <a:pt x="51102" y="2171700"/>
                </a:lnTo>
                <a:lnTo>
                  <a:pt x="61628" y="2209800"/>
                </a:lnTo>
                <a:lnTo>
                  <a:pt x="73098" y="2247900"/>
                </a:lnTo>
                <a:lnTo>
                  <a:pt x="85501" y="2298700"/>
                </a:lnTo>
                <a:lnTo>
                  <a:pt x="98828" y="2336800"/>
                </a:lnTo>
                <a:lnTo>
                  <a:pt x="113068" y="2374900"/>
                </a:lnTo>
                <a:lnTo>
                  <a:pt x="128212" y="2413000"/>
                </a:lnTo>
                <a:lnTo>
                  <a:pt x="144248" y="2463800"/>
                </a:lnTo>
                <a:lnTo>
                  <a:pt x="161167" y="2501900"/>
                </a:lnTo>
                <a:lnTo>
                  <a:pt x="178958" y="2540000"/>
                </a:lnTo>
                <a:lnTo>
                  <a:pt x="197612" y="2578100"/>
                </a:lnTo>
                <a:lnTo>
                  <a:pt x="217118" y="2616200"/>
                </a:lnTo>
                <a:lnTo>
                  <a:pt x="237465" y="2654300"/>
                </a:lnTo>
                <a:lnTo>
                  <a:pt x="258645" y="2692400"/>
                </a:lnTo>
                <a:lnTo>
                  <a:pt x="280646" y="2730500"/>
                </a:lnTo>
                <a:lnTo>
                  <a:pt x="303458" y="2768600"/>
                </a:lnTo>
                <a:lnTo>
                  <a:pt x="327071" y="2806700"/>
                </a:lnTo>
                <a:lnTo>
                  <a:pt x="351476" y="2844800"/>
                </a:lnTo>
                <a:lnTo>
                  <a:pt x="376660" y="2882900"/>
                </a:lnTo>
                <a:lnTo>
                  <a:pt x="402616" y="2908300"/>
                </a:lnTo>
                <a:lnTo>
                  <a:pt x="429332" y="2946400"/>
                </a:lnTo>
                <a:lnTo>
                  <a:pt x="456798" y="2984500"/>
                </a:lnTo>
                <a:lnTo>
                  <a:pt x="485004" y="3022600"/>
                </a:lnTo>
                <a:lnTo>
                  <a:pt x="513939" y="3048000"/>
                </a:lnTo>
                <a:lnTo>
                  <a:pt x="543594" y="3086100"/>
                </a:lnTo>
                <a:lnTo>
                  <a:pt x="573959" y="3111500"/>
                </a:lnTo>
                <a:lnTo>
                  <a:pt x="605022" y="3149600"/>
                </a:lnTo>
                <a:lnTo>
                  <a:pt x="636775" y="3175000"/>
                </a:lnTo>
                <a:lnTo>
                  <a:pt x="669206" y="3213100"/>
                </a:lnTo>
                <a:lnTo>
                  <a:pt x="702306" y="3238500"/>
                </a:lnTo>
                <a:lnTo>
                  <a:pt x="736064" y="3276600"/>
                </a:lnTo>
                <a:lnTo>
                  <a:pt x="770471" y="3302000"/>
                </a:lnTo>
                <a:lnTo>
                  <a:pt x="805515" y="3327400"/>
                </a:lnTo>
                <a:lnTo>
                  <a:pt x="841187" y="3352800"/>
                </a:lnTo>
                <a:lnTo>
                  <a:pt x="877477" y="3378200"/>
                </a:lnTo>
                <a:lnTo>
                  <a:pt x="914374" y="3416300"/>
                </a:lnTo>
                <a:lnTo>
                  <a:pt x="951868" y="3441700"/>
                </a:lnTo>
                <a:lnTo>
                  <a:pt x="1028607" y="3492500"/>
                </a:lnTo>
                <a:lnTo>
                  <a:pt x="1067832" y="3505200"/>
                </a:lnTo>
                <a:lnTo>
                  <a:pt x="1147940" y="3556000"/>
                </a:lnTo>
                <a:lnTo>
                  <a:pt x="1230192" y="3606800"/>
                </a:lnTo>
                <a:lnTo>
                  <a:pt x="1272096" y="3619500"/>
                </a:lnTo>
                <a:lnTo>
                  <a:pt x="1314506" y="3644900"/>
                </a:lnTo>
                <a:lnTo>
                  <a:pt x="1357411" y="3657600"/>
                </a:lnTo>
                <a:lnTo>
                  <a:pt x="1400801" y="3683000"/>
                </a:lnTo>
                <a:lnTo>
                  <a:pt x="1444666" y="3695700"/>
                </a:lnTo>
                <a:lnTo>
                  <a:pt x="1488996" y="3721100"/>
                </a:lnTo>
                <a:lnTo>
                  <a:pt x="1579008" y="3746500"/>
                </a:lnTo>
                <a:lnTo>
                  <a:pt x="1955601" y="3848100"/>
                </a:lnTo>
                <a:lnTo>
                  <a:pt x="2959309" y="3848100"/>
                </a:lnTo>
                <a:lnTo>
                  <a:pt x="3335907" y="3746500"/>
                </a:lnTo>
                <a:lnTo>
                  <a:pt x="3425919" y="3721100"/>
                </a:lnTo>
                <a:lnTo>
                  <a:pt x="3470249" y="3695700"/>
                </a:lnTo>
                <a:lnTo>
                  <a:pt x="3514114" y="3683000"/>
                </a:lnTo>
                <a:lnTo>
                  <a:pt x="3557504" y="3657600"/>
                </a:lnTo>
                <a:lnTo>
                  <a:pt x="3600410" y="3644900"/>
                </a:lnTo>
                <a:lnTo>
                  <a:pt x="3642820" y="3619500"/>
                </a:lnTo>
                <a:lnTo>
                  <a:pt x="3684724" y="3606800"/>
                </a:lnTo>
                <a:lnTo>
                  <a:pt x="3766976" y="3556000"/>
                </a:lnTo>
                <a:lnTo>
                  <a:pt x="3847084" y="3505200"/>
                </a:lnTo>
                <a:lnTo>
                  <a:pt x="3886308" y="3492500"/>
                </a:lnTo>
                <a:lnTo>
                  <a:pt x="3963047" y="3441700"/>
                </a:lnTo>
                <a:lnTo>
                  <a:pt x="4000541" y="3416300"/>
                </a:lnTo>
                <a:lnTo>
                  <a:pt x="4037438" y="3378200"/>
                </a:lnTo>
                <a:lnTo>
                  <a:pt x="4073727" y="3352800"/>
                </a:lnTo>
                <a:lnTo>
                  <a:pt x="4109399" y="3327400"/>
                </a:lnTo>
                <a:lnTo>
                  <a:pt x="4144443" y="3302000"/>
                </a:lnTo>
                <a:lnTo>
                  <a:pt x="4178849" y="3276600"/>
                </a:lnTo>
                <a:lnTo>
                  <a:pt x="4212607" y="3238500"/>
                </a:lnTo>
                <a:lnTo>
                  <a:pt x="4245706" y="3213100"/>
                </a:lnTo>
                <a:lnTo>
                  <a:pt x="4278137" y="3175000"/>
                </a:lnTo>
                <a:lnTo>
                  <a:pt x="4309889" y="3149600"/>
                </a:lnTo>
                <a:lnTo>
                  <a:pt x="4340953" y="3111500"/>
                </a:lnTo>
                <a:lnTo>
                  <a:pt x="4371317" y="3086100"/>
                </a:lnTo>
                <a:lnTo>
                  <a:pt x="4400971" y="3048000"/>
                </a:lnTo>
                <a:lnTo>
                  <a:pt x="4429907" y="3022600"/>
                </a:lnTo>
                <a:lnTo>
                  <a:pt x="4458112" y="2984500"/>
                </a:lnTo>
                <a:lnTo>
                  <a:pt x="4485577" y="2946400"/>
                </a:lnTo>
                <a:lnTo>
                  <a:pt x="4512293" y="2908300"/>
                </a:lnTo>
                <a:lnTo>
                  <a:pt x="4538248" y="2882900"/>
                </a:lnTo>
                <a:lnTo>
                  <a:pt x="4563432" y="2844800"/>
                </a:lnTo>
                <a:lnTo>
                  <a:pt x="4587836" y="2806700"/>
                </a:lnTo>
                <a:lnTo>
                  <a:pt x="4611449" y="2768600"/>
                </a:lnTo>
                <a:lnTo>
                  <a:pt x="4634261" y="2730500"/>
                </a:lnTo>
                <a:lnTo>
                  <a:pt x="4656261" y="2692400"/>
                </a:lnTo>
                <a:lnTo>
                  <a:pt x="4677440" y="2654300"/>
                </a:lnTo>
                <a:lnTo>
                  <a:pt x="4697787" y="2616200"/>
                </a:lnTo>
                <a:lnTo>
                  <a:pt x="4717293" y="2578100"/>
                </a:lnTo>
                <a:lnTo>
                  <a:pt x="4735946" y="2540000"/>
                </a:lnTo>
                <a:lnTo>
                  <a:pt x="4753737" y="2501900"/>
                </a:lnTo>
                <a:lnTo>
                  <a:pt x="4770655" y="2463800"/>
                </a:lnTo>
                <a:lnTo>
                  <a:pt x="4786691" y="2413000"/>
                </a:lnTo>
                <a:lnTo>
                  <a:pt x="4801834" y="2374900"/>
                </a:lnTo>
                <a:lnTo>
                  <a:pt x="4816074" y="2336800"/>
                </a:lnTo>
                <a:lnTo>
                  <a:pt x="4829400" y="2298700"/>
                </a:lnTo>
                <a:lnTo>
                  <a:pt x="4841803" y="2247900"/>
                </a:lnTo>
                <a:lnTo>
                  <a:pt x="4853273" y="2209800"/>
                </a:lnTo>
                <a:lnTo>
                  <a:pt x="4863798" y="2171700"/>
                </a:lnTo>
                <a:lnTo>
                  <a:pt x="4873370" y="2120900"/>
                </a:lnTo>
                <a:lnTo>
                  <a:pt x="4881977" y="2082800"/>
                </a:lnTo>
                <a:lnTo>
                  <a:pt x="4889610" y="2044700"/>
                </a:lnTo>
                <a:lnTo>
                  <a:pt x="4896258" y="1993900"/>
                </a:lnTo>
                <a:lnTo>
                  <a:pt x="4901912" y="1955800"/>
                </a:lnTo>
                <a:lnTo>
                  <a:pt x="4906560" y="1905000"/>
                </a:lnTo>
                <a:lnTo>
                  <a:pt x="4910193" y="1866900"/>
                </a:lnTo>
                <a:lnTo>
                  <a:pt x="4912801" y="1816100"/>
                </a:lnTo>
                <a:lnTo>
                  <a:pt x="4914373" y="1778000"/>
                </a:lnTo>
                <a:lnTo>
                  <a:pt x="4914900" y="1727200"/>
                </a:lnTo>
                <a:lnTo>
                  <a:pt x="4914373" y="1689100"/>
                </a:lnTo>
                <a:lnTo>
                  <a:pt x="4912801" y="1638300"/>
                </a:lnTo>
                <a:lnTo>
                  <a:pt x="4910193" y="1600200"/>
                </a:lnTo>
                <a:lnTo>
                  <a:pt x="4906560" y="1549400"/>
                </a:lnTo>
                <a:lnTo>
                  <a:pt x="4901912" y="1511300"/>
                </a:lnTo>
                <a:lnTo>
                  <a:pt x="4896258" y="1460500"/>
                </a:lnTo>
                <a:lnTo>
                  <a:pt x="4889610" y="1422400"/>
                </a:lnTo>
                <a:lnTo>
                  <a:pt x="4881977" y="1371600"/>
                </a:lnTo>
                <a:lnTo>
                  <a:pt x="4873370" y="1333500"/>
                </a:lnTo>
                <a:lnTo>
                  <a:pt x="4863798" y="1295400"/>
                </a:lnTo>
                <a:lnTo>
                  <a:pt x="4853273" y="1244600"/>
                </a:lnTo>
                <a:lnTo>
                  <a:pt x="4841803" y="1206500"/>
                </a:lnTo>
                <a:lnTo>
                  <a:pt x="4829400" y="1168400"/>
                </a:lnTo>
                <a:lnTo>
                  <a:pt x="4816074" y="1117600"/>
                </a:lnTo>
                <a:lnTo>
                  <a:pt x="4801834" y="1079500"/>
                </a:lnTo>
                <a:lnTo>
                  <a:pt x="4786691" y="1041400"/>
                </a:lnTo>
                <a:lnTo>
                  <a:pt x="4770655" y="1003300"/>
                </a:lnTo>
                <a:lnTo>
                  <a:pt x="4753737" y="952500"/>
                </a:lnTo>
                <a:lnTo>
                  <a:pt x="4735946" y="914400"/>
                </a:lnTo>
                <a:lnTo>
                  <a:pt x="4717293" y="876300"/>
                </a:lnTo>
                <a:lnTo>
                  <a:pt x="4697787" y="838200"/>
                </a:lnTo>
                <a:lnTo>
                  <a:pt x="4677440" y="800100"/>
                </a:lnTo>
                <a:lnTo>
                  <a:pt x="4656261" y="762000"/>
                </a:lnTo>
                <a:lnTo>
                  <a:pt x="4634261" y="723900"/>
                </a:lnTo>
                <a:lnTo>
                  <a:pt x="4611449" y="685800"/>
                </a:lnTo>
                <a:lnTo>
                  <a:pt x="4587836" y="647700"/>
                </a:lnTo>
                <a:lnTo>
                  <a:pt x="4563432" y="622300"/>
                </a:lnTo>
                <a:lnTo>
                  <a:pt x="4538248" y="584200"/>
                </a:lnTo>
                <a:lnTo>
                  <a:pt x="4512293" y="546100"/>
                </a:lnTo>
                <a:lnTo>
                  <a:pt x="4485577" y="508000"/>
                </a:lnTo>
                <a:lnTo>
                  <a:pt x="4458112" y="469900"/>
                </a:lnTo>
                <a:lnTo>
                  <a:pt x="4429907" y="444500"/>
                </a:lnTo>
                <a:lnTo>
                  <a:pt x="4400971" y="406400"/>
                </a:lnTo>
                <a:lnTo>
                  <a:pt x="4371317" y="381000"/>
                </a:lnTo>
                <a:lnTo>
                  <a:pt x="4340953" y="342900"/>
                </a:lnTo>
                <a:lnTo>
                  <a:pt x="4309889" y="304800"/>
                </a:lnTo>
                <a:lnTo>
                  <a:pt x="4278137" y="279400"/>
                </a:lnTo>
                <a:lnTo>
                  <a:pt x="4245706" y="254000"/>
                </a:lnTo>
                <a:lnTo>
                  <a:pt x="4212607" y="215900"/>
                </a:lnTo>
                <a:lnTo>
                  <a:pt x="4178849" y="190500"/>
                </a:lnTo>
                <a:lnTo>
                  <a:pt x="4144443" y="165100"/>
                </a:lnTo>
                <a:lnTo>
                  <a:pt x="4109399" y="127000"/>
                </a:lnTo>
                <a:lnTo>
                  <a:pt x="4073727" y="101600"/>
                </a:lnTo>
                <a:lnTo>
                  <a:pt x="4037438" y="76200"/>
                </a:lnTo>
                <a:lnTo>
                  <a:pt x="4000541" y="50800"/>
                </a:lnTo>
                <a:lnTo>
                  <a:pt x="3963047" y="25400"/>
                </a:lnTo>
                <a:lnTo>
                  <a:pt x="3939340"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sp>
        <p:nvSpPr>
          <p:cNvPr id="422" name="Google Shape;422;p12"/>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CAB6A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3" name="Google Shape;423;p12"/>
          <p:cNvSpPr/>
          <p:nvPr/>
        </p:nvSpPr>
        <p:spPr>
          <a:xfrm>
            <a:off x="11021627" y="0"/>
            <a:ext cx="7266940" cy="4203065"/>
          </a:xfrm>
          <a:custGeom>
            <a:rect b="b" l="l" r="r" t="t"/>
            <a:pathLst>
              <a:path extrusionOk="0" h="4203065" w="7266940">
                <a:moveTo>
                  <a:pt x="7266371" y="0"/>
                </a:moveTo>
                <a:lnTo>
                  <a:pt x="2003" y="0"/>
                </a:lnTo>
                <a:lnTo>
                  <a:pt x="0" y="30764"/>
                </a:lnTo>
                <a:lnTo>
                  <a:pt x="200534" y="986750"/>
                </a:lnTo>
                <a:lnTo>
                  <a:pt x="1054757" y="1993085"/>
                </a:lnTo>
                <a:lnTo>
                  <a:pt x="2988123" y="2569516"/>
                </a:lnTo>
                <a:lnTo>
                  <a:pt x="5026138" y="2762058"/>
                </a:lnTo>
                <a:lnTo>
                  <a:pt x="6219577" y="3102276"/>
                </a:lnTo>
                <a:lnTo>
                  <a:pt x="7031129" y="3838603"/>
                </a:lnTo>
                <a:lnTo>
                  <a:pt x="7266371" y="4202626"/>
                </a:lnTo>
                <a:lnTo>
                  <a:pt x="7266371" y="0"/>
                </a:lnTo>
                <a:close/>
              </a:path>
            </a:pathLst>
          </a:custGeom>
          <a:solidFill>
            <a:srgbClr val="EBE3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24" name="Google Shape;424;p12"/>
          <p:cNvPicPr preferRelativeResize="0"/>
          <p:nvPr/>
        </p:nvPicPr>
        <p:blipFill rotWithShape="1">
          <a:blip r:embed="rId3">
            <a:alphaModFix/>
          </a:blip>
          <a:srcRect b="0" l="0" r="0" t="0"/>
          <a:stretch/>
        </p:blipFill>
        <p:spPr>
          <a:xfrm>
            <a:off x="-756" y="5160256"/>
            <a:ext cx="7661415" cy="5132016"/>
          </a:xfrm>
          <a:prstGeom prst="rect">
            <a:avLst/>
          </a:prstGeom>
          <a:noFill/>
          <a:ln>
            <a:noFill/>
          </a:ln>
        </p:spPr>
      </p:pic>
      <p:sp>
        <p:nvSpPr>
          <p:cNvPr id="425" name="Google Shape;425;p12"/>
          <p:cNvSpPr/>
          <p:nvPr/>
        </p:nvSpPr>
        <p:spPr>
          <a:xfrm>
            <a:off x="1090012" y="0"/>
            <a:ext cx="6414770" cy="1799589"/>
          </a:xfrm>
          <a:custGeom>
            <a:rect b="b" l="l" r="r" t="t"/>
            <a:pathLst>
              <a:path extrusionOk="0" h="1799589" w="6414770">
                <a:moveTo>
                  <a:pt x="0" y="0"/>
                </a:moveTo>
                <a:lnTo>
                  <a:pt x="4386" y="78224"/>
                </a:lnTo>
                <a:lnTo>
                  <a:pt x="8966" y="126279"/>
                </a:lnTo>
                <a:lnTo>
                  <a:pt x="14857" y="174270"/>
                </a:lnTo>
                <a:lnTo>
                  <a:pt x="22021" y="222150"/>
                </a:lnTo>
                <a:lnTo>
                  <a:pt x="30422" y="269874"/>
                </a:lnTo>
                <a:lnTo>
                  <a:pt x="40022" y="317395"/>
                </a:lnTo>
                <a:lnTo>
                  <a:pt x="50781" y="364667"/>
                </a:lnTo>
                <a:lnTo>
                  <a:pt x="62664" y="411643"/>
                </a:lnTo>
                <a:lnTo>
                  <a:pt x="75631" y="458278"/>
                </a:lnTo>
                <a:lnTo>
                  <a:pt x="89645" y="504526"/>
                </a:lnTo>
                <a:lnTo>
                  <a:pt x="104669" y="550339"/>
                </a:lnTo>
                <a:lnTo>
                  <a:pt x="120664" y="595672"/>
                </a:lnTo>
                <a:lnTo>
                  <a:pt x="137593" y="640479"/>
                </a:lnTo>
                <a:lnTo>
                  <a:pt x="155418" y="684714"/>
                </a:lnTo>
                <a:lnTo>
                  <a:pt x="174101" y="728329"/>
                </a:lnTo>
                <a:lnTo>
                  <a:pt x="193605" y="771280"/>
                </a:lnTo>
                <a:lnTo>
                  <a:pt x="213891" y="813520"/>
                </a:lnTo>
                <a:lnTo>
                  <a:pt x="234922" y="855002"/>
                </a:lnTo>
                <a:lnTo>
                  <a:pt x="256660" y="895681"/>
                </a:lnTo>
                <a:lnTo>
                  <a:pt x="280964" y="939061"/>
                </a:lnTo>
                <a:lnTo>
                  <a:pt x="306134" y="982094"/>
                </a:lnTo>
                <a:lnTo>
                  <a:pt x="332177" y="1024715"/>
                </a:lnTo>
                <a:lnTo>
                  <a:pt x="359102" y="1066860"/>
                </a:lnTo>
                <a:lnTo>
                  <a:pt x="386913" y="1108463"/>
                </a:lnTo>
                <a:lnTo>
                  <a:pt x="415619" y="1149459"/>
                </a:lnTo>
                <a:lnTo>
                  <a:pt x="445227" y="1189783"/>
                </a:lnTo>
                <a:lnTo>
                  <a:pt x="475743" y="1229371"/>
                </a:lnTo>
                <a:lnTo>
                  <a:pt x="507174" y="1268158"/>
                </a:lnTo>
                <a:lnTo>
                  <a:pt x="539528" y="1306078"/>
                </a:lnTo>
                <a:lnTo>
                  <a:pt x="572811" y="1343066"/>
                </a:lnTo>
                <a:lnTo>
                  <a:pt x="607031" y="1379058"/>
                </a:lnTo>
                <a:lnTo>
                  <a:pt x="642194" y="1413988"/>
                </a:lnTo>
                <a:lnTo>
                  <a:pt x="678308" y="1447792"/>
                </a:lnTo>
                <a:lnTo>
                  <a:pt x="715379" y="1480405"/>
                </a:lnTo>
                <a:lnTo>
                  <a:pt x="753414" y="1511761"/>
                </a:lnTo>
                <a:lnTo>
                  <a:pt x="792421" y="1541796"/>
                </a:lnTo>
                <a:lnTo>
                  <a:pt x="832406" y="1570445"/>
                </a:lnTo>
                <a:lnTo>
                  <a:pt x="873376" y="1597642"/>
                </a:lnTo>
                <a:lnTo>
                  <a:pt x="915339" y="1623323"/>
                </a:lnTo>
                <a:lnTo>
                  <a:pt x="958301" y="1647423"/>
                </a:lnTo>
                <a:lnTo>
                  <a:pt x="1002270" y="1669876"/>
                </a:lnTo>
                <a:lnTo>
                  <a:pt x="1047252" y="1690619"/>
                </a:lnTo>
                <a:lnTo>
                  <a:pt x="1092571" y="1709358"/>
                </a:lnTo>
                <a:lnTo>
                  <a:pt x="1138310" y="1726192"/>
                </a:lnTo>
                <a:lnTo>
                  <a:pt x="1184443" y="1741166"/>
                </a:lnTo>
                <a:lnTo>
                  <a:pt x="1230942" y="1754323"/>
                </a:lnTo>
                <a:lnTo>
                  <a:pt x="1277780" y="1765710"/>
                </a:lnTo>
                <a:lnTo>
                  <a:pt x="1324929" y="1775369"/>
                </a:lnTo>
                <a:lnTo>
                  <a:pt x="1372363" y="1783345"/>
                </a:lnTo>
                <a:lnTo>
                  <a:pt x="1420054" y="1789684"/>
                </a:lnTo>
                <a:lnTo>
                  <a:pt x="1467975" y="1794429"/>
                </a:lnTo>
                <a:lnTo>
                  <a:pt x="1516098" y="1797625"/>
                </a:lnTo>
                <a:lnTo>
                  <a:pt x="1564397" y="1799316"/>
                </a:lnTo>
                <a:lnTo>
                  <a:pt x="1612844" y="1799547"/>
                </a:lnTo>
                <a:lnTo>
                  <a:pt x="1661412" y="1798363"/>
                </a:lnTo>
                <a:lnTo>
                  <a:pt x="1710074" y="1795808"/>
                </a:lnTo>
                <a:lnTo>
                  <a:pt x="1758802" y="1791926"/>
                </a:lnTo>
                <a:lnTo>
                  <a:pt x="1807570" y="1786762"/>
                </a:lnTo>
                <a:lnTo>
                  <a:pt x="1856349" y="1780361"/>
                </a:lnTo>
                <a:lnTo>
                  <a:pt x="1905114" y="1772766"/>
                </a:lnTo>
                <a:lnTo>
                  <a:pt x="1953836" y="1764023"/>
                </a:lnTo>
                <a:lnTo>
                  <a:pt x="2002488" y="1754176"/>
                </a:lnTo>
                <a:lnTo>
                  <a:pt x="2051044" y="1743269"/>
                </a:lnTo>
                <a:lnTo>
                  <a:pt x="2099475" y="1731348"/>
                </a:lnTo>
                <a:lnTo>
                  <a:pt x="2147755" y="1718455"/>
                </a:lnTo>
                <a:lnTo>
                  <a:pt x="2195857" y="1704637"/>
                </a:lnTo>
                <a:lnTo>
                  <a:pt x="2243752" y="1689937"/>
                </a:lnTo>
                <a:lnTo>
                  <a:pt x="2291415" y="1674400"/>
                </a:lnTo>
                <a:lnTo>
                  <a:pt x="2338817" y="1658070"/>
                </a:lnTo>
                <a:lnTo>
                  <a:pt x="2385932" y="1640993"/>
                </a:lnTo>
                <a:lnTo>
                  <a:pt x="2432733" y="1623211"/>
                </a:lnTo>
                <a:lnTo>
                  <a:pt x="2479191" y="1604771"/>
                </a:lnTo>
                <a:lnTo>
                  <a:pt x="2525280" y="1585716"/>
                </a:lnTo>
                <a:lnTo>
                  <a:pt x="2570973" y="1566091"/>
                </a:lnTo>
                <a:lnTo>
                  <a:pt x="2616242" y="1545940"/>
                </a:lnTo>
                <a:lnTo>
                  <a:pt x="2661060" y="1525309"/>
                </a:lnTo>
                <a:lnTo>
                  <a:pt x="2752595" y="1481482"/>
                </a:lnTo>
                <a:lnTo>
                  <a:pt x="2843588" y="1436183"/>
                </a:lnTo>
                <a:lnTo>
                  <a:pt x="3430978" y="1131380"/>
                </a:lnTo>
                <a:lnTo>
                  <a:pt x="3522132" y="1086825"/>
                </a:lnTo>
                <a:lnTo>
                  <a:pt x="3613872" y="1043942"/>
                </a:lnTo>
                <a:lnTo>
                  <a:pt x="3660003" y="1023243"/>
                </a:lnTo>
                <a:lnTo>
                  <a:pt x="3706330" y="1003101"/>
                </a:lnTo>
                <a:lnTo>
                  <a:pt x="3752870" y="983561"/>
                </a:lnTo>
                <a:lnTo>
                  <a:pt x="3799640" y="964671"/>
                </a:lnTo>
                <a:lnTo>
                  <a:pt x="3846656" y="946476"/>
                </a:lnTo>
                <a:lnTo>
                  <a:pt x="3893934" y="929023"/>
                </a:lnTo>
                <a:lnTo>
                  <a:pt x="3941492" y="912357"/>
                </a:lnTo>
                <a:lnTo>
                  <a:pt x="3989345" y="896526"/>
                </a:lnTo>
                <a:lnTo>
                  <a:pt x="4037511" y="881575"/>
                </a:lnTo>
                <a:lnTo>
                  <a:pt x="4086006" y="867551"/>
                </a:lnTo>
                <a:lnTo>
                  <a:pt x="4134846" y="854500"/>
                </a:lnTo>
                <a:lnTo>
                  <a:pt x="4184049" y="842468"/>
                </a:lnTo>
                <a:lnTo>
                  <a:pt x="4234244" y="831353"/>
                </a:lnTo>
                <a:lnTo>
                  <a:pt x="4284627" y="821277"/>
                </a:lnTo>
                <a:lnTo>
                  <a:pt x="4335178" y="812133"/>
                </a:lnTo>
                <a:lnTo>
                  <a:pt x="4385878" y="803813"/>
                </a:lnTo>
                <a:lnTo>
                  <a:pt x="4436707" y="796209"/>
                </a:lnTo>
                <a:lnTo>
                  <a:pt x="4487647" y="789213"/>
                </a:lnTo>
                <a:lnTo>
                  <a:pt x="4589778" y="776613"/>
                </a:lnTo>
                <a:lnTo>
                  <a:pt x="4794508" y="753963"/>
                </a:lnTo>
                <a:lnTo>
                  <a:pt x="4947852" y="735809"/>
                </a:lnTo>
                <a:lnTo>
                  <a:pt x="4998825" y="728960"/>
                </a:lnTo>
                <a:lnTo>
                  <a:pt x="5049694" y="721532"/>
                </a:lnTo>
                <a:lnTo>
                  <a:pt x="5100441" y="713419"/>
                </a:lnTo>
                <a:lnTo>
                  <a:pt x="5151045" y="704511"/>
                </a:lnTo>
                <a:lnTo>
                  <a:pt x="5201488" y="694700"/>
                </a:lnTo>
                <a:lnTo>
                  <a:pt x="5251749" y="683880"/>
                </a:lnTo>
                <a:lnTo>
                  <a:pt x="5301720" y="671935"/>
                </a:lnTo>
                <a:lnTo>
                  <a:pt x="5351361" y="658909"/>
                </a:lnTo>
                <a:lnTo>
                  <a:pt x="5400657" y="644812"/>
                </a:lnTo>
                <a:lnTo>
                  <a:pt x="5449590" y="629650"/>
                </a:lnTo>
                <a:lnTo>
                  <a:pt x="5498144" y="613432"/>
                </a:lnTo>
                <a:lnTo>
                  <a:pt x="5546302" y="596166"/>
                </a:lnTo>
                <a:lnTo>
                  <a:pt x="5594048" y="577860"/>
                </a:lnTo>
                <a:lnTo>
                  <a:pt x="5641365" y="558521"/>
                </a:lnTo>
                <a:lnTo>
                  <a:pt x="5688236" y="538157"/>
                </a:lnTo>
                <a:lnTo>
                  <a:pt x="5734645" y="516776"/>
                </a:lnTo>
                <a:lnTo>
                  <a:pt x="5780576" y="494387"/>
                </a:lnTo>
                <a:lnTo>
                  <a:pt x="5826011" y="470996"/>
                </a:lnTo>
                <a:lnTo>
                  <a:pt x="5870934" y="446612"/>
                </a:lnTo>
                <a:lnTo>
                  <a:pt x="5915328" y="421243"/>
                </a:lnTo>
                <a:lnTo>
                  <a:pt x="5959177" y="394896"/>
                </a:lnTo>
                <a:lnTo>
                  <a:pt x="6002464" y="367579"/>
                </a:lnTo>
                <a:lnTo>
                  <a:pt x="6045173" y="339301"/>
                </a:lnTo>
                <a:lnTo>
                  <a:pt x="6087286" y="310069"/>
                </a:lnTo>
                <a:lnTo>
                  <a:pt x="6128788" y="279892"/>
                </a:lnTo>
                <a:lnTo>
                  <a:pt x="6169661" y="248775"/>
                </a:lnTo>
                <a:lnTo>
                  <a:pt x="6209974" y="216444"/>
                </a:lnTo>
                <a:lnTo>
                  <a:pt x="6249446" y="182748"/>
                </a:lnTo>
                <a:lnTo>
                  <a:pt x="6287690" y="147604"/>
                </a:lnTo>
                <a:lnTo>
                  <a:pt x="6324324" y="110927"/>
                </a:lnTo>
                <a:lnTo>
                  <a:pt x="6358962" y="72635"/>
                </a:lnTo>
                <a:lnTo>
                  <a:pt x="6391220" y="32644"/>
                </a:lnTo>
                <a:lnTo>
                  <a:pt x="6414268" y="0"/>
                </a:lnTo>
                <a:lnTo>
                  <a:pt x="0" y="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6" name="Google Shape;426;p12"/>
          <p:cNvSpPr/>
          <p:nvPr/>
        </p:nvSpPr>
        <p:spPr>
          <a:xfrm>
            <a:off x="12213180" y="259933"/>
            <a:ext cx="278765" cy="339090"/>
          </a:xfrm>
          <a:custGeom>
            <a:rect b="b" l="l" r="r" t="t"/>
            <a:pathLst>
              <a:path extrusionOk="0" h="339090" w="278765">
                <a:moveTo>
                  <a:pt x="0" y="241398"/>
                </a:moveTo>
                <a:lnTo>
                  <a:pt x="20273" y="302451"/>
                </a:lnTo>
                <a:lnTo>
                  <a:pt x="67549" y="335222"/>
                </a:lnTo>
                <a:lnTo>
                  <a:pt x="97297" y="339092"/>
                </a:lnTo>
                <a:lnTo>
                  <a:pt x="128975" y="333599"/>
                </a:lnTo>
                <a:lnTo>
                  <a:pt x="191700" y="291474"/>
                </a:lnTo>
                <a:lnTo>
                  <a:pt x="219533" y="253313"/>
                </a:lnTo>
                <a:lnTo>
                  <a:pt x="254835" y="189637"/>
                </a:lnTo>
                <a:lnTo>
                  <a:pt x="272257" y="146421"/>
                </a:lnTo>
                <a:lnTo>
                  <a:pt x="278268" y="107081"/>
                </a:lnTo>
                <a:lnTo>
                  <a:pt x="274363" y="72516"/>
                </a:lnTo>
                <a:lnTo>
                  <a:pt x="262036" y="43626"/>
                </a:lnTo>
                <a:lnTo>
                  <a:pt x="242781" y="21310"/>
                </a:lnTo>
                <a:lnTo>
                  <a:pt x="218094" y="6468"/>
                </a:lnTo>
                <a:lnTo>
                  <a:pt x="189469" y="0"/>
                </a:lnTo>
                <a:lnTo>
                  <a:pt x="158401" y="2804"/>
                </a:lnTo>
                <a:lnTo>
                  <a:pt x="94913" y="39830"/>
                </a:lnTo>
                <a:lnTo>
                  <a:pt x="65483" y="75851"/>
                </a:lnTo>
                <a:lnTo>
                  <a:pt x="39311" y="119390"/>
                </a:lnTo>
                <a:lnTo>
                  <a:pt x="19580" y="158170"/>
                </a:lnTo>
                <a:lnTo>
                  <a:pt x="4005" y="202174"/>
                </a:lnTo>
                <a:lnTo>
                  <a:pt x="0" y="24139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7" name="Google Shape;427;p12"/>
          <p:cNvSpPr/>
          <p:nvPr/>
        </p:nvSpPr>
        <p:spPr>
          <a:xfrm>
            <a:off x="12462600" y="749856"/>
            <a:ext cx="257810" cy="351155"/>
          </a:xfrm>
          <a:custGeom>
            <a:rect b="b" l="l" r="r" t="t"/>
            <a:pathLst>
              <a:path extrusionOk="0" h="351155" w="257809">
                <a:moveTo>
                  <a:pt x="0" y="98606"/>
                </a:moveTo>
                <a:lnTo>
                  <a:pt x="1027" y="139123"/>
                </a:lnTo>
                <a:lnTo>
                  <a:pt x="12909" y="184813"/>
                </a:lnTo>
                <a:lnTo>
                  <a:pt x="39793" y="252479"/>
                </a:lnTo>
                <a:lnTo>
                  <a:pt x="62194" y="293355"/>
                </a:lnTo>
                <a:lnTo>
                  <a:pt x="88837" y="322976"/>
                </a:lnTo>
                <a:lnTo>
                  <a:pt x="148268" y="350772"/>
                </a:lnTo>
                <a:lnTo>
                  <a:pt x="177767" y="350108"/>
                </a:lnTo>
                <a:lnTo>
                  <a:pt x="228102" y="322557"/>
                </a:lnTo>
                <a:lnTo>
                  <a:pt x="255920" y="263908"/>
                </a:lnTo>
                <a:lnTo>
                  <a:pt x="257273" y="224373"/>
                </a:lnTo>
                <a:lnTo>
                  <a:pt x="248060" y="178804"/>
                </a:lnTo>
                <a:lnTo>
                  <a:pt x="230995" y="130977"/>
                </a:lnTo>
                <a:lnTo>
                  <a:pt x="213474" y="91113"/>
                </a:lnTo>
                <a:lnTo>
                  <a:pt x="189284" y="51153"/>
                </a:lnTo>
                <a:lnTo>
                  <a:pt x="161453" y="23150"/>
                </a:lnTo>
                <a:lnTo>
                  <a:pt x="101314" y="0"/>
                </a:lnTo>
                <a:lnTo>
                  <a:pt x="72226" y="3345"/>
                </a:lnTo>
                <a:lnTo>
                  <a:pt x="45940" y="15632"/>
                </a:lnTo>
                <a:lnTo>
                  <a:pt x="24067" y="36107"/>
                </a:lnTo>
                <a:lnTo>
                  <a:pt x="8216" y="64016"/>
                </a:lnTo>
                <a:lnTo>
                  <a:pt x="0" y="986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8" name="Google Shape;428;p12"/>
          <p:cNvSpPr/>
          <p:nvPr/>
        </p:nvSpPr>
        <p:spPr>
          <a:xfrm>
            <a:off x="11980235" y="690427"/>
            <a:ext cx="266700" cy="347345"/>
          </a:xfrm>
          <a:custGeom>
            <a:rect b="b" l="l" r="r" t="t"/>
            <a:pathLst>
              <a:path extrusionOk="0" h="347344" w="266700">
                <a:moveTo>
                  <a:pt x="0" y="105037"/>
                </a:moveTo>
                <a:lnTo>
                  <a:pt x="3700" y="145399"/>
                </a:lnTo>
                <a:lnTo>
                  <a:pt x="18575" y="190211"/>
                </a:lnTo>
                <a:lnTo>
                  <a:pt x="49846" y="255972"/>
                </a:lnTo>
                <a:lnTo>
                  <a:pt x="74902" y="295289"/>
                </a:lnTo>
                <a:lnTo>
                  <a:pt x="103446" y="323096"/>
                </a:lnTo>
                <a:lnTo>
                  <a:pt x="164585" y="346928"/>
                </a:lnTo>
                <a:lnTo>
                  <a:pt x="193974" y="344328"/>
                </a:lnTo>
                <a:lnTo>
                  <a:pt x="220438" y="332966"/>
                </a:lnTo>
                <a:lnTo>
                  <a:pt x="242375" y="313531"/>
                </a:lnTo>
                <a:lnTo>
                  <a:pt x="258181" y="286709"/>
                </a:lnTo>
                <a:lnTo>
                  <a:pt x="266253" y="253188"/>
                </a:lnTo>
                <a:lnTo>
                  <a:pt x="264989" y="213654"/>
                </a:lnTo>
                <a:lnTo>
                  <a:pt x="252785" y="168796"/>
                </a:lnTo>
                <a:lnTo>
                  <a:pt x="232601" y="122157"/>
                </a:lnTo>
                <a:lnTo>
                  <a:pt x="212545" y="83538"/>
                </a:lnTo>
                <a:lnTo>
                  <a:pt x="185768" y="45260"/>
                </a:lnTo>
                <a:lnTo>
                  <a:pt x="156147" y="19149"/>
                </a:lnTo>
                <a:lnTo>
                  <a:pt x="94602" y="0"/>
                </a:lnTo>
                <a:lnTo>
                  <a:pt x="65793" y="5246"/>
                </a:lnTo>
                <a:lnTo>
                  <a:pt x="40371" y="19231"/>
                </a:lnTo>
                <a:lnTo>
                  <a:pt x="19893" y="41096"/>
                </a:lnTo>
                <a:lnTo>
                  <a:pt x="5916" y="69984"/>
                </a:lnTo>
                <a:lnTo>
                  <a:pt x="0" y="105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9" name="Google Shape;429;p12"/>
          <p:cNvSpPr/>
          <p:nvPr/>
        </p:nvSpPr>
        <p:spPr>
          <a:xfrm>
            <a:off x="12694132" y="387403"/>
            <a:ext cx="317500" cy="215265"/>
          </a:xfrm>
          <a:custGeom>
            <a:rect b="b" l="l" r="r" t="t"/>
            <a:pathLst>
              <a:path extrusionOk="0" h="215265" w="317500">
                <a:moveTo>
                  <a:pt x="0" y="121502"/>
                </a:moveTo>
                <a:lnTo>
                  <a:pt x="17105" y="174734"/>
                </a:lnTo>
                <a:lnTo>
                  <a:pt x="70113" y="209376"/>
                </a:lnTo>
                <a:lnTo>
                  <a:pt x="108479" y="214744"/>
                </a:lnTo>
                <a:lnTo>
                  <a:pt x="153900" y="209484"/>
                </a:lnTo>
                <a:lnTo>
                  <a:pt x="216500" y="193618"/>
                </a:lnTo>
                <a:lnTo>
                  <a:pt x="258335" y="176804"/>
                </a:lnTo>
                <a:lnTo>
                  <a:pt x="308320" y="127611"/>
                </a:lnTo>
                <a:lnTo>
                  <a:pt x="317337" y="99245"/>
                </a:lnTo>
                <a:lnTo>
                  <a:pt x="316281" y="71043"/>
                </a:lnTo>
                <a:lnTo>
                  <a:pt x="305586" y="45010"/>
                </a:lnTo>
                <a:lnTo>
                  <a:pt x="285685" y="23154"/>
                </a:lnTo>
                <a:lnTo>
                  <a:pt x="257012" y="7481"/>
                </a:lnTo>
                <a:lnTo>
                  <a:pt x="219999" y="0"/>
                </a:lnTo>
                <a:lnTo>
                  <a:pt x="175081" y="2715"/>
                </a:lnTo>
                <a:lnTo>
                  <a:pt x="131063" y="12245"/>
                </a:lnTo>
                <a:lnTo>
                  <a:pt x="93993" y="23062"/>
                </a:lnTo>
                <a:lnTo>
                  <a:pt x="52867" y="41686"/>
                </a:lnTo>
                <a:lnTo>
                  <a:pt x="6511" y="92900"/>
                </a:lnTo>
                <a:lnTo>
                  <a:pt x="0" y="1215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30" name="Google Shape;430;p12"/>
          <p:cNvPicPr preferRelativeResize="0"/>
          <p:nvPr/>
        </p:nvPicPr>
        <p:blipFill rotWithShape="1">
          <a:blip r:embed="rId4">
            <a:alphaModFix/>
          </a:blip>
          <a:srcRect b="0" l="0" r="0" t="0"/>
          <a:stretch/>
        </p:blipFill>
        <p:spPr>
          <a:xfrm>
            <a:off x="12803632" y="1172726"/>
            <a:ext cx="249852" cy="224691"/>
          </a:xfrm>
          <a:prstGeom prst="rect">
            <a:avLst/>
          </a:prstGeom>
          <a:noFill/>
          <a:ln>
            <a:noFill/>
          </a:ln>
        </p:spPr>
      </p:pic>
      <p:sp>
        <p:nvSpPr>
          <p:cNvPr id="431" name="Google Shape;431;p12"/>
          <p:cNvSpPr/>
          <p:nvPr/>
        </p:nvSpPr>
        <p:spPr>
          <a:xfrm>
            <a:off x="11805080" y="245288"/>
            <a:ext cx="274955" cy="180340"/>
          </a:xfrm>
          <a:custGeom>
            <a:rect b="b" l="l" r="r" t="t"/>
            <a:pathLst>
              <a:path extrusionOk="0" h="180340" w="274954">
                <a:moveTo>
                  <a:pt x="0" y="74144"/>
                </a:moveTo>
                <a:lnTo>
                  <a:pt x="20032" y="127280"/>
                </a:lnTo>
                <a:lnTo>
                  <a:pt x="86631" y="165914"/>
                </a:lnTo>
                <a:lnTo>
                  <a:pt x="124510" y="174659"/>
                </a:lnTo>
                <a:lnTo>
                  <a:pt x="200184" y="179926"/>
                </a:lnTo>
                <a:lnTo>
                  <a:pt x="233652" y="169615"/>
                </a:lnTo>
                <a:lnTo>
                  <a:pt x="257461" y="151361"/>
                </a:lnTo>
                <a:lnTo>
                  <a:pt x="271288" y="127619"/>
                </a:lnTo>
                <a:lnTo>
                  <a:pt x="274811" y="100845"/>
                </a:lnTo>
                <a:lnTo>
                  <a:pt x="267709" y="73494"/>
                </a:lnTo>
                <a:lnTo>
                  <a:pt x="220343" y="26878"/>
                </a:lnTo>
                <a:lnTo>
                  <a:pt x="179435" y="12523"/>
                </a:lnTo>
                <a:lnTo>
                  <a:pt x="124750" y="1943"/>
                </a:lnTo>
                <a:lnTo>
                  <a:pt x="82021" y="0"/>
                </a:lnTo>
                <a:lnTo>
                  <a:pt x="47631" y="8611"/>
                </a:lnTo>
                <a:lnTo>
                  <a:pt x="22131" y="25415"/>
                </a:lnTo>
                <a:lnTo>
                  <a:pt x="6070" y="48047"/>
                </a:lnTo>
                <a:lnTo>
                  <a:pt x="0" y="7414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32" name="Google Shape;432;p12"/>
          <p:cNvSpPr/>
          <p:nvPr/>
        </p:nvSpPr>
        <p:spPr>
          <a:xfrm>
            <a:off x="13207727" y="1163727"/>
            <a:ext cx="274955" cy="180340"/>
          </a:xfrm>
          <a:custGeom>
            <a:rect b="b" l="l" r="r" t="t"/>
            <a:pathLst>
              <a:path extrusionOk="0" h="180340" w="274955">
                <a:moveTo>
                  <a:pt x="0" y="74160"/>
                </a:moveTo>
                <a:lnTo>
                  <a:pt x="20026" y="127300"/>
                </a:lnTo>
                <a:lnTo>
                  <a:pt x="86636" y="165930"/>
                </a:lnTo>
                <a:lnTo>
                  <a:pt x="124514" y="174670"/>
                </a:lnTo>
                <a:lnTo>
                  <a:pt x="200202" y="179935"/>
                </a:lnTo>
                <a:lnTo>
                  <a:pt x="233664" y="169626"/>
                </a:lnTo>
                <a:lnTo>
                  <a:pt x="257468" y="151376"/>
                </a:lnTo>
                <a:lnTo>
                  <a:pt x="271292" y="127639"/>
                </a:lnTo>
                <a:lnTo>
                  <a:pt x="274814" y="100869"/>
                </a:lnTo>
                <a:lnTo>
                  <a:pt x="267711" y="73520"/>
                </a:lnTo>
                <a:lnTo>
                  <a:pt x="220346" y="26904"/>
                </a:lnTo>
                <a:lnTo>
                  <a:pt x="179439" y="12545"/>
                </a:lnTo>
                <a:lnTo>
                  <a:pt x="124771" y="1941"/>
                </a:lnTo>
                <a:lnTo>
                  <a:pt x="82042" y="0"/>
                </a:lnTo>
                <a:lnTo>
                  <a:pt x="47649" y="8615"/>
                </a:lnTo>
                <a:lnTo>
                  <a:pt x="22143" y="25422"/>
                </a:lnTo>
                <a:lnTo>
                  <a:pt x="6076" y="48059"/>
                </a:lnTo>
                <a:lnTo>
                  <a:pt x="0" y="7416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33" name="Google Shape;433;p12"/>
          <p:cNvPicPr preferRelativeResize="0"/>
          <p:nvPr/>
        </p:nvPicPr>
        <p:blipFill rotWithShape="1">
          <a:blip r:embed="rId5">
            <a:alphaModFix/>
          </a:blip>
          <a:srcRect b="0" l="0" r="0" t="0"/>
          <a:stretch/>
        </p:blipFill>
        <p:spPr>
          <a:xfrm>
            <a:off x="12966292" y="743373"/>
            <a:ext cx="249227" cy="225656"/>
          </a:xfrm>
          <a:prstGeom prst="rect">
            <a:avLst/>
          </a:prstGeom>
          <a:noFill/>
          <a:ln>
            <a:noFill/>
          </a:ln>
        </p:spPr>
      </p:pic>
      <p:sp>
        <p:nvSpPr>
          <p:cNvPr id="434" name="Google Shape;434;p12"/>
          <p:cNvSpPr/>
          <p:nvPr/>
        </p:nvSpPr>
        <p:spPr>
          <a:xfrm>
            <a:off x="12298298" y="7665264"/>
            <a:ext cx="5989955" cy="2621915"/>
          </a:xfrm>
          <a:custGeom>
            <a:rect b="b" l="l" r="r" t="t"/>
            <a:pathLst>
              <a:path extrusionOk="0" h="2621915" w="5989955">
                <a:moveTo>
                  <a:pt x="678170" y="1376884"/>
                </a:moveTo>
                <a:lnTo>
                  <a:pt x="636534" y="1400559"/>
                </a:lnTo>
                <a:lnTo>
                  <a:pt x="595814" y="1425050"/>
                </a:lnTo>
                <a:lnTo>
                  <a:pt x="556068" y="1450394"/>
                </a:lnTo>
                <a:lnTo>
                  <a:pt x="517354" y="1476630"/>
                </a:lnTo>
                <a:lnTo>
                  <a:pt x="479728" y="1503797"/>
                </a:lnTo>
                <a:lnTo>
                  <a:pt x="443248" y="1531931"/>
                </a:lnTo>
                <a:lnTo>
                  <a:pt x="407971" y="1561072"/>
                </a:lnTo>
                <a:lnTo>
                  <a:pt x="373954" y="1591258"/>
                </a:lnTo>
                <a:lnTo>
                  <a:pt x="341255" y="1622526"/>
                </a:lnTo>
                <a:lnTo>
                  <a:pt x="309930" y="1654915"/>
                </a:lnTo>
                <a:lnTo>
                  <a:pt x="280037" y="1688464"/>
                </a:lnTo>
                <a:lnTo>
                  <a:pt x="251633" y="1723210"/>
                </a:lnTo>
                <a:lnTo>
                  <a:pt x="224776" y="1759191"/>
                </a:lnTo>
                <a:lnTo>
                  <a:pt x="197105" y="1799858"/>
                </a:lnTo>
                <a:lnTo>
                  <a:pt x="171421" y="1841322"/>
                </a:lnTo>
                <a:lnTo>
                  <a:pt x="147686" y="1883539"/>
                </a:lnTo>
                <a:lnTo>
                  <a:pt x="125866" y="1926465"/>
                </a:lnTo>
                <a:lnTo>
                  <a:pt x="105924" y="1970056"/>
                </a:lnTo>
                <a:lnTo>
                  <a:pt x="87823" y="2014268"/>
                </a:lnTo>
                <a:lnTo>
                  <a:pt x="71529" y="2059057"/>
                </a:lnTo>
                <a:lnTo>
                  <a:pt x="57004" y="2104379"/>
                </a:lnTo>
                <a:lnTo>
                  <a:pt x="44214" y="2150190"/>
                </a:lnTo>
                <a:lnTo>
                  <a:pt x="33122" y="2196445"/>
                </a:lnTo>
                <a:lnTo>
                  <a:pt x="23691" y="2243102"/>
                </a:lnTo>
                <a:lnTo>
                  <a:pt x="15887" y="2290116"/>
                </a:lnTo>
                <a:lnTo>
                  <a:pt x="9674" y="2337442"/>
                </a:lnTo>
                <a:lnTo>
                  <a:pt x="5014" y="2385038"/>
                </a:lnTo>
                <a:lnTo>
                  <a:pt x="1872" y="2432859"/>
                </a:lnTo>
                <a:lnTo>
                  <a:pt x="213" y="2480860"/>
                </a:lnTo>
                <a:lnTo>
                  <a:pt x="0" y="2528998"/>
                </a:lnTo>
                <a:lnTo>
                  <a:pt x="1196" y="2577230"/>
                </a:lnTo>
                <a:lnTo>
                  <a:pt x="3567" y="2621732"/>
                </a:lnTo>
                <a:lnTo>
                  <a:pt x="5989700" y="2621732"/>
                </a:lnTo>
                <a:lnTo>
                  <a:pt x="5989700" y="581821"/>
                </a:lnTo>
                <a:lnTo>
                  <a:pt x="5929938" y="536435"/>
                </a:lnTo>
                <a:lnTo>
                  <a:pt x="5888777" y="507758"/>
                </a:lnTo>
                <a:lnTo>
                  <a:pt x="5846808" y="480306"/>
                </a:lnTo>
                <a:lnTo>
                  <a:pt x="5804076" y="454032"/>
                </a:lnTo>
                <a:lnTo>
                  <a:pt x="5760626" y="428891"/>
                </a:lnTo>
                <a:lnTo>
                  <a:pt x="5716503" y="404835"/>
                </a:lnTo>
                <a:lnTo>
                  <a:pt x="5671753" y="381818"/>
                </a:lnTo>
                <a:lnTo>
                  <a:pt x="5626420" y="359793"/>
                </a:lnTo>
                <a:lnTo>
                  <a:pt x="5580551" y="338714"/>
                </a:lnTo>
                <a:lnTo>
                  <a:pt x="5534190" y="318535"/>
                </a:lnTo>
                <a:lnTo>
                  <a:pt x="5487382" y="299208"/>
                </a:lnTo>
                <a:lnTo>
                  <a:pt x="5440173" y="280688"/>
                </a:lnTo>
                <a:lnTo>
                  <a:pt x="5392608" y="262927"/>
                </a:lnTo>
                <a:lnTo>
                  <a:pt x="5344732" y="245879"/>
                </a:lnTo>
                <a:lnTo>
                  <a:pt x="5296591" y="229498"/>
                </a:lnTo>
                <a:lnTo>
                  <a:pt x="5248229" y="213737"/>
                </a:lnTo>
                <a:lnTo>
                  <a:pt x="5199692" y="198548"/>
                </a:lnTo>
                <a:lnTo>
                  <a:pt x="5151026" y="183887"/>
                </a:lnTo>
                <a:lnTo>
                  <a:pt x="5102274" y="169706"/>
                </a:lnTo>
                <a:lnTo>
                  <a:pt x="5053484" y="155959"/>
                </a:lnTo>
                <a:lnTo>
                  <a:pt x="5004699" y="142599"/>
                </a:lnTo>
                <a:lnTo>
                  <a:pt x="4956018" y="129622"/>
                </a:lnTo>
                <a:lnTo>
                  <a:pt x="4907152" y="116969"/>
                </a:lnTo>
                <a:lnTo>
                  <a:pt x="4858114" y="104689"/>
                </a:lnTo>
                <a:lnTo>
                  <a:pt x="4808919" y="92833"/>
                </a:lnTo>
                <a:lnTo>
                  <a:pt x="4759578" y="81453"/>
                </a:lnTo>
                <a:lnTo>
                  <a:pt x="4710106" y="70600"/>
                </a:lnTo>
                <a:lnTo>
                  <a:pt x="4660515" y="60324"/>
                </a:lnTo>
                <a:lnTo>
                  <a:pt x="4610819" y="50677"/>
                </a:lnTo>
                <a:lnTo>
                  <a:pt x="4561031" y="41710"/>
                </a:lnTo>
                <a:lnTo>
                  <a:pt x="4511165" y="33473"/>
                </a:lnTo>
                <a:lnTo>
                  <a:pt x="4461233" y="26017"/>
                </a:lnTo>
                <a:lnTo>
                  <a:pt x="4411249" y="19395"/>
                </a:lnTo>
                <a:lnTo>
                  <a:pt x="4361227" y="13656"/>
                </a:lnTo>
                <a:lnTo>
                  <a:pt x="4311179" y="8851"/>
                </a:lnTo>
                <a:lnTo>
                  <a:pt x="4261118" y="5032"/>
                </a:lnTo>
                <a:lnTo>
                  <a:pt x="4211059" y="2250"/>
                </a:lnTo>
                <a:lnTo>
                  <a:pt x="4161014" y="555"/>
                </a:lnTo>
                <a:lnTo>
                  <a:pt x="4110997" y="0"/>
                </a:lnTo>
                <a:lnTo>
                  <a:pt x="4061020" y="633"/>
                </a:lnTo>
                <a:lnTo>
                  <a:pt x="4011097" y="2508"/>
                </a:lnTo>
                <a:lnTo>
                  <a:pt x="3961242" y="5674"/>
                </a:lnTo>
                <a:lnTo>
                  <a:pt x="3911468" y="10182"/>
                </a:lnTo>
                <a:lnTo>
                  <a:pt x="3861787" y="16085"/>
                </a:lnTo>
                <a:lnTo>
                  <a:pt x="3812214" y="23432"/>
                </a:lnTo>
                <a:lnTo>
                  <a:pt x="3762761" y="32275"/>
                </a:lnTo>
                <a:lnTo>
                  <a:pt x="3713525" y="42605"/>
                </a:lnTo>
                <a:lnTo>
                  <a:pt x="3664797" y="54331"/>
                </a:lnTo>
                <a:lnTo>
                  <a:pt x="3616553" y="67388"/>
                </a:lnTo>
                <a:lnTo>
                  <a:pt x="3568770" y="81713"/>
                </a:lnTo>
                <a:lnTo>
                  <a:pt x="3521422" y="97242"/>
                </a:lnTo>
                <a:lnTo>
                  <a:pt x="3474488" y="113910"/>
                </a:lnTo>
                <a:lnTo>
                  <a:pt x="2365478" y="714606"/>
                </a:lnTo>
                <a:lnTo>
                  <a:pt x="2320903" y="738531"/>
                </a:lnTo>
                <a:lnTo>
                  <a:pt x="2276097" y="761874"/>
                </a:lnTo>
                <a:lnTo>
                  <a:pt x="2231036" y="784572"/>
                </a:lnTo>
                <a:lnTo>
                  <a:pt x="2192255" y="803235"/>
                </a:lnTo>
                <a:lnTo>
                  <a:pt x="2152446" y="821416"/>
                </a:lnTo>
                <a:lnTo>
                  <a:pt x="2111666" y="839153"/>
                </a:lnTo>
                <a:lnTo>
                  <a:pt x="2069973" y="856483"/>
                </a:lnTo>
                <a:lnTo>
                  <a:pt x="2027424" y="873446"/>
                </a:lnTo>
                <a:lnTo>
                  <a:pt x="1984075" y="890078"/>
                </a:lnTo>
                <a:lnTo>
                  <a:pt x="1939985" y="906419"/>
                </a:lnTo>
                <a:lnTo>
                  <a:pt x="1849809" y="938379"/>
                </a:lnTo>
                <a:lnTo>
                  <a:pt x="1276871" y="1125949"/>
                </a:lnTo>
                <a:lnTo>
                  <a:pt x="1180339" y="1159363"/>
                </a:lnTo>
                <a:lnTo>
                  <a:pt x="1084729" y="1194207"/>
                </a:lnTo>
                <a:lnTo>
                  <a:pt x="1037413" y="1212260"/>
                </a:lnTo>
                <a:lnTo>
                  <a:pt x="990500" y="1230786"/>
                </a:lnTo>
                <a:lnTo>
                  <a:pt x="944045" y="1249821"/>
                </a:lnTo>
                <a:lnTo>
                  <a:pt x="898108" y="1269405"/>
                </a:lnTo>
                <a:lnTo>
                  <a:pt x="852744" y="1289575"/>
                </a:lnTo>
                <a:lnTo>
                  <a:pt x="808011" y="1310370"/>
                </a:lnTo>
                <a:lnTo>
                  <a:pt x="763966" y="1331828"/>
                </a:lnTo>
                <a:lnTo>
                  <a:pt x="720667" y="1353986"/>
                </a:lnTo>
                <a:lnTo>
                  <a:pt x="678170" y="1376884"/>
                </a:lnTo>
                <a:close/>
              </a:path>
              <a:path extrusionOk="0" h="2621915" w="5989955">
                <a:moveTo>
                  <a:pt x="3066708" y="304710"/>
                </a:moveTo>
                <a:lnTo>
                  <a:pt x="3022588" y="329272"/>
                </a:lnTo>
                <a:lnTo>
                  <a:pt x="2934775" y="379647"/>
                </a:lnTo>
                <a:lnTo>
                  <a:pt x="2585722" y="588485"/>
                </a:lnTo>
                <a:lnTo>
                  <a:pt x="2454031" y="665266"/>
                </a:lnTo>
                <a:lnTo>
                  <a:pt x="2365478" y="714606"/>
                </a:lnTo>
                <a:lnTo>
                  <a:pt x="3447159" y="124329"/>
                </a:lnTo>
                <a:lnTo>
                  <a:pt x="3427942" y="131656"/>
                </a:lnTo>
                <a:lnTo>
                  <a:pt x="3381761" y="150413"/>
                </a:lnTo>
                <a:lnTo>
                  <a:pt x="3335921" y="170119"/>
                </a:lnTo>
                <a:lnTo>
                  <a:pt x="3290398" y="190711"/>
                </a:lnTo>
                <a:lnTo>
                  <a:pt x="3245169" y="212123"/>
                </a:lnTo>
                <a:lnTo>
                  <a:pt x="3200209" y="234293"/>
                </a:lnTo>
                <a:lnTo>
                  <a:pt x="3155494" y="257157"/>
                </a:lnTo>
                <a:lnTo>
                  <a:pt x="3111002" y="280650"/>
                </a:lnTo>
                <a:lnTo>
                  <a:pt x="3066708" y="30471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435" name="Google Shape;435;p12"/>
          <p:cNvGrpSpPr/>
          <p:nvPr/>
        </p:nvGrpSpPr>
        <p:grpSpPr>
          <a:xfrm>
            <a:off x="0" y="-2846"/>
            <a:ext cx="18290469" cy="10289844"/>
            <a:chOff x="0" y="-2846"/>
            <a:chExt cx="18290469" cy="10289844"/>
          </a:xfrm>
        </p:grpSpPr>
        <p:pic>
          <p:nvPicPr>
            <p:cNvPr id="436" name="Google Shape;436;p12"/>
            <p:cNvPicPr preferRelativeResize="0"/>
            <p:nvPr/>
          </p:nvPicPr>
          <p:blipFill rotWithShape="1">
            <a:blip r:embed="rId6">
              <a:alphaModFix/>
            </a:blip>
            <a:srcRect b="0" l="0" r="0" t="0"/>
            <a:stretch/>
          </p:blipFill>
          <p:spPr>
            <a:xfrm>
              <a:off x="3638423" y="3242436"/>
              <a:ext cx="11759311" cy="2266823"/>
            </a:xfrm>
            <a:prstGeom prst="rect">
              <a:avLst/>
            </a:prstGeom>
            <a:noFill/>
            <a:ln>
              <a:noFill/>
            </a:ln>
          </p:spPr>
        </p:pic>
        <p:pic>
          <p:nvPicPr>
            <p:cNvPr id="437" name="Google Shape;437;p12"/>
            <p:cNvPicPr preferRelativeResize="0"/>
            <p:nvPr/>
          </p:nvPicPr>
          <p:blipFill rotWithShape="1">
            <a:blip r:embed="rId7">
              <a:alphaModFix/>
            </a:blip>
            <a:srcRect b="0" l="0" r="0" t="0"/>
            <a:stretch/>
          </p:blipFill>
          <p:spPr>
            <a:xfrm>
              <a:off x="12965175" y="5484495"/>
              <a:ext cx="5322824" cy="4802503"/>
            </a:xfrm>
            <a:prstGeom prst="rect">
              <a:avLst/>
            </a:prstGeom>
            <a:noFill/>
            <a:ln>
              <a:noFill/>
            </a:ln>
          </p:spPr>
        </p:pic>
        <p:sp>
          <p:nvSpPr>
            <p:cNvPr id="438" name="Google Shape;438;p12"/>
            <p:cNvSpPr/>
            <p:nvPr/>
          </p:nvSpPr>
          <p:spPr>
            <a:xfrm>
              <a:off x="15741539" y="8029635"/>
              <a:ext cx="1499235" cy="1845945"/>
            </a:xfrm>
            <a:custGeom>
              <a:rect b="b" l="l" r="r" t="t"/>
              <a:pathLst>
                <a:path extrusionOk="0" h="1845945" w="1499234">
                  <a:moveTo>
                    <a:pt x="121145" y="845169"/>
                  </a:moveTo>
                  <a:lnTo>
                    <a:pt x="76262" y="852245"/>
                  </a:lnTo>
                  <a:lnTo>
                    <a:pt x="40791" y="869806"/>
                  </a:lnTo>
                  <a:lnTo>
                    <a:pt x="1744" y="930486"/>
                  </a:lnTo>
                  <a:lnTo>
                    <a:pt x="0" y="970654"/>
                  </a:lnTo>
                  <a:lnTo>
                    <a:pt x="11328" y="1015406"/>
                  </a:lnTo>
                  <a:lnTo>
                    <a:pt x="31456" y="1058387"/>
                  </a:lnTo>
                  <a:lnTo>
                    <a:pt x="56395" y="1097630"/>
                  </a:lnTo>
                  <a:lnTo>
                    <a:pt x="85595" y="1133528"/>
                  </a:lnTo>
                  <a:lnTo>
                    <a:pt x="118503" y="1166471"/>
                  </a:lnTo>
                  <a:lnTo>
                    <a:pt x="154569" y="1196850"/>
                  </a:lnTo>
                  <a:lnTo>
                    <a:pt x="196439" y="1228336"/>
                  </a:lnTo>
                  <a:lnTo>
                    <a:pt x="239243" y="1258319"/>
                  </a:lnTo>
                  <a:lnTo>
                    <a:pt x="282837" y="1287027"/>
                  </a:lnTo>
                  <a:lnTo>
                    <a:pt x="327081" y="1314688"/>
                  </a:lnTo>
                  <a:lnTo>
                    <a:pt x="371832" y="1341531"/>
                  </a:lnTo>
                  <a:lnTo>
                    <a:pt x="416948" y="1367783"/>
                  </a:lnTo>
                  <a:lnTo>
                    <a:pt x="553068" y="1445280"/>
                  </a:lnTo>
                  <a:lnTo>
                    <a:pt x="586452" y="1464629"/>
                  </a:lnTo>
                  <a:lnTo>
                    <a:pt x="633631" y="1410964"/>
                  </a:lnTo>
                  <a:lnTo>
                    <a:pt x="548330" y="1361018"/>
                  </a:lnTo>
                  <a:lnTo>
                    <a:pt x="504113" y="1335732"/>
                  </a:lnTo>
                  <a:lnTo>
                    <a:pt x="459384" y="1311354"/>
                  </a:lnTo>
                  <a:lnTo>
                    <a:pt x="412432" y="1285236"/>
                  </a:lnTo>
                  <a:lnTo>
                    <a:pt x="366562" y="1257415"/>
                  </a:lnTo>
                  <a:lnTo>
                    <a:pt x="321507" y="1228327"/>
                  </a:lnTo>
                  <a:lnTo>
                    <a:pt x="276998" y="1198409"/>
                  </a:lnTo>
                  <a:lnTo>
                    <a:pt x="232768" y="1168095"/>
                  </a:lnTo>
                  <a:lnTo>
                    <a:pt x="194473" y="1139899"/>
                  </a:lnTo>
                  <a:lnTo>
                    <a:pt x="158935" y="1108976"/>
                  </a:lnTo>
                  <a:lnTo>
                    <a:pt x="127123" y="1074602"/>
                  </a:lnTo>
                  <a:lnTo>
                    <a:pt x="100005" y="1036052"/>
                  </a:lnTo>
                  <a:lnTo>
                    <a:pt x="78551" y="992598"/>
                  </a:lnTo>
                  <a:lnTo>
                    <a:pt x="69981" y="957728"/>
                  </a:lnTo>
                  <a:lnTo>
                    <a:pt x="76026" y="933312"/>
                  </a:lnTo>
                  <a:lnTo>
                    <a:pt x="96696" y="919569"/>
                  </a:lnTo>
                  <a:lnTo>
                    <a:pt x="316289" y="886166"/>
                  </a:lnTo>
                  <a:lnTo>
                    <a:pt x="304609" y="881501"/>
                  </a:lnTo>
                  <a:lnTo>
                    <a:pt x="254784" y="865856"/>
                  </a:lnTo>
                  <a:lnTo>
                    <a:pt x="203108" y="854265"/>
                  </a:lnTo>
                  <a:lnTo>
                    <a:pt x="162237" y="847590"/>
                  </a:lnTo>
                  <a:lnTo>
                    <a:pt x="141724" y="845573"/>
                  </a:lnTo>
                  <a:lnTo>
                    <a:pt x="121145" y="845169"/>
                  </a:lnTo>
                  <a:close/>
                </a:path>
                <a:path extrusionOk="0" h="1845945" w="1499234">
                  <a:moveTo>
                    <a:pt x="316289" y="886166"/>
                  </a:moveTo>
                  <a:lnTo>
                    <a:pt x="96696" y="919569"/>
                  </a:lnTo>
                  <a:lnTo>
                    <a:pt x="132001" y="916717"/>
                  </a:lnTo>
                  <a:lnTo>
                    <a:pt x="180811" y="921979"/>
                  </a:lnTo>
                  <a:lnTo>
                    <a:pt x="228254" y="931500"/>
                  </a:lnTo>
                  <a:lnTo>
                    <a:pt x="274417" y="944984"/>
                  </a:lnTo>
                  <a:lnTo>
                    <a:pt x="319386" y="962134"/>
                  </a:lnTo>
                  <a:lnTo>
                    <a:pt x="363247" y="982655"/>
                  </a:lnTo>
                  <a:lnTo>
                    <a:pt x="406086" y="1006251"/>
                  </a:lnTo>
                  <a:lnTo>
                    <a:pt x="449552" y="1033005"/>
                  </a:lnTo>
                  <a:lnTo>
                    <a:pt x="491938" y="1061045"/>
                  </a:lnTo>
                  <a:lnTo>
                    <a:pt x="533304" y="1090300"/>
                  </a:lnTo>
                  <a:lnTo>
                    <a:pt x="573708" y="1120699"/>
                  </a:lnTo>
                  <a:lnTo>
                    <a:pt x="613210" y="1152171"/>
                  </a:lnTo>
                  <a:lnTo>
                    <a:pt x="651871" y="1184645"/>
                  </a:lnTo>
                  <a:lnTo>
                    <a:pt x="689748" y="1218051"/>
                  </a:lnTo>
                  <a:lnTo>
                    <a:pt x="726903" y="1252317"/>
                  </a:lnTo>
                  <a:lnTo>
                    <a:pt x="751951" y="1276380"/>
                  </a:lnTo>
                  <a:lnTo>
                    <a:pt x="829593" y="1188065"/>
                  </a:lnTo>
                  <a:lnTo>
                    <a:pt x="811994" y="1151296"/>
                  </a:lnTo>
                  <a:lnTo>
                    <a:pt x="735325" y="1162959"/>
                  </a:lnTo>
                  <a:lnTo>
                    <a:pt x="696567" y="1128772"/>
                  </a:lnTo>
                  <a:lnTo>
                    <a:pt x="656871" y="1096003"/>
                  </a:lnTo>
                  <a:lnTo>
                    <a:pt x="616327" y="1064484"/>
                  </a:lnTo>
                  <a:lnTo>
                    <a:pt x="575024" y="1034045"/>
                  </a:lnTo>
                  <a:lnTo>
                    <a:pt x="533053" y="1004518"/>
                  </a:lnTo>
                  <a:lnTo>
                    <a:pt x="489447" y="975469"/>
                  </a:lnTo>
                  <a:lnTo>
                    <a:pt x="445001" y="948185"/>
                  </a:lnTo>
                  <a:lnTo>
                    <a:pt x="399515" y="923123"/>
                  </a:lnTo>
                  <a:lnTo>
                    <a:pt x="352785" y="900743"/>
                  </a:lnTo>
                  <a:lnTo>
                    <a:pt x="316289" y="886166"/>
                  </a:lnTo>
                  <a:close/>
                </a:path>
                <a:path extrusionOk="0" h="1845945" w="1499234">
                  <a:moveTo>
                    <a:pt x="656714" y="265507"/>
                  </a:moveTo>
                  <a:lnTo>
                    <a:pt x="608075" y="314556"/>
                  </a:lnTo>
                  <a:lnTo>
                    <a:pt x="596065" y="358429"/>
                  </a:lnTo>
                  <a:lnTo>
                    <a:pt x="589992" y="414594"/>
                  </a:lnTo>
                  <a:lnTo>
                    <a:pt x="589596" y="470750"/>
                  </a:lnTo>
                  <a:lnTo>
                    <a:pt x="592793" y="526862"/>
                  </a:lnTo>
                  <a:lnTo>
                    <a:pt x="597584" y="583807"/>
                  </a:lnTo>
                  <a:lnTo>
                    <a:pt x="601810" y="629968"/>
                  </a:lnTo>
                  <a:lnTo>
                    <a:pt x="606970" y="676970"/>
                  </a:lnTo>
                  <a:lnTo>
                    <a:pt x="613418" y="723832"/>
                  </a:lnTo>
                  <a:lnTo>
                    <a:pt x="621589" y="770484"/>
                  </a:lnTo>
                  <a:lnTo>
                    <a:pt x="631918" y="816859"/>
                  </a:lnTo>
                  <a:lnTo>
                    <a:pt x="643686" y="863782"/>
                  </a:lnTo>
                  <a:lnTo>
                    <a:pt x="655829" y="910957"/>
                  </a:lnTo>
                  <a:lnTo>
                    <a:pt x="668861" y="959505"/>
                  </a:lnTo>
                  <a:lnTo>
                    <a:pt x="681401" y="1003943"/>
                  </a:lnTo>
                  <a:lnTo>
                    <a:pt x="693799" y="1043879"/>
                  </a:lnTo>
                  <a:lnTo>
                    <a:pt x="707207" y="1083509"/>
                  </a:lnTo>
                  <a:lnTo>
                    <a:pt x="721192" y="1123110"/>
                  </a:lnTo>
                  <a:lnTo>
                    <a:pt x="735325" y="1162959"/>
                  </a:lnTo>
                  <a:lnTo>
                    <a:pt x="811994" y="1151296"/>
                  </a:lnTo>
                  <a:lnTo>
                    <a:pt x="809950" y="1147027"/>
                  </a:lnTo>
                  <a:lnTo>
                    <a:pt x="789749" y="1100215"/>
                  </a:lnTo>
                  <a:lnTo>
                    <a:pt x="771281" y="1052582"/>
                  </a:lnTo>
                  <a:lnTo>
                    <a:pt x="754475" y="1004151"/>
                  </a:lnTo>
                  <a:lnTo>
                    <a:pt x="739262" y="954943"/>
                  </a:lnTo>
                  <a:lnTo>
                    <a:pt x="725573" y="904983"/>
                  </a:lnTo>
                  <a:lnTo>
                    <a:pt x="713767" y="859352"/>
                  </a:lnTo>
                  <a:lnTo>
                    <a:pt x="702387" y="813633"/>
                  </a:lnTo>
                  <a:lnTo>
                    <a:pt x="692518" y="768569"/>
                  </a:lnTo>
                  <a:lnTo>
                    <a:pt x="685349" y="726439"/>
                  </a:lnTo>
                  <a:lnTo>
                    <a:pt x="677728" y="673018"/>
                  </a:lnTo>
                  <a:lnTo>
                    <a:pt x="671263" y="624210"/>
                  </a:lnTo>
                  <a:lnTo>
                    <a:pt x="665723" y="575291"/>
                  </a:lnTo>
                  <a:lnTo>
                    <a:pt x="661676" y="526254"/>
                  </a:lnTo>
                  <a:lnTo>
                    <a:pt x="659691" y="477092"/>
                  </a:lnTo>
                  <a:lnTo>
                    <a:pt x="660335" y="427798"/>
                  </a:lnTo>
                  <a:lnTo>
                    <a:pt x="664184" y="378253"/>
                  </a:lnTo>
                  <a:lnTo>
                    <a:pt x="665002" y="366853"/>
                  </a:lnTo>
                  <a:lnTo>
                    <a:pt x="666513" y="355104"/>
                  </a:lnTo>
                  <a:lnTo>
                    <a:pt x="670994" y="345229"/>
                  </a:lnTo>
                  <a:lnTo>
                    <a:pt x="680728" y="339338"/>
                  </a:lnTo>
                  <a:lnTo>
                    <a:pt x="773767" y="325186"/>
                  </a:lnTo>
                  <a:lnTo>
                    <a:pt x="766270" y="316396"/>
                  </a:lnTo>
                  <a:lnTo>
                    <a:pt x="724135" y="280335"/>
                  </a:lnTo>
                  <a:lnTo>
                    <a:pt x="689526" y="264509"/>
                  </a:lnTo>
                  <a:lnTo>
                    <a:pt x="656714" y="265507"/>
                  </a:lnTo>
                  <a:close/>
                </a:path>
                <a:path extrusionOk="0" h="1845945" w="1499234">
                  <a:moveTo>
                    <a:pt x="773767" y="325186"/>
                  </a:moveTo>
                  <a:lnTo>
                    <a:pt x="680728" y="339338"/>
                  </a:lnTo>
                  <a:lnTo>
                    <a:pt x="690746" y="340225"/>
                  </a:lnTo>
                  <a:lnTo>
                    <a:pt x="699173" y="346262"/>
                  </a:lnTo>
                  <a:lnTo>
                    <a:pt x="706593" y="354858"/>
                  </a:lnTo>
                  <a:lnTo>
                    <a:pt x="713587" y="363421"/>
                  </a:lnTo>
                  <a:lnTo>
                    <a:pt x="744123" y="400162"/>
                  </a:lnTo>
                  <a:lnTo>
                    <a:pt x="771663" y="438652"/>
                  </a:lnTo>
                  <a:lnTo>
                    <a:pt x="796573" y="478662"/>
                  </a:lnTo>
                  <a:lnTo>
                    <a:pt x="819222" y="519960"/>
                  </a:lnTo>
                  <a:lnTo>
                    <a:pt x="839976" y="562316"/>
                  </a:lnTo>
                  <a:lnTo>
                    <a:pt x="859205" y="605499"/>
                  </a:lnTo>
                  <a:lnTo>
                    <a:pt x="877276" y="649279"/>
                  </a:lnTo>
                  <a:lnTo>
                    <a:pt x="894756" y="694586"/>
                  </a:lnTo>
                  <a:lnTo>
                    <a:pt x="911006" y="740243"/>
                  </a:lnTo>
                  <a:lnTo>
                    <a:pt x="926012" y="786252"/>
                  </a:lnTo>
                  <a:lnTo>
                    <a:pt x="939760" y="832612"/>
                  </a:lnTo>
                  <a:lnTo>
                    <a:pt x="952235" y="879324"/>
                  </a:lnTo>
                  <a:lnTo>
                    <a:pt x="963424" y="926388"/>
                  </a:lnTo>
                  <a:lnTo>
                    <a:pt x="973312" y="973805"/>
                  </a:lnTo>
                  <a:lnTo>
                    <a:pt x="980881" y="1015981"/>
                  </a:lnTo>
                  <a:lnTo>
                    <a:pt x="1086363" y="895998"/>
                  </a:lnTo>
                  <a:lnTo>
                    <a:pt x="1031684" y="904315"/>
                  </a:lnTo>
                  <a:lnTo>
                    <a:pt x="1032010" y="903793"/>
                  </a:lnTo>
                  <a:lnTo>
                    <a:pt x="1032207" y="903313"/>
                  </a:lnTo>
                  <a:lnTo>
                    <a:pt x="1032488" y="902798"/>
                  </a:lnTo>
                  <a:lnTo>
                    <a:pt x="1032621" y="902777"/>
                  </a:lnTo>
                  <a:lnTo>
                    <a:pt x="1034582" y="901759"/>
                  </a:lnTo>
                  <a:lnTo>
                    <a:pt x="1088511" y="893556"/>
                  </a:lnTo>
                  <a:lnTo>
                    <a:pt x="1106301" y="873319"/>
                  </a:lnTo>
                  <a:lnTo>
                    <a:pt x="1106638" y="867794"/>
                  </a:lnTo>
                  <a:lnTo>
                    <a:pt x="1034924" y="878703"/>
                  </a:lnTo>
                  <a:lnTo>
                    <a:pt x="1031148" y="877409"/>
                  </a:lnTo>
                  <a:lnTo>
                    <a:pt x="1023508" y="874835"/>
                  </a:lnTo>
                  <a:lnTo>
                    <a:pt x="1020725" y="865999"/>
                  </a:lnTo>
                  <a:lnTo>
                    <a:pt x="1017885" y="857185"/>
                  </a:lnTo>
                  <a:lnTo>
                    <a:pt x="1015159" y="848332"/>
                  </a:lnTo>
                  <a:lnTo>
                    <a:pt x="1012716" y="839404"/>
                  </a:lnTo>
                  <a:lnTo>
                    <a:pt x="999215" y="788635"/>
                  </a:lnTo>
                  <a:lnTo>
                    <a:pt x="984171" y="738462"/>
                  </a:lnTo>
                  <a:lnTo>
                    <a:pt x="967560" y="688899"/>
                  </a:lnTo>
                  <a:lnTo>
                    <a:pt x="949353" y="639961"/>
                  </a:lnTo>
                  <a:lnTo>
                    <a:pt x="929524" y="591664"/>
                  </a:lnTo>
                  <a:lnTo>
                    <a:pt x="908048" y="544021"/>
                  </a:lnTo>
                  <a:lnTo>
                    <a:pt x="884897" y="497049"/>
                  </a:lnTo>
                  <a:lnTo>
                    <a:pt x="859935" y="450572"/>
                  </a:lnTo>
                  <a:lnTo>
                    <a:pt x="832286" y="403246"/>
                  </a:lnTo>
                  <a:lnTo>
                    <a:pt x="801674" y="357912"/>
                  </a:lnTo>
                  <a:lnTo>
                    <a:pt x="773767" y="325186"/>
                  </a:lnTo>
                  <a:close/>
                </a:path>
                <a:path extrusionOk="0" h="1845945" w="1499234">
                  <a:moveTo>
                    <a:pt x="1088511" y="893556"/>
                  </a:moveTo>
                  <a:lnTo>
                    <a:pt x="1034582" y="901759"/>
                  </a:lnTo>
                  <a:lnTo>
                    <a:pt x="1033103" y="903875"/>
                  </a:lnTo>
                  <a:lnTo>
                    <a:pt x="1031684" y="904315"/>
                  </a:lnTo>
                  <a:lnTo>
                    <a:pt x="1086363" y="895998"/>
                  </a:lnTo>
                  <a:lnTo>
                    <a:pt x="1088511" y="893556"/>
                  </a:lnTo>
                  <a:close/>
                </a:path>
                <a:path extrusionOk="0" h="1845945" w="1499234">
                  <a:moveTo>
                    <a:pt x="1331575" y="3183"/>
                  </a:moveTo>
                  <a:lnTo>
                    <a:pt x="1299379" y="26919"/>
                  </a:lnTo>
                  <a:lnTo>
                    <a:pt x="1251749" y="102107"/>
                  </a:lnTo>
                  <a:lnTo>
                    <a:pt x="1226844" y="148631"/>
                  </a:lnTo>
                  <a:lnTo>
                    <a:pt x="1203084" y="195607"/>
                  </a:lnTo>
                  <a:lnTo>
                    <a:pt x="1180575" y="243077"/>
                  </a:lnTo>
                  <a:lnTo>
                    <a:pt x="1159423" y="291082"/>
                  </a:lnTo>
                  <a:lnTo>
                    <a:pt x="1139734" y="339664"/>
                  </a:lnTo>
                  <a:lnTo>
                    <a:pt x="1121612" y="388866"/>
                  </a:lnTo>
                  <a:lnTo>
                    <a:pt x="1105165" y="438728"/>
                  </a:lnTo>
                  <a:lnTo>
                    <a:pt x="1090497" y="489294"/>
                  </a:lnTo>
                  <a:lnTo>
                    <a:pt x="1077713" y="540604"/>
                  </a:lnTo>
                  <a:lnTo>
                    <a:pt x="1066921" y="592701"/>
                  </a:lnTo>
                  <a:lnTo>
                    <a:pt x="1058914" y="640086"/>
                  </a:lnTo>
                  <a:lnTo>
                    <a:pt x="1052289" y="687611"/>
                  </a:lnTo>
                  <a:lnTo>
                    <a:pt x="1046811" y="735255"/>
                  </a:lnTo>
                  <a:lnTo>
                    <a:pt x="1042247" y="782999"/>
                  </a:lnTo>
                  <a:lnTo>
                    <a:pt x="1038362" y="830821"/>
                  </a:lnTo>
                  <a:lnTo>
                    <a:pt x="1034924" y="878703"/>
                  </a:lnTo>
                  <a:lnTo>
                    <a:pt x="1106638" y="867794"/>
                  </a:lnTo>
                  <a:lnTo>
                    <a:pt x="1107106" y="860131"/>
                  </a:lnTo>
                  <a:lnTo>
                    <a:pt x="1110908" y="807779"/>
                  </a:lnTo>
                  <a:lnTo>
                    <a:pt x="1115572" y="755509"/>
                  </a:lnTo>
                  <a:lnTo>
                    <a:pt x="1121353" y="703338"/>
                  </a:lnTo>
                  <a:lnTo>
                    <a:pt x="1128508" y="651287"/>
                  </a:lnTo>
                  <a:lnTo>
                    <a:pt x="1137291" y="599374"/>
                  </a:lnTo>
                  <a:lnTo>
                    <a:pt x="1148013" y="548324"/>
                  </a:lnTo>
                  <a:lnTo>
                    <a:pt x="1160890" y="498121"/>
                  </a:lnTo>
                  <a:lnTo>
                    <a:pt x="1175756" y="448700"/>
                  </a:lnTo>
                  <a:lnTo>
                    <a:pt x="1192448" y="399993"/>
                  </a:lnTo>
                  <a:lnTo>
                    <a:pt x="1210799" y="351934"/>
                  </a:lnTo>
                  <a:lnTo>
                    <a:pt x="1230647" y="304457"/>
                  </a:lnTo>
                  <a:lnTo>
                    <a:pt x="1251826" y="257494"/>
                  </a:lnTo>
                  <a:lnTo>
                    <a:pt x="1274171" y="210980"/>
                  </a:lnTo>
                  <a:lnTo>
                    <a:pt x="1297518" y="164848"/>
                  </a:lnTo>
                  <a:lnTo>
                    <a:pt x="1321703" y="119031"/>
                  </a:lnTo>
                  <a:lnTo>
                    <a:pt x="1325710" y="110978"/>
                  </a:lnTo>
                  <a:lnTo>
                    <a:pt x="1330318" y="102729"/>
                  </a:lnTo>
                  <a:lnTo>
                    <a:pt x="1335960" y="96534"/>
                  </a:lnTo>
                  <a:lnTo>
                    <a:pt x="1343070" y="94645"/>
                  </a:lnTo>
                  <a:lnTo>
                    <a:pt x="1419605" y="83003"/>
                  </a:lnTo>
                  <a:lnTo>
                    <a:pt x="1416877" y="76038"/>
                  </a:lnTo>
                  <a:lnTo>
                    <a:pt x="1406285" y="52699"/>
                  </a:lnTo>
                  <a:lnTo>
                    <a:pt x="1393747" y="30304"/>
                  </a:lnTo>
                  <a:lnTo>
                    <a:pt x="1375058" y="8982"/>
                  </a:lnTo>
                  <a:lnTo>
                    <a:pt x="1354102" y="0"/>
                  </a:lnTo>
                  <a:lnTo>
                    <a:pt x="1331575" y="3183"/>
                  </a:lnTo>
                  <a:close/>
                </a:path>
                <a:path extrusionOk="0" h="1845945" w="1499234">
                  <a:moveTo>
                    <a:pt x="1419605" y="83003"/>
                  </a:moveTo>
                  <a:lnTo>
                    <a:pt x="1343070" y="94645"/>
                  </a:lnTo>
                  <a:lnTo>
                    <a:pt x="1350337" y="98471"/>
                  </a:lnTo>
                  <a:lnTo>
                    <a:pt x="1354620" y="106123"/>
                  </a:lnTo>
                  <a:lnTo>
                    <a:pt x="1357398" y="115540"/>
                  </a:lnTo>
                  <a:lnTo>
                    <a:pt x="1360152" y="124661"/>
                  </a:lnTo>
                  <a:lnTo>
                    <a:pt x="1376915" y="171486"/>
                  </a:lnTo>
                  <a:lnTo>
                    <a:pt x="1391370" y="218529"/>
                  </a:lnTo>
                  <a:lnTo>
                    <a:pt x="1403575" y="265783"/>
                  </a:lnTo>
                  <a:lnTo>
                    <a:pt x="1413584" y="313220"/>
                  </a:lnTo>
                  <a:lnTo>
                    <a:pt x="1421465" y="360881"/>
                  </a:lnTo>
                  <a:lnTo>
                    <a:pt x="1427266" y="408707"/>
                  </a:lnTo>
                  <a:lnTo>
                    <a:pt x="1431002" y="456108"/>
                  </a:lnTo>
                  <a:lnTo>
                    <a:pt x="1432762" y="501983"/>
                  </a:lnTo>
                  <a:lnTo>
                    <a:pt x="1499134" y="426487"/>
                  </a:lnTo>
                  <a:lnTo>
                    <a:pt x="1493510" y="367769"/>
                  </a:lnTo>
                  <a:lnTo>
                    <a:pt x="1486372" y="318587"/>
                  </a:lnTo>
                  <a:lnTo>
                    <a:pt x="1477053" y="269610"/>
                  </a:lnTo>
                  <a:lnTo>
                    <a:pt x="1465459" y="220849"/>
                  </a:lnTo>
                  <a:lnTo>
                    <a:pt x="1451500" y="172316"/>
                  </a:lnTo>
                  <a:lnTo>
                    <a:pt x="1435083" y="124023"/>
                  </a:lnTo>
                  <a:lnTo>
                    <a:pt x="1426239" y="99939"/>
                  </a:lnTo>
                  <a:lnTo>
                    <a:pt x="1419605" y="83003"/>
                  </a:lnTo>
                  <a:close/>
                </a:path>
                <a:path extrusionOk="0" h="1845945" w="1499234">
                  <a:moveTo>
                    <a:pt x="428656" y="1575397"/>
                  </a:moveTo>
                  <a:lnTo>
                    <a:pt x="376621" y="1585397"/>
                  </a:lnTo>
                  <a:lnTo>
                    <a:pt x="325089" y="1598189"/>
                  </a:lnTo>
                  <a:lnTo>
                    <a:pt x="274112" y="1614076"/>
                  </a:lnTo>
                  <a:lnTo>
                    <a:pt x="231916" y="1629749"/>
                  </a:lnTo>
                  <a:lnTo>
                    <a:pt x="191596" y="1648785"/>
                  </a:lnTo>
                  <a:lnTo>
                    <a:pt x="154791" y="1673511"/>
                  </a:lnTo>
                  <a:lnTo>
                    <a:pt x="123139" y="1706255"/>
                  </a:lnTo>
                  <a:lnTo>
                    <a:pt x="105315" y="1769903"/>
                  </a:lnTo>
                  <a:lnTo>
                    <a:pt x="120314" y="1796917"/>
                  </a:lnTo>
                  <a:lnTo>
                    <a:pt x="177671" y="1830042"/>
                  </a:lnTo>
                  <a:lnTo>
                    <a:pt x="234376" y="1843063"/>
                  </a:lnTo>
                  <a:lnTo>
                    <a:pt x="251660" y="1845442"/>
                  </a:lnTo>
                  <a:lnTo>
                    <a:pt x="308305" y="1781010"/>
                  </a:lnTo>
                  <a:lnTo>
                    <a:pt x="293861" y="1780193"/>
                  </a:lnTo>
                  <a:lnTo>
                    <a:pt x="245766" y="1773667"/>
                  </a:lnTo>
                  <a:lnTo>
                    <a:pt x="201445" y="1762879"/>
                  </a:lnTo>
                  <a:lnTo>
                    <a:pt x="193874" y="1760519"/>
                  </a:lnTo>
                  <a:lnTo>
                    <a:pt x="182172" y="1760489"/>
                  </a:lnTo>
                  <a:lnTo>
                    <a:pt x="181364" y="1750204"/>
                  </a:lnTo>
                  <a:lnTo>
                    <a:pt x="180520" y="1741104"/>
                  </a:lnTo>
                  <a:lnTo>
                    <a:pt x="190374" y="1736094"/>
                  </a:lnTo>
                  <a:lnTo>
                    <a:pt x="227530" y="1709867"/>
                  </a:lnTo>
                  <a:lnTo>
                    <a:pt x="295152" y="1680328"/>
                  </a:lnTo>
                  <a:lnTo>
                    <a:pt x="382872" y="1656563"/>
                  </a:lnTo>
                  <a:lnTo>
                    <a:pt x="424710" y="1648604"/>
                  </a:lnTo>
                  <a:lnTo>
                    <a:pt x="497083" y="1566283"/>
                  </a:lnTo>
                  <a:lnTo>
                    <a:pt x="481140" y="1567887"/>
                  </a:lnTo>
                  <a:lnTo>
                    <a:pt x="428656" y="1575397"/>
                  </a:lnTo>
                  <a:close/>
                </a:path>
              </a:pathLst>
            </a:custGeom>
            <a:solidFill>
              <a:srgbClr val="2334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39" name="Google Shape;439;p12"/>
            <p:cNvPicPr preferRelativeResize="0"/>
            <p:nvPr/>
          </p:nvPicPr>
          <p:blipFill rotWithShape="1">
            <a:blip r:embed="rId8">
              <a:alphaModFix/>
            </a:blip>
            <a:srcRect b="0" l="0" r="0" t="0"/>
            <a:stretch/>
          </p:blipFill>
          <p:spPr>
            <a:xfrm>
              <a:off x="0" y="0"/>
              <a:ext cx="5470525" cy="4358639"/>
            </a:xfrm>
            <a:prstGeom prst="rect">
              <a:avLst/>
            </a:prstGeom>
            <a:noFill/>
            <a:ln>
              <a:noFill/>
            </a:ln>
          </p:spPr>
        </p:pic>
        <p:sp>
          <p:nvSpPr>
            <p:cNvPr id="440" name="Google Shape;440;p12"/>
            <p:cNvSpPr/>
            <p:nvPr/>
          </p:nvSpPr>
          <p:spPr>
            <a:xfrm>
              <a:off x="0" y="5806795"/>
              <a:ext cx="1478280" cy="1350010"/>
            </a:xfrm>
            <a:custGeom>
              <a:rect b="b" l="l" r="r" t="t"/>
              <a:pathLst>
                <a:path extrusionOk="0" h="1350009" w="1478280">
                  <a:moveTo>
                    <a:pt x="259359" y="133286"/>
                  </a:moveTo>
                  <a:lnTo>
                    <a:pt x="243928" y="76847"/>
                  </a:lnTo>
                  <a:lnTo>
                    <a:pt x="181063" y="29514"/>
                  </a:lnTo>
                  <a:lnTo>
                    <a:pt x="141071" y="13830"/>
                  </a:lnTo>
                  <a:lnTo>
                    <a:pt x="87401" y="0"/>
                  </a:lnTo>
                  <a:lnTo>
                    <a:pt x="52031" y="2400"/>
                  </a:lnTo>
                  <a:lnTo>
                    <a:pt x="23964" y="14439"/>
                  </a:lnTo>
                  <a:lnTo>
                    <a:pt x="4152" y="33883"/>
                  </a:lnTo>
                  <a:lnTo>
                    <a:pt x="0" y="43573"/>
                  </a:lnTo>
                  <a:lnTo>
                    <a:pt x="0" y="104013"/>
                  </a:lnTo>
                  <a:lnTo>
                    <a:pt x="3911" y="114338"/>
                  </a:lnTo>
                  <a:lnTo>
                    <a:pt x="26746" y="141097"/>
                  </a:lnTo>
                  <a:lnTo>
                    <a:pt x="62649" y="164122"/>
                  </a:lnTo>
                  <a:lnTo>
                    <a:pt x="64719" y="165074"/>
                  </a:lnTo>
                  <a:lnTo>
                    <a:pt x="66776" y="166077"/>
                  </a:lnTo>
                  <a:lnTo>
                    <a:pt x="113906" y="185051"/>
                  </a:lnTo>
                  <a:lnTo>
                    <a:pt x="171945" y="197954"/>
                  </a:lnTo>
                  <a:lnTo>
                    <a:pt x="206705" y="193713"/>
                  </a:lnTo>
                  <a:lnTo>
                    <a:pt x="233362" y="179946"/>
                  </a:lnTo>
                  <a:lnTo>
                    <a:pt x="251167" y="159016"/>
                  </a:lnTo>
                  <a:lnTo>
                    <a:pt x="259359" y="133286"/>
                  </a:lnTo>
                  <a:close/>
                </a:path>
                <a:path extrusionOk="0" h="1350009" w="1478280">
                  <a:moveTo>
                    <a:pt x="323608" y="711669"/>
                  </a:moveTo>
                  <a:lnTo>
                    <a:pt x="319506" y="665365"/>
                  </a:lnTo>
                  <a:lnTo>
                    <a:pt x="307873" y="615899"/>
                  </a:lnTo>
                  <a:lnTo>
                    <a:pt x="294957" y="574344"/>
                  </a:lnTo>
                  <a:lnTo>
                    <a:pt x="275361" y="531939"/>
                  </a:lnTo>
                  <a:lnTo>
                    <a:pt x="250812" y="501002"/>
                  </a:lnTo>
                  <a:lnTo>
                    <a:pt x="193611" y="471297"/>
                  </a:lnTo>
                  <a:lnTo>
                    <a:pt x="164325" y="471373"/>
                  </a:lnTo>
                  <a:lnTo>
                    <a:pt x="112814" y="498563"/>
                  </a:lnTo>
                  <a:lnTo>
                    <a:pt x="81953" y="557987"/>
                  </a:lnTo>
                  <a:lnTo>
                    <a:pt x="78473" y="598373"/>
                  </a:lnTo>
                  <a:lnTo>
                    <a:pt x="85204" y="645109"/>
                  </a:lnTo>
                  <a:lnTo>
                    <a:pt x="104368" y="715352"/>
                  </a:lnTo>
                  <a:lnTo>
                    <a:pt x="122097" y="758482"/>
                  </a:lnTo>
                  <a:lnTo>
                    <a:pt x="145288" y="790892"/>
                  </a:lnTo>
                  <a:lnTo>
                    <a:pt x="201256" y="825131"/>
                  </a:lnTo>
                  <a:lnTo>
                    <a:pt x="230644" y="827760"/>
                  </a:lnTo>
                  <a:lnTo>
                    <a:pt x="258699" y="821258"/>
                  </a:lnTo>
                  <a:lnTo>
                    <a:pt x="283718" y="805992"/>
                  </a:lnTo>
                  <a:lnTo>
                    <a:pt x="304012" y="782383"/>
                  </a:lnTo>
                  <a:lnTo>
                    <a:pt x="317868" y="750811"/>
                  </a:lnTo>
                  <a:lnTo>
                    <a:pt x="323608" y="711669"/>
                  </a:lnTo>
                  <a:close/>
                </a:path>
                <a:path extrusionOk="0" h="1350009" w="1478280">
                  <a:moveTo>
                    <a:pt x="663028" y="191782"/>
                  </a:moveTo>
                  <a:lnTo>
                    <a:pt x="640981" y="135801"/>
                  </a:lnTo>
                  <a:lnTo>
                    <a:pt x="592264" y="105410"/>
                  </a:lnTo>
                  <a:lnTo>
                    <a:pt x="561187" y="102692"/>
                  </a:lnTo>
                  <a:lnTo>
                    <a:pt x="527380" y="109816"/>
                  </a:lnTo>
                  <a:lnTo>
                    <a:pt x="492163" y="127927"/>
                  </a:lnTo>
                  <a:lnTo>
                    <a:pt x="456831" y="158191"/>
                  </a:lnTo>
                  <a:lnTo>
                    <a:pt x="423392" y="196430"/>
                  </a:lnTo>
                  <a:lnTo>
                    <a:pt x="397129" y="231114"/>
                  </a:lnTo>
                  <a:lnTo>
                    <a:pt x="374027" y="271678"/>
                  </a:lnTo>
                  <a:lnTo>
                    <a:pt x="363156" y="309587"/>
                  </a:lnTo>
                  <a:lnTo>
                    <a:pt x="363080" y="343789"/>
                  </a:lnTo>
                  <a:lnTo>
                    <a:pt x="372338" y="373253"/>
                  </a:lnTo>
                  <a:lnTo>
                    <a:pt x="389483" y="396963"/>
                  </a:lnTo>
                  <a:lnTo>
                    <a:pt x="413080" y="413854"/>
                  </a:lnTo>
                  <a:lnTo>
                    <a:pt x="441680" y="422922"/>
                  </a:lnTo>
                  <a:lnTo>
                    <a:pt x="473837" y="423100"/>
                  </a:lnTo>
                  <a:lnTo>
                    <a:pt x="508088" y="413385"/>
                  </a:lnTo>
                  <a:lnTo>
                    <a:pt x="543013" y="392709"/>
                  </a:lnTo>
                  <a:lnTo>
                    <a:pt x="577138" y="360057"/>
                  </a:lnTo>
                  <a:lnTo>
                    <a:pt x="623125" y="303618"/>
                  </a:lnTo>
                  <a:lnTo>
                    <a:pt x="647903" y="264147"/>
                  </a:lnTo>
                  <a:lnTo>
                    <a:pt x="660768" y="226491"/>
                  </a:lnTo>
                  <a:lnTo>
                    <a:pt x="663028" y="191782"/>
                  </a:lnTo>
                  <a:close/>
                </a:path>
                <a:path extrusionOk="0" h="1350009" w="1478280">
                  <a:moveTo>
                    <a:pt x="778421" y="864501"/>
                  </a:moveTo>
                  <a:lnTo>
                    <a:pt x="777392" y="818019"/>
                  </a:lnTo>
                  <a:lnTo>
                    <a:pt x="769035" y="767930"/>
                  </a:lnTo>
                  <a:lnTo>
                    <a:pt x="758825" y="725601"/>
                  </a:lnTo>
                  <a:lnTo>
                    <a:pt x="742073" y="682002"/>
                  </a:lnTo>
                  <a:lnTo>
                    <a:pt x="719620" y="649528"/>
                  </a:lnTo>
                  <a:lnTo>
                    <a:pt x="664514" y="616115"/>
                  </a:lnTo>
                  <a:lnTo>
                    <a:pt x="635292" y="614273"/>
                  </a:lnTo>
                  <a:lnTo>
                    <a:pt x="607250" y="621728"/>
                  </a:lnTo>
                  <a:lnTo>
                    <a:pt x="582104" y="638022"/>
                  </a:lnTo>
                  <a:lnTo>
                    <a:pt x="561581" y="662698"/>
                  </a:lnTo>
                  <a:lnTo>
                    <a:pt x="547382" y="695299"/>
                  </a:lnTo>
                  <a:lnTo>
                    <a:pt x="541248" y="735355"/>
                  </a:lnTo>
                  <a:lnTo>
                    <a:pt x="544880" y="782434"/>
                  </a:lnTo>
                  <a:lnTo>
                    <a:pt x="559396" y="853782"/>
                  </a:lnTo>
                  <a:lnTo>
                    <a:pt x="574230" y="897966"/>
                  </a:lnTo>
                  <a:lnTo>
                    <a:pt x="595223" y="931837"/>
                  </a:lnTo>
                  <a:lnTo>
                    <a:pt x="648817" y="969683"/>
                  </a:lnTo>
                  <a:lnTo>
                    <a:pt x="677964" y="974229"/>
                  </a:lnTo>
                  <a:lnTo>
                    <a:pt x="706399" y="969581"/>
                  </a:lnTo>
                  <a:lnTo>
                    <a:pt x="732370" y="956005"/>
                  </a:lnTo>
                  <a:lnTo>
                    <a:pt x="754189" y="933780"/>
                  </a:lnTo>
                  <a:lnTo>
                    <a:pt x="770115" y="903185"/>
                  </a:lnTo>
                  <a:lnTo>
                    <a:pt x="778421" y="864501"/>
                  </a:lnTo>
                  <a:close/>
                </a:path>
                <a:path extrusionOk="0" h="1350009" w="1478280">
                  <a:moveTo>
                    <a:pt x="1060780" y="1179969"/>
                  </a:moveTo>
                  <a:lnTo>
                    <a:pt x="1056690" y="1152817"/>
                  </a:lnTo>
                  <a:lnTo>
                    <a:pt x="1042670" y="1129703"/>
                  </a:lnTo>
                  <a:lnTo>
                    <a:pt x="1020000" y="1112761"/>
                  </a:lnTo>
                  <a:lnTo>
                    <a:pt x="989965" y="1104112"/>
                  </a:lnTo>
                  <a:lnTo>
                    <a:pt x="953846" y="1105865"/>
                  </a:lnTo>
                  <a:lnTo>
                    <a:pt x="912926" y="1120140"/>
                  </a:lnTo>
                  <a:lnTo>
                    <a:pt x="863625" y="1145933"/>
                  </a:lnTo>
                  <a:lnTo>
                    <a:pt x="829081" y="1171054"/>
                  </a:lnTo>
                  <a:lnTo>
                    <a:pt x="798283" y="1228255"/>
                  </a:lnTo>
                  <a:lnTo>
                    <a:pt x="799934" y="1255953"/>
                  </a:lnTo>
                  <a:lnTo>
                    <a:pt x="811542" y="1280134"/>
                  </a:lnTo>
                  <a:lnTo>
                    <a:pt x="832065" y="1298600"/>
                  </a:lnTo>
                  <a:lnTo>
                    <a:pt x="860463" y="1309166"/>
                  </a:lnTo>
                  <a:lnTo>
                    <a:pt x="895667" y="1309636"/>
                  </a:lnTo>
                  <a:lnTo>
                    <a:pt x="936625" y="1297838"/>
                  </a:lnTo>
                  <a:lnTo>
                    <a:pt x="971638" y="1281049"/>
                  </a:lnTo>
                  <a:lnTo>
                    <a:pt x="1033983" y="1237983"/>
                  </a:lnTo>
                  <a:lnTo>
                    <a:pt x="1060780" y="1179969"/>
                  </a:lnTo>
                  <a:close/>
                </a:path>
                <a:path extrusionOk="0" h="1350009" w="1478280">
                  <a:moveTo>
                    <a:pt x="1155446" y="408089"/>
                  </a:moveTo>
                  <a:lnTo>
                    <a:pt x="1133779" y="355549"/>
                  </a:lnTo>
                  <a:lnTo>
                    <a:pt x="1073213" y="321170"/>
                  </a:lnTo>
                  <a:lnTo>
                    <a:pt x="1028522" y="315912"/>
                  </a:lnTo>
                  <a:lnTo>
                    <a:pt x="1002271" y="316395"/>
                  </a:lnTo>
                  <a:lnTo>
                    <a:pt x="945108" y="321627"/>
                  </a:lnTo>
                  <a:lnTo>
                    <a:pt x="901344" y="332701"/>
                  </a:lnTo>
                  <a:lnTo>
                    <a:pt x="846683" y="374929"/>
                  </a:lnTo>
                  <a:lnTo>
                    <a:pt x="833970" y="430098"/>
                  </a:lnTo>
                  <a:lnTo>
                    <a:pt x="842657" y="457352"/>
                  </a:lnTo>
                  <a:lnTo>
                    <a:pt x="860996" y="481609"/>
                  </a:lnTo>
                  <a:lnTo>
                    <a:pt x="888720" y="500799"/>
                  </a:lnTo>
                  <a:lnTo>
                    <a:pt x="925537" y="512864"/>
                  </a:lnTo>
                  <a:lnTo>
                    <a:pt x="971169" y="515696"/>
                  </a:lnTo>
                  <a:lnTo>
                    <a:pt x="1035596" y="511136"/>
                  </a:lnTo>
                  <a:lnTo>
                    <a:pt x="1079741" y="501967"/>
                  </a:lnTo>
                  <a:lnTo>
                    <a:pt x="1137615" y="462368"/>
                  </a:lnTo>
                  <a:lnTo>
                    <a:pt x="1155446" y="408089"/>
                  </a:lnTo>
                  <a:close/>
                </a:path>
                <a:path extrusionOk="0" h="1350009" w="1478280">
                  <a:moveTo>
                    <a:pt x="1477848" y="1284935"/>
                  </a:moveTo>
                  <a:lnTo>
                    <a:pt x="1462417" y="1228509"/>
                  </a:lnTo>
                  <a:lnTo>
                    <a:pt x="1399565" y="1181163"/>
                  </a:lnTo>
                  <a:lnTo>
                    <a:pt x="1347635" y="1161084"/>
                  </a:lnTo>
                  <a:lnTo>
                    <a:pt x="1305915" y="1151623"/>
                  </a:lnTo>
                  <a:lnTo>
                    <a:pt x="1270546" y="1154036"/>
                  </a:lnTo>
                  <a:lnTo>
                    <a:pt x="1242466" y="1166075"/>
                  </a:lnTo>
                  <a:lnTo>
                    <a:pt x="1222654" y="1185519"/>
                  </a:lnTo>
                  <a:lnTo>
                    <a:pt x="1212075" y="1210144"/>
                  </a:lnTo>
                  <a:lnTo>
                    <a:pt x="1211668" y="1237703"/>
                  </a:lnTo>
                  <a:lnTo>
                    <a:pt x="1222400" y="1265986"/>
                  </a:lnTo>
                  <a:lnTo>
                    <a:pt x="1281150" y="1315770"/>
                  </a:lnTo>
                  <a:lnTo>
                    <a:pt x="1316888" y="1331048"/>
                  </a:lnTo>
                  <a:lnTo>
                    <a:pt x="1390459" y="1349603"/>
                  </a:lnTo>
                  <a:lnTo>
                    <a:pt x="1425219" y="1345361"/>
                  </a:lnTo>
                  <a:lnTo>
                    <a:pt x="1451864" y="1331595"/>
                  </a:lnTo>
                  <a:lnTo>
                    <a:pt x="1469656" y="1310665"/>
                  </a:lnTo>
                  <a:lnTo>
                    <a:pt x="1477848" y="128493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41" name="Google Shape;441;p12"/>
            <p:cNvPicPr preferRelativeResize="0"/>
            <p:nvPr/>
          </p:nvPicPr>
          <p:blipFill rotWithShape="1">
            <a:blip r:embed="rId9">
              <a:alphaModFix/>
            </a:blip>
            <a:srcRect b="0" l="0" r="0" t="0"/>
            <a:stretch/>
          </p:blipFill>
          <p:spPr>
            <a:xfrm>
              <a:off x="1048699" y="6500361"/>
              <a:ext cx="232587" cy="240648"/>
            </a:xfrm>
            <a:prstGeom prst="rect">
              <a:avLst/>
            </a:prstGeom>
            <a:noFill/>
            <a:ln>
              <a:noFill/>
            </a:ln>
          </p:spPr>
        </p:pic>
        <p:sp>
          <p:nvSpPr>
            <p:cNvPr id="442" name="Google Shape;442;p12"/>
            <p:cNvSpPr/>
            <p:nvPr/>
          </p:nvSpPr>
          <p:spPr>
            <a:xfrm>
              <a:off x="15316764" y="-2846"/>
              <a:ext cx="2973705" cy="1866900"/>
            </a:xfrm>
            <a:custGeom>
              <a:rect b="b" l="l" r="r" t="t"/>
              <a:pathLst>
                <a:path extrusionOk="0" h="1866900" w="2973705">
                  <a:moveTo>
                    <a:pt x="2909918" y="391742"/>
                  </a:moveTo>
                  <a:lnTo>
                    <a:pt x="2528868" y="331396"/>
                  </a:lnTo>
                  <a:lnTo>
                    <a:pt x="2630718" y="321809"/>
                  </a:lnTo>
                  <a:lnTo>
                    <a:pt x="2678282" y="316483"/>
                  </a:lnTo>
                  <a:lnTo>
                    <a:pt x="2725151" y="285331"/>
                  </a:lnTo>
                  <a:lnTo>
                    <a:pt x="2764908" y="265911"/>
                  </a:lnTo>
                  <a:lnTo>
                    <a:pt x="2831700" y="186481"/>
                  </a:lnTo>
                  <a:lnTo>
                    <a:pt x="2857705" y="152024"/>
                  </a:lnTo>
                  <a:lnTo>
                    <a:pt x="2884013" y="104758"/>
                  </a:lnTo>
                  <a:lnTo>
                    <a:pt x="2907603" y="69919"/>
                  </a:lnTo>
                  <a:lnTo>
                    <a:pt x="2931415" y="35115"/>
                  </a:lnTo>
                  <a:lnTo>
                    <a:pt x="2953259" y="0"/>
                  </a:lnTo>
                  <a:lnTo>
                    <a:pt x="2971235" y="2846"/>
                  </a:lnTo>
                  <a:lnTo>
                    <a:pt x="2973165" y="324609"/>
                  </a:lnTo>
                  <a:lnTo>
                    <a:pt x="2963824" y="335988"/>
                  </a:lnTo>
                  <a:lnTo>
                    <a:pt x="2931980" y="369520"/>
                  </a:lnTo>
                  <a:lnTo>
                    <a:pt x="2909918" y="391742"/>
                  </a:lnTo>
                  <a:close/>
                </a:path>
                <a:path extrusionOk="0" h="1866900" w="2973705">
                  <a:moveTo>
                    <a:pt x="2806447" y="645379"/>
                  </a:moveTo>
                  <a:lnTo>
                    <a:pt x="2167111" y="544128"/>
                  </a:lnTo>
                  <a:lnTo>
                    <a:pt x="2184644" y="534047"/>
                  </a:lnTo>
                  <a:lnTo>
                    <a:pt x="2215674" y="538961"/>
                  </a:lnTo>
                  <a:lnTo>
                    <a:pt x="2217524" y="526396"/>
                  </a:lnTo>
                  <a:lnTo>
                    <a:pt x="2217388" y="526374"/>
                  </a:lnTo>
                  <a:lnTo>
                    <a:pt x="2207407" y="511935"/>
                  </a:lnTo>
                  <a:lnTo>
                    <a:pt x="2195452" y="510042"/>
                  </a:lnTo>
                  <a:lnTo>
                    <a:pt x="2185305" y="495577"/>
                  </a:lnTo>
                  <a:lnTo>
                    <a:pt x="2172802" y="493596"/>
                  </a:lnTo>
                  <a:lnTo>
                    <a:pt x="2035601" y="394718"/>
                  </a:lnTo>
                  <a:lnTo>
                    <a:pt x="1987982" y="374319"/>
                  </a:lnTo>
                  <a:lnTo>
                    <a:pt x="1956322" y="343588"/>
                  </a:lnTo>
                  <a:lnTo>
                    <a:pt x="1924436" y="325680"/>
                  </a:lnTo>
                  <a:lnTo>
                    <a:pt x="1897800" y="295745"/>
                  </a:lnTo>
                  <a:lnTo>
                    <a:pt x="1877920" y="254022"/>
                  </a:lnTo>
                  <a:lnTo>
                    <a:pt x="1867051" y="213726"/>
                  </a:lnTo>
                  <a:lnTo>
                    <a:pt x="1881862" y="164638"/>
                  </a:lnTo>
                  <a:lnTo>
                    <a:pt x="1913358" y="143910"/>
                  </a:lnTo>
                  <a:lnTo>
                    <a:pt x="1960491" y="138516"/>
                  </a:lnTo>
                  <a:lnTo>
                    <a:pt x="2029408" y="149430"/>
                  </a:lnTo>
                  <a:lnTo>
                    <a:pt x="2049910" y="165535"/>
                  </a:lnTo>
                  <a:lnTo>
                    <a:pt x="2079500" y="170222"/>
                  </a:lnTo>
                  <a:lnTo>
                    <a:pt x="2161471" y="221778"/>
                  </a:lnTo>
                  <a:lnTo>
                    <a:pt x="2294550" y="281429"/>
                  </a:lnTo>
                  <a:lnTo>
                    <a:pt x="2341311" y="288834"/>
                  </a:lnTo>
                  <a:lnTo>
                    <a:pt x="2386320" y="308820"/>
                  </a:lnTo>
                  <a:lnTo>
                    <a:pt x="2909918" y="391742"/>
                  </a:lnTo>
                  <a:lnTo>
                    <a:pt x="2898887" y="402854"/>
                  </a:lnTo>
                  <a:lnTo>
                    <a:pt x="2865398" y="436125"/>
                  </a:lnTo>
                  <a:lnTo>
                    <a:pt x="2840174" y="470705"/>
                  </a:lnTo>
                  <a:lnTo>
                    <a:pt x="2823670" y="493808"/>
                  </a:lnTo>
                  <a:lnTo>
                    <a:pt x="2812168" y="530561"/>
                  </a:lnTo>
                  <a:lnTo>
                    <a:pt x="2807909" y="568461"/>
                  </a:lnTo>
                  <a:lnTo>
                    <a:pt x="2808142" y="594215"/>
                  </a:lnTo>
                  <a:lnTo>
                    <a:pt x="2806324" y="632502"/>
                  </a:lnTo>
                  <a:lnTo>
                    <a:pt x="2806447" y="645379"/>
                  </a:lnTo>
                  <a:close/>
                </a:path>
                <a:path extrusionOk="0" h="1866900" w="2973705">
                  <a:moveTo>
                    <a:pt x="1497491" y="360931"/>
                  </a:moveTo>
                  <a:lnTo>
                    <a:pt x="1253979" y="322366"/>
                  </a:lnTo>
                  <a:lnTo>
                    <a:pt x="1304680" y="317538"/>
                  </a:lnTo>
                  <a:lnTo>
                    <a:pt x="1450822" y="340682"/>
                  </a:lnTo>
                  <a:lnTo>
                    <a:pt x="1497491" y="360931"/>
                  </a:lnTo>
                  <a:close/>
                </a:path>
                <a:path extrusionOk="0" h="1866900" w="2973705">
                  <a:moveTo>
                    <a:pt x="1592622" y="388856"/>
                  </a:moveTo>
                  <a:lnTo>
                    <a:pt x="1173816" y="322529"/>
                  </a:lnTo>
                  <a:lnTo>
                    <a:pt x="1205292" y="314656"/>
                  </a:lnTo>
                  <a:lnTo>
                    <a:pt x="1546088" y="368628"/>
                  </a:lnTo>
                  <a:lnTo>
                    <a:pt x="1592622" y="388856"/>
                  </a:lnTo>
                  <a:close/>
                </a:path>
                <a:path extrusionOk="0" h="1866900" w="2973705">
                  <a:moveTo>
                    <a:pt x="2438219" y="1538576"/>
                  </a:moveTo>
                  <a:lnTo>
                    <a:pt x="2405425" y="1507666"/>
                  </a:lnTo>
                  <a:lnTo>
                    <a:pt x="2380264" y="1477965"/>
                  </a:lnTo>
                  <a:lnTo>
                    <a:pt x="2368136" y="1437469"/>
                  </a:lnTo>
                  <a:lnTo>
                    <a:pt x="2368063" y="1411741"/>
                  </a:lnTo>
                  <a:lnTo>
                    <a:pt x="2366411" y="1398621"/>
                  </a:lnTo>
                  <a:lnTo>
                    <a:pt x="2368358" y="1360355"/>
                  </a:lnTo>
                  <a:lnTo>
                    <a:pt x="2375489" y="1310051"/>
                  </a:lnTo>
                  <a:lnTo>
                    <a:pt x="2382859" y="1259785"/>
                  </a:lnTo>
                  <a:lnTo>
                    <a:pt x="2390411" y="1209548"/>
                  </a:lnTo>
                  <a:lnTo>
                    <a:pt x="2398087" y="1159330"/>
                  </a:lnTo>
                  <a:lnTo>
                    <a:pt x="2407739" y="1096567"/>
                  </a:lnTo>
                  <a:lnTo>
                    <a:pt x="2425526" y="983660"/>
                  </a:lnTo>
                  <a:lnTo>
                    <a:pt x="2435726" y="920984"/>
                  </a:lnTo>
                  <a:lnTo>
                    <a:pt x="2441805" y="883372"/>
                  </a:lnTo>
                  <a:lnTo>
                    <a:pt x="1709354" y="767374"/>
                  </a:lnTo>
                  <a:lnTo>
                    <a:pt x="1692644" y="751869"/>
                  </a:lnTo>
                  <a:lnTo>
                    <a:pt x="1673782" y="748882"/>
                  </a:lnTo>
                  <a:lnTo>
                    <a:pt x="1622411" y="727888"/>
                  </a:lnTo>
                  <a:lnTo>
                    <a:pt x="1568999" y="719430"/>
                  </a:lnTo>
                  <a:lnTo>
                    <a:pt x="1517552" y="698424"/>
                  </a:lnTo>
                  <a:lnTo>
                    <a:pt x="1464129" y="689963"/>
                  </a:lnTo>
                  <a:lnTo>
                    <a:pt x="1361414" y="647980"/>
                  </a:lnTo>
                  <a:lnTo>
                    <a:pt x="1306560" y="639292"/>
                  </a:lnTo>
                  <a:lnTo>
                    <a:pt x="1149130" y="575785"/>
                  </a:lnTo>
                  <a:lnTo>
                    <a:pt x="1113383" y="557266"/>
                  </a:lnTo>
                  <a:lnTo>
                    <a:pt x="1052630" y="509070"/>
                  </a:lnTo>
                  <a:lnTo>
                    <a:pt x="1016577" y="426210"/>
                  </a:lnTo>
                  <a:lnTo>
                    <a:pt x="1020920" y="388323"/>
                  </a:lnTo>
                  <a:lnTo>
                    <a:pt x="1044262" y="353445"/>
                  </a:lnTo>
                  <a:lnTo>
                    <a:pt x="1084491" y="334100"/>
                  </a:lnTo>
                  <a:lnTo>
                    <a:pt x="1114039" y="325921"/>
                  </a:lnTo>
                  <a:lnTo>
                    <a:pt x="1144599" y="317902"/>
                  </a:lnTo>
                  <a:lnTo>
                    <a:pt x="1642524" y="396758"/>
                  </a:lnTo>
                  <a:lnTo>
                    <a:pt x="1690383" y="417196"/>
                  </a:lnTo>
                  <a:lnTo>
                    <a:pt x="1740194" y="425085"/>
                  </a:lnTo>
                  <a:lnTo>
                    <a:pt x="1835820" y="465945"/>
                  </a:lnTo>
                  <a:lnTo>
                    <a:pt x="1885650" y="473837"/>
                  </a:lnTo>
                  <a:lnTo>
                    <a:pt x="1981501" y="514733"/>
                  </a:lnTo>
                  <a:lnTo>
                    <a:pt x="2806447" y="645379"/>
                  </a:lnTo>
                  <a:lnTo>
                    <a:pt x="2806570" y="658257"/>
                  </a:lnTo>
                  <a:lnTo>
                    <a:pt x="2807032" y="684047"/>
                  </a:lnTo>
                  <a:lnTo>
                    <a:pt x="2806816" y="735446"/>
                  </a:lnTo>
                  <a:lnTo>
                    <a:pt x="2806563" y="786839"/>
                  </a:lnTo>
                  <a:lnTo>
                    <a:pt x="2805982" y="838180"/>
                  </a:lnTo>
                  <a:lnTo>
                    <a:pt x="2804781" y="889423"/>
                  </a:lnTo>
                  <a:lnTo>
                    <a:pt x="2802668" y="940521"/>
                  </a:lnTo>
                  <a:lnTo>
                    <a:pt x="2799352" y="991429"/>
                  </a:lnTo>
                  <a:lnTo>
                    <a:pt x="2794540" y="1042100"/>
                  </a:lnTo>
                  <a:lnTo>
                    <a:pt x="2787942" y="1092489"/>
                  </a:lnTo>
                  <a:lnTo>
                    <a:pt x="2778957" y="1142499"/>
                  </a:lnTo>
                  <a:lnTo>
                    <a:pt x="2766955" y="1192031"/>
                  </a:lnTo>
                  <a:lnTo>
                    <a:pt x="2753737" y="1228513"/>
                  </a:lnTo>
                  <a:lnTo>
                    <a:pt x="2735144" y="1277001"/>
                  </a:lnTo>
                  <a:lnTo>
                    <a:pt x="2712976" y="1324924"/>
                  </a:lnTo>
                  <a:lnTo>
                    <a:pt x="2689034" y="1359707"/>
                  </a:lnTo>
                  <a:lnTo>
                    <a:pt x="2659159" y="1406409"/>
                  </a:lnTo>
                  <a:lnTo>
                    <a:pt x="2627139" y="1439912"/>
                  </a:lnTo>
                  <a:lnTo>
                    <a:pt x="2588815" y="1485276"/>
                  </a:lnTo>
                  <a:lnTo>
                    <a:pt x="2574248" y="1495827"/>
                  </a:lnTo>
                  <a:lnTo>
                    <a:pt x="2558675" y="1506219"/>
                  </a:lnTo>
                  <a:lnTo>
                    <a:pt x="2542208" y="1516470"/>
                  </a:lnTo>
                  <a:lnTo>
                    <a:pt x="2524964" y="1526597"/>
                  </a:lnTo>
                  <a:lnTo>
                    <a:pt x="2438219" y="1538576"/>
                  </a:lnTo>
                  <a:close/>
                </a:path>
                <a:path extrusionOk="0" h="1866900" w="2973705">
                  <a:moveTo>
                    <a:pt x="2430008" y="894362"/>
                  </a:moveTo>
                  <a:lnTo>
                    <a:pt x="1745300" y="785925"/>
                  </a:lnTo>
                  <a:lnTo>
                    <a:pt x="1746607" y="773274"/>
                  </a:lnTo>
                  <a:lnTo>
                    <a:pt x="2436129" y="882473"/>
                  </a:lnTo>
                  <a:lnTo>
                    <a:pt x="2430008" y="894362"/>
                  </a:lnTo>
                  <a:close/>
                </a:path>
                <a:path extrusionOk="0" h="1866900" w="2973705">
                  <a:moveTo>
                    <a:pt x="2398228" y="966478"/>
                  </a:moveTo>
                  <a:lnTo>
                    <a:pt x="1525674" y="828293"/>
                  </a:lnTo>
                  <a:lnTo>
                    <a:pt x="1684388" y="814853"/>
                  </a:lnTo>
                  <a:lnTo>
                    <a:pt x="1700738" y="804584"/>
                  </a:lnTo>
                  <a:lnTo>
                    <a:pt x="1716756" y="794263"/>
                  </a:lnTo>
                  <a:lnTo>
                    <a:pt x="1730634" y="796461"/>
                  </a:lnTo>
                  <a:lnTo>
                    <a:pt x="1746524" y="786119"/>
                  </a:lnTo>
                  <a:lnTo>
                    <a:pt x="2427175" y="893913"/>
                  </a:lnTo>
                  <a:lnTo>
                    <a:pt x="2423414" y="906176"/>
                  </a:lnTo>
                  <a:lnTo>
                    <a:pt x="2408318" y="942360"/>
                  </a:lnTo>
                  <a:lnTo>
                    <a:pt x="2398228" y="966478"/>
                  </a:lnTo>
                  <a:close/>
                </a:path>
                <a:path extrusionOk="0" h="1866900" w="2973705">
                  <a:moveTo>
                    <a:pt x="1081035" y="732159"/>
                  </a:moveTo>
                  <a:lnTo>
                    <a:pt x="747480" y="679334"/>
                  </a:lnTo>
                  <a:lnTo>
                    <a:pt x="796622" y="674258"/>
                  </a:lnTo>
                  <a:lnTo>
                    <a:pt x="1033995" y="711851"/>
                  </a:lnTo>
                  <a:lnTo>
                    <a:pt x="1081035" y="732159"/>
                  </a:lnTo>
                  <a:close/>
                </a:path>
                <a:path extrusionOk="0" h="1866900" w="2973705">
                  <a:moveTo>
                    <a:pt x="220989" y="1611758"/>
                  </a:moveTo>
                  <a:lnTo>
                    <a:pt x="121578" y="1596014"/>
                  </a:lnTo>
                  <a:lnTo>
                    <a:pt x="74129" y="1575642"/>
                  </a:lnTo>
                  <a:lnTo>
                    <a:pt x="34924" y="1543716"/>
                  </a:lnTo>
                  <a:lnTo>
                    <a:pt x="10472" y="1501269"/>
                  </a:lnTo>
                  <a:lnTo>
                    <a:pt x="0" y="1461036"/>
                  </a:lnTo>
                  <a:lnTo>
                    <a:pt x="6704" y="1410664"/>
                  </a:lnTo>
                  <a:lnTo>
                    <a:pt x="29813" y="1362891"/>
                  </a:lnTo>
                  <a:lnTo>
                    <a:pt x="79618" y="1319345"/>
                  </a:lnTo>
                  <a:lnTo>
                    <a:pt x="141354" y="1277689"/>
                  </a:lnTo>
                  <a:lnTo>
                    <a:pt x="186641" y="1259145"/>
                  </a:lnTo>
                  <a:lnTo>
                    <a:pt x="232864" y="1240749"/>
                  </a:lnTo>
                  <a:lnTo>
                    <a:pt x="279963" y="1222491"/>
                  </a:lnTo>
                  <a:lnTo>
                    <a:pt x="327881" y="1204363"/>
                  </a:lnTo>
                  <a:lnTo>
                    <a:pt x="374573" y="1198900"/>
                  </a:lnTo>
                  <a:lnTo>
                    <a:pt x="423953" y="1181003"/>
                  </a:lnTo>
                  <a:lnTo>
                    <a:pt x="471990" y="1175753"/>
                  </a:lnTo>
                  <a:lnTo>
                    <a:pt x="771862" y="1146093"/>
                  </a:lnTo>
                  <a:lnTo>
                    <a:pt x="822165" y="1154060"/>
                  </a:lnTo>
                  <a:lnTo>
                    <a:pt x="874602" y="1149506"/>
                  </a:lnTo>
                  <a:lnTo>
                    <a:pt x="925142" y="1157510"/>
                  </a:lnTo>
                  <a:lnTo>
                    <a:pt x="1030233" y="1148437"/>
                  </a:lnTo>
                  <a:lnTo>
                    <a:pt x="1080696" y="1156428"/>
                  </a:lnTo>
                  <a:lnTo>
                    <a:pt x="1220345" y="1139970"/>
                  </a:lnTo>
                  <a:lnTo>
                    <a:pt x="1266353" y="1121539"/>
                  </a:lnTo>
                  <a:lnTo>
                    <a:pt x="1244930" y="1105288"/>
                  </a:lnTo>
                  <a:lnTo>
                    <a:pt x="1222938" y="1088947"/>
                  </a:lnTo>
                  <a:lnTo>
                    <a:pt x="1200428" y="1072524"/>
                  </a:lnTo>
                  <a:lnTo>
                    <a:pt x="702101" y="993604"/>
                  </a:lnTo>
                  <a:lnTo>
                    <a:pt x="604332" y="952404"/>
                  </a:lnTo>
                  <a:lnTo>
                    <a:pt x="533450" y="928320"/>
                  </a:lnTo>
                  <a:lnTo>
                    <a:pt x="503914" y="897926"/>
                  </a:lnTo>
                  <a:lnTo>
                    <a:pt x="477157" y="867972"/>
                  </a:lnTo>
                  <a:lnTo>
                    <a:pt x="453724" y="825686"/>
                  </a:lnTo>
                  <a:lnTo>
                    <a:pt x="450941" y="786671"/>
                  </a:lnTo>
                  <a:lnTo>
                    <a:pt x="468630" y="750897"/>
                  </a:lnTo>
                  <a:lnTo>
                    <a:pt x="506613" y="718338"/>
                  </a:lnTo>
                  <a:lnTo>
                    <a:pt x="541643" y="698169"/>
                  </a:lnTo>
                  <a:lnTo>
                    <a:pt x="651627" y="677012"/>
                  </a:lnTo>
                  <a:lnTo>
                    <a:pt x="700467" y="671889"/>
                  </a:lnTo>
                  <a:lnTo>
                    <a:pt x="1179039" y="747680"/>
                  </a:lnTo>
                  <a:lnTo>
                    <a:pt x="1226043" y="767982"/>
                  </a:lnTo>
                  <a:lnTo>
                    <a:pt x="1324035" y="783501"/>
                  </a:lnTo>
                  <a:lnTo>
                    <a:pt x="1371063" y="803807"/>
                  </a:lnTo>
                  <a:lnTo>
                    <a:pt x="2398228" y="966478"/>
                  </a:lnTo>
                  <a:lnTo>
                    <a:pt x="2393183" y="978538"/>
                  </a:lnTo>
                  <a:lnTo>
                    <a:pt x="2378431" y="1014776"/>
                  </a:lnTo>
                  <a:lnTo>
                    <a:pt x="2364483" y="1051142"/>
                  </a:lnTo>
                  <a:lnTo>
                    <a:pt x="2356787" y="1075640"/>
                  </a:lnTo>
                  <a:lnTo>
                    <a:pt x="2107376" y="1036141"/>
                  </a:lnTo>
                  <a:lnTo>
                    <a:pt x="2096049" y="1047205"/>
                  </a:lnTo>
                  <a:lnTo>
                    <a:pt x="2084581" y="1058247"/>
                  </a:lnTo>
                  <a:lnTo>
                    <a:pt x="2073547" y="1069358"/>
                  </a:lnTo>
                  <a:lnTo>
                    <a:pt x="2065507" y="1068085"/>
                  </a:lnTo>
                  <a:lnTo>
                    <a:pt x="2028619" y="1113676"/>
                  </a:lnTo>
                  <a:lnTo>
                    <a:pt x="1993793" y="1146736"/>
                  </a:lnTo>
                  <a:lnTo>
                    <a:pt x="1958001" y="1192500"/>
                  </a:lnTo>
                  <a:lnTo>
                    <a:pt x="1926159" y="1226032"/>
                  </a:lnTo>
                  <a:lnTo>
                    <a:pt x="1892586" y="1272149"/>
                  </a:lnTo>
                  <a:lnTo>
                    <a:pt x="1860037" y="1305569"/>
                  </a:lnTo>
                  <a:lnTo>
                    <a:pt x="1824546" y="1351381"/>
                  </a:lnTo>
                  <a:lnTo>
                    <a:pt x="1426877" y="1288402"/>
                  </a:lnTo>
                  <a:lnTo>
                    <a:pt x="1313632" y="1347618"/>
                  </a:lnTo>
                  <a:lnTo>
                    <a:pt x="1278297" y="1354880"/>
                  </a:lnTo>
                  <a:lnTo>
                    <a:pt x="1231218" y="1385999"/>
                  </a:lnTo>
                  <a:lnTo>
                    <a:pt x="1047429" y="1459759"/>
                  </a:lnTo>
                  <a:lnTo>
                    <a:pt x="1000600" y="1478059"/>
                  </a:lnTo>
                  <a:lnTo>
                    <a:pt x="955394" y="1483758"/>
                  </a:lnTo>
                  <a:lnTo>
                    <a:pt x="811586" y="1538133"/>
                  </a:lnTo>
                  <a:lnTo>
                    <a:pt x="764875" y="1543593"/>
                  </a:lnTo>
                  <a:lnTo>
                    <a:pt x="715787" y="1561536"/>
                  </a:lnTo>
                  <a:lnTo>
                    <a:pt x="620395" y="1572145"/>
                  </a:lnTo>
                  <a:lnTo>
                    <a:pt x="570107" y="1589898"/>
                  </a:lnTo>
                  <a:lnTo>
                    <a:pt x="322327" y="1614949"/>
                  </a:lnTo>
                  <a:lnTo>
                    <a:pt x="272717" y="1607092"/>
                  </a:lnTo>
                  <a:lnTo>
                    <a:pt x="220989" y="1611758"/>
                  </a:lnTo>
                  <a:close/>
                </a:path>
                <a:path extrusionOk="0" h="1866900" w="2973705">
                  <a:moveTo>
                    <a:pt x="1917834" y="1713329"/>
                  </a:moveTo>
                  <a:lnTo>
                    <a:pt x="1878235" y="1707057"/>
                  </a:lnTo>
                  <a:lnTo>
                    <a:pt x="1850078" y="1676882"/>
                  </a:lnTo>
                  <a:lnTo>
                    <a:pt x="1833936" y="1635750"/>
                  </a:lnTo>
                  <a:lnTo>
                    <a:pt x="1830382" y="1596613"/>
                  </a:lnTo>
                  <a:lnTo>
                    <a:pt x="1834017" y="1571472"/>
                  </a:lnTo>
                  <a:lnTo>
                    <a:pt x="1842361" y="1534218"/>
                  </a:lnTo>
                  <a:lnTo>
                    <a:pt x="1863336" y="1486107"/>
                  </a:lnTo>
                  <a:lnTo>
                    <a:pt x="1879537" y="1450098"/>
                  </a:lnTo>
                  <a:lnTo>
                    <a:pt x="1896988" y="1414287"/>
                  </a:lnTo>
                  <a:lnTo>
                    <a:pt x="1918453" y="1366253"/>
                  </a:lnTo>
                  <a:lnTo>
                    <a:pt x="1946818" y="1319312"/>
                  </a:lnTo>
                  <a:lnTo>
                    <a:pt x="1976188" y="1272530"/>
                  </a:lnTo>
                  <a:lnTo>
                    <a:pt x="2035959" y="1179130"/>
                  </a:lnTo>
                  <a:lnTo>
                    <a:pt x="2065368" y="1132354"/>
                  </a:lnTo>
                  <a:lnTo>
                    <a:pt x="2078565" y="1108728"/>
                  </a:lnTo>
                  <a:lnTo>
                    <a:pt x="2090793" y="1084948"/>
                  </a:lnTo>
                  <a:lnTo>
                    <a:pt x="2102612" y="1061103"/>
                  </a:lnTo>
                  <a:lnTo>
                    <a:pt x="2114585" y="1037283"/>
                  </a:lnTo>
                  <a:lnTo>
                    <a:pt x="2356787" y="1075640"/>
                  </a:lnTo>
                  <a:lnTo>
                    <a:pt x="2345244" y="1112387"/>
                  </a:lnTo>
                  <a:lnTo>
                    <a:pt x="2328351" y="1161145"/>
                  </a:lnTo>
                  <a:lnTo>
                    <a:pt x="2311594" y="1209924"/>
                  </a:lnTo>
                  <a:lnTo>
                    <a:pt x="2294748" y="1258689"/>
                  </a:lnTo>
                  <a:lnTo>
                    <a:pt x="2277591" y="1307405"/>
                  </a:lnTo>
                  <a:lnTo>
                    <a:pt x="2257912" y="1368580"/>
                  </a:lnTo>
                  <a:lnTo>
                    <a:pt x="2239461" y="1417091"/>
                  </a:lnTo>
                  <a:lnTo>
                    <a:pt x="2221822" y="1452872"/>
                  </a:lnTo>
                  <a:lnTo>
                    <a:pt x="2198769" y="1500655"/>
                  </a:lnTo>
                  <a:lnTo>
                    <a:pt x="2171991" y="1547847"/>
                  </a:lnTo>
                  <a:lnTo>
                    <a:pt x="2143176" y="1581858"/>
                  </a:lnTo>
                  <a:lnTo>
                    <a:pt x="2110038" y="1615185"/>
                  </a:lnTo>
                  <a:lnTo>
                    <a:pt x="2072279" y="1647780"/>
                  </a:lnTo>
                  <a:lnTo>
                    <a:pt x="2021365" y="1678292"/>
                  </a:lnTo>
                  <a:lnTo>
                    <a:pt x="1992454" y="1699429"/>
                  </a:lnTo>
                  <a:lnTo>
                    <a:pt x="1964330" y="1707834"/>
                  </a:lnTo>
                  <a:lnTo>
                    <a:pt x="1917834" y="1713329"/>
                  </a:lnTo>
                  <a:close/>
                </a:path>
                <a:path extrusionOk="0" h="1866900" w="2973705">
                  <a:moveTo>
                    <a:pt x="956514" y="1046754"/>
                  </a:moveTo>
                  <a:lnTo>
                    <a:pt x="802371" y="1022342"/>
                  </a:lnTo>
                  <a:lnTo>
                    <a:pt x="753171" y="1001692"/>
                  </a:lnTo>
                  <a:lnTo>
                    <a:pt x="1010038" y="1042372"/>
                  </a:lnTo>
                  <a:lnTo>
                    <a:pt x="956514" y="1046754"/>
                  </a:lnTo>
                  <a:close/>
                </a:path>
                <a:path extrusionOk="0" h="1866900" w="2973705">
                  <a:moveTo>
                    <a:pt x="1016786" y="1866371"/>
                  </a:moveTo>
                  <a:lnTo>
                    <a:pt x="972388" y="1859339"/>
                  </a:lnTo>
                  <a:lnTo>
                    <a:pt x="934136" y="1840423"/>
                  </a:lnTo>
                  <a:lnTo>
                    <a:pt x="909508" y="1810806"/>
                  </a:lnTo>
                  <a:lnTo>
                    <a:pt x="900516" y="1770807"/>
                  </a:lnTo>
                  <a:lnTo>
                    <a:pt x="907186" y="1733289"/>
                  </a:lnTo>
                  <a:lnTo>
                    <a:pt x="915543" y="1708896"/>
                  </a:lnTo>
                  <a:lnTo>
                    <a:pt x="923311" y="1697268"/>
                  </a:lnTo>
                  <a:lnTo>
                    <a:pt x="934205" y="1673276"/>
                  </a:lnTo>
                  <a:lnTo>
                    <a:pt x="974238" y="1628183"/>
                  </a:lnTo>
                  <a:lnTo>
                    <a:pt x="1007663" y="1594902"/>
                  </a:lnTo>
                  <a:lnTo>
                    <a:pt x="1043815" y="1562053"/>
                  </a:lnTo>
                  <a:lnTo>
                    <a:pt x="1082241" y="1529563"/>
                  </a:lnTo>
                  <a:lnTo>
                    <a:pt x="1122484" y="1497362"/>
                  </a:lnTo>
                  <a:lnTo>
                    <a:pt x="1164089" y="1465376"/>
                  </a:lnTo>
                  <a:lnTo>
                    <a:pt x="1203634" y="1445922"/>
                  </a:lnTo>
                  <a:lnTo>
                    <a:pt x="1245463" y="1413971"/>
                  </a:lnTo>
                  <a:lnTo>
                    <a:pt x="1285505" y="1394596"/>
                  </a:lnTo>
                  <a:lnTo>
                    <a:pt x="1367792" y="1343337"/>
                  </a:lnTo>
                  <a:lnTo>
                    <a:pt x="1409846" y="1311422"/>
                  </a:lnTo>
                  <a:lnTo>
                    <a:pt x="1415065" y="1312249"/>
                  </a:lnTo>
                  <a:lnTo>
                    <a:pt x="1422374" y="1300548"/>
                  </a:lnTo>
                  <a:lnTo>
                    <a:pt x="1428206" y="1301471"/>
                  </a:lnTo>
                  <a:lnTo>
                    <a:pt x="1436942" y="1289997"/>
                  </a:lnTo>
                  <a:lnTo>
                    <a:pt x="1824546" y="1351381"/>
                  </a:lnTo>
                  <a:lnTo>
                    <a:pt x="1790095" y="1384500"/>
                  </a:lnTo>
                  <a:lnTo>
                    <a:pt x="1754704" y="1417470"/>
                  </a:lnTo>
                  <a:lnTo>
                    <a:pt x="1716394" y="1462836"/>
                  </a:lnTo>
                  <a:lnTo>
                    <a:pt x="1679148" y="1495512"/>
                  </a:lnTo>
                  <a:lnTo>
                    <a:pt x="1640985" y="1528043"/>
                  </a:lnTo>
                  <a:lnTo>
                    <a:pt x="1601914" y="1560430"/>
                  </a:lnTo>
                  <a:lnTo>
                    <a:pt x="1561943" y="1592675"/>
                  </a:lnTo>
                  <a:lnTo>
                    <a:pt x="1521079" y="1624778"/>
                  </a:lnTo>
                  <a:lnTo>
                    <a:pt x="1479331" y="1656741"/>
                  </a:lnTo>
                  <a:lnTo>
                    <a:pt x="1436705" y="1688566"/>
                  </a:lnTo>
                  <a:lnTo>
                    <a:pt x="1391932" y="1720050"/>
                  </a:lnTo>
                  <a:lnTo>
                    <a:pt x="1346310" y="1751399"/>
                  </a:lnTo>
                  <a:lnTo>
                    <a:pt x="1299317" y="1782532"/>
                  </a:lnTo>
                  <a:lnTo>
                    <a:pt x="1250432" y="1813365"/>
                  </a:lnTo>
                  <a:lnTo>
                    <a:pt x="1201121" y="1831272"/>
                  </a:lnTo>
                  <a:lnTo>
                    <a:pt x="1148876" y="1848715"/>
                  </a:lnTo>
                  <a:lnTo>
                    <a:pt x="1061898" y="1860657"/>
                  </a:lnTo>
                  <a:lnTo>
                    <a:pt x="1016786" y="186637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3" name="Google Shape;443;p12"/>
            <p:cNvSpPr/>
            <p:nvPr/>
          </p:nvSpPr>
          <p:spPr>
            <a:xfrm>
              <a:off x="116916" y="165810"/>
              <a:ext cx="1256665" cy="1097915"/>
            </a:xfrm>
            <a:custGeom>
              <a:rect b="b" l="l" r="r" t="t"/>
              <a:pathLst>
                <a:path extrusionOk="0" h="1097915" w="1256665">
                  <a:moveTo>
                    <a:pt x="282790" y="620217"/>
                  </a:moveTo>
                  <a:lnTo>
                    <a:pt x="273913" y="580631"/>
                  </a:lnTo>
                  <a:lnTo>
                    <a:pt x="253390" y="538086"/>
                  </a:lnTo>
                  <a:lnTo>
                    <a:pt x="213893" y="476923"/>
                  </a:lnTo>
                  <a:lnTo>
                    <a:pt x="183997" y="441172"/>
                  </a:lnTo>
                  <a:lnTo>
                    <a:pt x="152146" y="417309"/>
                  </a:lnTo>
                  <a:lnTo>
                    <a:pt x="88544" y="401688"/>
                  </a:lnTo>
                  <a:lnTo>
                    <a:pt x="59778" y="408139"/>
                  </a:lnTo>
                  <a:lnTo>
                    <a:pt x="35039" y="422910"/>
                  </a:lnTo>
                  <a:lnTo>
                    <a:pt x="15836" y="445096"/>
                  </a:lnTo>
                  <a:lnTo>
                    <a:pt x="3657" y="473811"/>
                  </a:lnTo>
                  <a:lnTo>
                    <a:pt x="0" y="508165"/>
                  </a:lnTo>
                  <a:lnTo>
                    <a:pt x="6362" y="547255"/>
                  </a:lnTo>
                  <a:lnTo>
                    <a:pt x="24244" y="590207"/>
                  </a:lnTo>
                  <a:lnTo>
                    <a:pt x="50279" y="633818"/>
                  </a:lnTo>
                  <a:lnTo>
                    <a:pt x="75171" y="669505"/>
                  </a:lnTo>
                  <a:lnTo>
                    <a:pt x="106629" y="703999"/>
                  </a:lnTo>
                  <a:lnTo>
                    <a:pt x="139319" y="726033"/>
                  </a:lnTo>
                  <a:lnTo>
                    <a:pt x="202730" y="736955"/>
                  </a:lnTo>
                  <a:lnTo>
                    <a:pt x="230568" y="727964"/>
                  </a:lnTo>
                  <a:lnTo>
                    <a:pt x="253923" y="710730"/>
                  </a:lnTo>
                  <a:lnTo>
                    <a:pt x="271360" y="686333"/>
                  </a:lnTo>
                  <a:lnTo>
                    <a:pt x="281470" y="655802"/>
                  </a:lnTo>
                  <a:lnTo>
                    <a:pt x="282790" y="620217"/>
                  </a:lnTo>
                  <a:close/>
                </a:path>
                <a:path extrusionOk="0" h="1097915" w="1256665">
                  <a:moveTo>
                    <a:pt x="543496" y="103835"/>
                  </a:moveTo>
                  <a:lnTo>
                    <a:pt x="523697" y="36550"/>
                  </a:lnTo>
                  <a:lnTo>
                    <a:pt x="477570" y="2857"/>
                  </a:lnTo>
                  <a:lnTo>
                    <a:pt x="449580" y="0"/>
                  </a:lnTo>
                  <a:lnTo>
                    <a:pt x="420916" y="7239"/>
                  </a:lnTo>
                  <a:lnTo>
                    <a:pt x="369506" y="54229"/>
                  </a:lnTo>
                  <a:lnTo>
                    <a:pt x="350723" y="95123"/>
                  </a:lnTo>
                  <a:lnTo>
                    <a:pt x="338353" y="138430"/>
                  </a:lnTo>
                  <a:lnTo>
                    <a:pt x="330403" y="176212"/>
                  </a:lnTo>
                  <a:lnTo>
                    <a:pt x="327431" y="221272"/>
                  </a:lnTo>
                  <a:lnTo>
                    <a:pt x="334886" y="258089"/>
                  </a:lnTo>
                  <a:lnTo>
                    <a:pt x="350723" y="286296"/>
                  </a:lnTo>
                  <a:lnTo>
                    <a:pt x="372872" y="305536"/>
                  </a:lnTo>
                  <a:lnTo>
                    <a:pt x="399275" y="315417"/>
                  </a:lnTo>
                  <a:lnTo>
                    <a:pt x="427888" y="315556"/>
                  </a:lnTo>
                  <a:lnTo>
                    <a:pt x="456615" y="305600"/>
                  </a:lnTo>
                  <a:lnTo>
                    <a:pt x="506260" y="253873"/>
                  </a:lnTo>
                  <a:lnTo>
                    <a:pt x="523049" y="211340"/>
                  </a:lnTo>
                  <a:lnTo>
                    <a:pt x="538594" y="148653"/>
                  </a:lnTo>
                  <a:lnTo>
                    <a:pt x="543496" y="103835"/>
                  </a:lnTo>
                  <a:close/>
                </a:path>
                <a:path extrusionOk="0" h="1097915" w="1256665">
                  <a:moveTo>
                    <a:pt x="593775" y="983335"/>
                  </a:moveTo>
                  <a:lnTo>
                    <a:pt x="570788" y="928243"/>
                  </a:lnTo>
                  <a:lnTo>
                    <a:pt x="509574" y="887768"/>
                  </a:lnTo>
                  <a:lnTo>
                    <a:pt x="464261" y="877366"/>
                  </a:lnTo>
                  <a:lnTo>
                    <a:pt x="413626" y="873163"/>
                  </a:lnTo>
                  <a:lnTo>
                    <a:pt x="370103" y="872629"/>
                  </a:lnTo>
                  <a:lnTo>
                    <a:pt x="323723" y="878192"/>
                  </a:lnTo>
                  <a:lnTo>
                    <a:pt x="286727" y="891984"/>
                  </a:lnTo>
                  <a:lnTo>
                    <a:pt x="259092" y="912266"/>
                  </a:lnTo>
                  <a:lnTo>
                    <a:pt x="240804" y="937221"/>
                  </a:lnTo>
                  <a:lnTo>
                    <a:pt x="231851" y="965098"/>
                  </a:lnTo>
                  <a:lnTo>
                    <a:pt x="232181" y="994117"/>
                  </a:lnTo>
                  <a:lnTo>
                    <a:pt x="260680" y="1048435"/>
                  </a:lnTo>
                  <a:lnTo>
                    <a:pt x="326136" y="1085964"/>
                  </a:lnTo>
                  <a:lnTo>
                    <a:pt x="372668" y="1093990"/>
                  </a:lnTo>
                  <a:lnTo>
                    <a:pt x="445414" y="1097432"/>
                  </a:lnTo>
                  <a:lnTo>
                    <a:pt x="491896" y="1093889"/>
                  </a:lnTo>
                  <a:lnTo>
                    <a:pt x="529882" y="1081836"/>
                  </a:lnTo>
                  <a:lnTo>
                    <a:pt x="579742" y="1039177"/>
                  </a:lnTo>
                  <a:lnTo>
                    <a:pt x="593775" y="983335"/>
                  </a:lnTo>
                  <a:close/>
                </a:path>
                <a:path extrusionOk="0" h="1097915" w="1256665">
                  <a:moveTo>
                    <a:pt x="873048" y="603288"/>
                  </a:moveTo>
                  <a:lnTo>
                    <a:pt x="853744" y="546773"/>
                  </a:lnTo>
                  <a:lnTo>
                    <a:pt x="795337" y="502348"/>
                  </a:lnTo>
                  <a:lnTo>
                    <a:pt x="750811" y="488975"/>
                  </a:lnTo>
                  <a:lnTo>
                    <a:pt x="700582" y="481457"/>
                  </a:lnTo>
                  <a:lnTo>
                    <a:pt x="657161" y="478104"/>
                  </a:lnTo>
                  <a:lnTo>
                    <a:pt x="610514" y="480580"/>
                  </a:lnTo>
                  <a:lnTo>
                    <a:pt x="572693" y="491909"/>
                  </a:lnTo>
                  <a:lnTo>
                    <a:pt x="523913" y="534022"/>
                  </a:lnTo>
                  <a:lnTo>
                    <a:pt x="511581" y="590219"/>
                  </a:lnTo>
                  <a:lnTo>
                    <a:pt x="519315" y="619163"/>
                  </a:lnTo>
                  <a:lnTo>
                    <a:pt x="563079" y="669861"/>
                  </a:lnTo>
                  <a:lnTo>
                    <a:pt x="599287" y="688073"/>
                  </a:lnTo>
                  <a:lnTo>
                    <a:pt x="645185" y="699147"/>
                  </a:lnTo>
                  <a:lnTo>
                    <a:pt x="717524" y="707364"/>
                  </a:lnTo>
                  <a:lnTo>
                    <a:pt x="764133" y="706894"/>
                  </a:lnTo>
                  <a:lnTo>
                    <a:pt x="802830" y="697382"/>
                  </a:lnTo>
                  <a:lnTo>
                    <a:pt x="855370" y="658088"/>
                  </a:lnTo>
                  <a:lnTo>
                    <a:pt x="873048" y="603288"/>
                  </a:lnTo>
                  <a:close/>
                </a:path>
                <a:path extrusionOk="0" h="1097915" w="1256665">
                  <a:moveTo>
                    <a:pt x="1256347" y="485622"/>
                  </a:moveTo>
                  <a:lnTo>
                    <a:pt x="1251191" y="447128"/>
                  </a:lnTo>
                  <a:lnTo>
                    <a:pt x="1229461" y="374535"/>
                  </a:lnTo>
                  <a:lnTo>
                    <a:pt x="1182560" y="331152"/>
                  </a:lnTo>
                  <a:lnTo>
                    <a:pt x="1155458" y="326656"/>
                  </a:lnTo>
                  <a:lnTo>
                    <a:pt x="1129144" y="332854"/>
                  </a:lnTo>
                  <a:lnTo>
                    <a:pt x="1106030" y="349186"/>
                  </a:lnTo>
                  <a:lnTo>
                    <a:pt x="1088529" y="375094"/>
                  </a:lnTo>
                  <a:lnTo>
                    <a:pt x="1079055" y="409994"/>
                  </a:lnTo>
                  <a:lnTo>
                    <a:pt x="1080008" y="453313"/>
                  </a:lnTo>
                  <a:lnTo>
                    <a:pt x="1089317" y="508165"/>
                  </a:lnTo>
                  <a:lnTo>
                    <a:pt x="1102550" y="548779"/>
                  </a:lnTo>
                  <a:lnTo>
                    <a:pt x="1147457" y="595731"/>
                  </a:lnTo>
                  <a:lnTo>
                    <a:pt x="1174305" y="602716"/>
                  </a:lnTo>
                  <a:lnTo>
                    <a:pt x="1200886" y="599135"/>
                  </a:lnTo>
                  <a:lnTo>
                    <a:pt x="1224788" y="585304"/>
                  </a:lnTo>
                  <a:lnTo>
                    <a:pt x="1243609" y="561568"/>
                  </a:lnTo>
                  <a:lnTo>
                    <a:pt x="1254925" y="528231"/>
                  </a:lnTo>
                  <a:lnTo>
                    <a:pt x="1256347" y="48562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44" name="Google Shape;444;p12"/>
            <p:cNvPicPr preferRelativeResize="0"/>
            <p:nvPr/>
          </p:nvPicPr>
          <p:blipFill rotWithShape="1">
            <a:blip r:embed="rId10">
              <a:alphaModFix/>
            </a:blip>
            <a:srcRect b="0" l="0" r="0" t="0"/>
            <a:stretch/>
          </p:blipFill>
          <p:spPr>
            <a:xfrm>
              <a:off x="0" y="929516"/>
              <a:ext cx="97747" cy="223867"/>
            </a:xfrm>
            <a:prstGeom prst="rect">
              <a:avLst/>
            </a:prstGeom>
            <a:noFill/>
            <a:ln>
              <a:noFill/>
            </a:ln>
          </p:spPr>
        </p:pic>
        <p:pic>
          <p:nvPicPr>
            <p:cNvPr id="445" name="Google Shape;445;p12"/>
            <p:cNvPicPr preferRelativeResize="0"/>
            <p:nvPr/>
          </p:nvPicPr>
          <p:blipFill rotWithShape="1">
            <a:blip r:embed="rId11">
              <a:alphaModFix/>
            </a:blip>
            <a:srcRect b="0" l="0" r="0" t="0"/>
            <a:stretch/>
          </p:blipFill>
          <p:spPr>
            <a:xfrm>
              <a:off x="1339551" y="126010"/>
              <a:ext cx="229723" cy="245248"/>
            </a:xfrm>
            <a:prstGeom prst="rect">
              <a:avLst/>
            </a:prstGeom>
            <a:noFill/>
            <a:ln>
              <a:noFill/>
            </a:ln>
          </p:spPr>
        </p:pic>
        <p:sp>
          <p:nvSpPr>
            <p:cNvPr id="446" name="Google Shape;446;p12"/>
            <p:cNvSpPr/>
            <p:nvPr/>
          </p:nvSpPr>
          <p:spPr>
            <a:xfrm>
              <a:off x="850664" y="184284"/>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7" name="Google Shape;447;p12"/>
            <p:cNvSpPr/>
            <p:nvPr/>
          </p:nvSpPr>
          <p:spPr>
            <a:xfrm>
              <a:off x="10544721" y="2812986"/>
              <a:ext cx="7743825" cy="7423784"/>
            </a:xfrm>
            <a:custGeom>
              <a:rect b="b" l="l" r="r" t="t"/>
              <a:pathLst>
                <a:path extrusionOk="0" h="7423784" w="7743825">
                  <a:moveTo>
                    <a:pt x="275666" y="7079869"/>
                  </a:moveTo>
                  <a:lnTo>
                    <a:pt x="260705" y="7027570"/>
                  </a:lnTo>
                  <a:lnTo>
                    <a:pt x="215607" y="6997776"/>
                  </a:lnTo>
                  <a:lnTo>
                    <a:pt x="184632" y="6995261"/>
                  </a:lnTo>
                  <a:lnTo>
                    <a:pt x="149580" y="7003110"/>
                  </a:lnTo>
                  <a:lnTo>
                    <a:pt x="111607" y="7022909"/>
                  </a:lnTo>
                  <a:lnTo>
                    <a:pt x="77012" y="7048309"/>
                  </a:lnTo>
                  <a:lnTo>
                    <a:pt x="20472" y="7104278"/>
                  </a:lnTo>
                  <a:lnTo>
                    <a:pt x="0" y="7166813"/>
                  </a:lnTo>
                  <a:lnTo>
                    <a:pt x="5410" y="7194220"/>
                  </a:lnTo>
                  <a:lnTo>
                    <a:pt x="19481" y="7217080"/>
                  </a:lnTo>
                  <a:lnTo>
                    <a:pt x="40868" y="7233894"/>
                  </a:lnTo>
                  <a:lnTo>
                    <a:pt x="68262" y="7243178"/>
                  </a:lnTo>
                  <a:lnTo>
                    <a:pt x="100330" y="7243458"/>
                  </a:lnTo>
                  <a:lnTo>
                    <a:pt x="135737" y="7233247"/>
                  </a:lnTo>
                  <a:lnTo>
                    <a:pt x="173151" y="7211047"/>
                  </a:lnTo>
                  <a:lnTo>
                    <a:pt x="221399" y="7172934"/>
                  </a:lnTo>
                  <a:lnTo>
                    <a:pt x="251256" y="7142061"/>
                  </a:lnTo>
                  <a:lnTo>
                    <a:pt x="275666" y="7079869"/>
                  </a:lnTo>
                  <a:close/>
                </a:path>
                <a:path extrusionOk="0" h="7423784" w="7743825">
                  <a:moveTo>
                    <a:pt x="507390" y="6721183"/>
                  </a:moveTo>
                  <a:lnTo>
                    <a:pt x="503847" y="6678447"/>
                  </a:lnTo>
                  <a:lnTo>
                    <a:pt x="473125" y="6619240"/>
                  </a:lnTo>
                  <a:lnTo>
                    <a:pt x="423875" y="6596164"/>
                  </a:lnTo>
                  <a:lnTo>
                    <a:pt x="397167" y="6598590"/>
                  </a:lnTo>
                  <a:lnTo>
                    <a:pt x="349364" y="6632232"/>
                  </a:lnTo>
                  <a:lnTo>
                    <a:pt x="321983" y="6705359"/>
                  </a:lnTo>
                  <a:lnTo>
                    <a:pt x="318287" y="6748069"/>
                  </a:lnTo>
                  <a:lnTo>
                    <a:pt x="317728" y="6784797"/>
                  </a:lnTo>
                  <a:lnTo>
                    <a:pt x="323126" y="6827393"/>
                  </a:lnTo>
                  <a:lnTo>
                    <a:pt x="336778" y="6860400"/>
                  </a:lnTo>
                  <a:lnTo>
                    <a:pt x="356704" y="6883857"/>
                  </a:lnTo>
                  <a:lnTo>
                    <a:pt x="380911" y="6897776"/>
                  </a:lnTo>
                  <a:lnTo>
                    <a:pt x="407390" y="6902196"/>
                  </a:lnTo>
                  <a:lnTo>
                    <a:pt x="434162" y="6897129"/>
                  </a:lnTo>
                  <a:lnTo>
                    <a:pt x="480593" y="6858648"/>
                  </a:lnTo>
                  <a:lnTo>
                    <a:pt x="504253" y="6782536"/>
                  </a:lnTo>
                  <a:lnTo>
                    <a:pt x="507390" y="6721183"/>
                  </a:lnTo>
                  <a:close/>
                </a:path>
                <a:path extrusionOk="0" h="7423784" w="7743825">
                  <a:moveTo>
                    <a:pt x="805980" y="7184199"/>
                  </a:moveTo>
                  <a:lnTo>
                    <a:pt x="791337" y="7133018"/>
                  </a:lnTo>
                  <a:lnTo>
                    <a:pt x="742022" y="7098525"/>
                  </a:lnTo>
                  <a:lnTo>
                    <a:pt x="705726" y="7092340"/>
                  </a:lnTo>
                  <a:lnTo>
                    <a:pt x="662406" y="7096061"/>
                  </a:lnTo>
                  <a:lnTo>
                    <a:pt x="602437" y="7109473"/>
                  </a:lnTo>
                  <a:lnTo>
                    <a:pt x="562165" y="7124306"/>
                  </a:lnTo>
                  <a:lnTo>
                    <a:pt x="513168" y="7169759"/>
                  </a:lnTo>
                  <a:lnTo>
                    <a:pt x="503720" y="7196518"/>
                  </a:lnTo>
                  <a:lnTo>
                    <a:pt x="503859" y="7223404"/>
                  </a:lnTo>
                  <a:lnTo>
                    <a:pt x="513232" y="7248499"/>
                  </a:lnTo>
                  <a:lnTo>
                    <a:pt x="531469" y="7269874"/>
                  </a:lnTo>
                  <a:lnTo>
                    <a:pt x="558241" y="7285609"/>
                  </a:lnTo>
                  <a:lnTo>
                    <a:pt x="593178" y="7293775"/>
                  </a:lnTo>
                  <a:lnTo>
                    <a:pt x="635939" y="7292454"/>
                  </a:lnTo>
                  <a:lnTo>
                    <a:pt x="678091" y="7284567"/>
                  </a:lnTo>
                  <a:lnTo>
                    <a:pt x="753287" y="7258723"/>
                  </a:lnTo>
                  <a:lnTo>
                    <a:pt x="798918" y="7211250"/>
                  </a:lnTo>
                  <a:lnTo>
                    <a:pt x="805980" y="7184199"/>
                  </a:lnTo>
                  <a:close/>
                </a:path>
                <a:path extrusionOk="0" h="7423784" w="7743825">
                  <a:moveTo>
                    <a:pt x="1149578" y="6746214"/>
                  </a:moveTo>
                  <a:lnTo>
                    <a:pt x="1127175" y="6690144"/>
                  </a:lnTo>
                  <a:lnTo>
                    <a:pt x="1072311" y="6641084"/>
                  </a:lnTo>
                  <a:lnTo>
                    <a:pt x="1031913" y="6622047"/>
                  </a:lnTo>
                  <a:lnTo>
                    <a:pt x="955916" y="6595821"/>
                  </a:lnTo>
                  <a:lnTo>
                    <a:pt x="909535" y="6585547"/>
                  </a:lnTo>
                  <a:lnTo>
                    <a:pt x="868451" y="6585204"/>
                  </a:lnTo>
                  <a:lnTo>
                    <a:pt x="833208" y="6593383"/>
                  </a:lnTo>
                  <a:lnTo>
                    <a:pt x="804341" y="6608724"/>
                  </a:lnTo>
                  <a:lnTo>
                    <a:pt x="782383" y="6629844"/>
                  </a:lnTo>
                  <a:lnTo>
                    <a:pt x="767892" y="6655359"/>
                  </a:lnTo>
                  <a:lnTo>
                    <a:pt x="761390" y="6683870"/>
                  </a:lnTo>
                  <a:lnTo>
                    <a:pt x="763409" y="6714007"/>
                  </a:lnTo>
                  <a:lnTo>
                    <a:pt x="795210" y="6773646"/>
                  </a:lnTo>
                  <a:lnTo>
                    <a:pt x="826058" y="6800367"/>
                  </a:lnTo>
                  <a:lnTo>
                    <a:pt x="867600" y="6823189"/>
                  </a:lnTo>
                  <a:lnTo>
                    <a:pt x="919911" y="6843344"/>
                  </a:lnTo>
                  <a:lnTo>
                    <a:pt x="965898" y="6857390"/>
                  </a:lnTo>
                  <a:lnTo>
                    <a:pt x="1009408" y="6865417"/>
                  </a:lnTo>
                  <a:lnTo>
                    <a:pt x="1047686" y="6864896"/>
                  </a:lnTo>
                  <a:lnTo>
                    <a:pt x="1107274" y="6842747"/>
                  </a:lnTo>
                  <a:lnTo>
                    <a:pt x="1142085" y="6800139"/>
                  </a:lnTo>
                  <a:lnTo>
                    <a:pt x="1149578" y="6746214"/>
                  </a:lnTo>
                  <a:close/>
                </a:path>
                <a:path extrusionOk="0" h="7423784" w="7743825">
                  <a:moveTo>
                    <a:pt x="1261097" y="7178942"/>
                  </a:moveTo>
                  <a:lnTo>
                    <a:pt x="1238719" y="7120128"/>
                  </a:lnTo>
                  <a:lnTo>
                    <a:pt x="1191196" y="7090181"/>
                  </a:lnTo>
                  <a:lnTo>
                    <a:pt x="1161999" y="7087730"/>
                  </a:lnTo>
                  <a:lnTo>
                    <a:pt x="1131316" y="7094512"/>
                  </a:lnTo>
                  <a:lnTo>
                    <a:pt x="1071892" y="7138530"/>
                  </a:lnTo>
                  <a:lnTo>
                    <a:pt x="1046353" y="7177100"/>
                  </a:lnTo>
                  <a:lnTo>
                    <a:pt x="1014539" y="7240918"/>
                  </a:lnTo>
                  <a:lnTo>
                    <a:pt x="999375" y="7283958"/>
                  </a:lnTo>
                  <a:lnTo>
                    <a:pt x="995184" y="7322706"/>
                  </a:lnTo>
                  <a:lnTo>
                    <a:pt x="1000455" y="7356335"/>
                  </a:lnTo>
                  <a:lnTo>
                    <a:pt x="1013714" y="7384034"/>
                  </a:lnTo>
                  <a:lnTo>
                    <a:pt x="1033449" y="7405002"/>
                  </a:lnTo>
                  <a:lnTo>
                    <a:pt x="1058164" y="7418425"/>
                  </a:lnTo>
                  <a:lnTo>
                    <a:pt x="1086370" y="7423467"/>
                  </a:lnTo>
                  <a:lnTo>
                    <a:pt x="1116571" y="7419340"/>
                  </a:lnTo>
                  <a:lnTo>
                    <a:pt x="1176959" y="7380287"/>
                  </a:lnTo>
                  <a:lnTo>
                    <a:pt x="1204150" y="7343737"/>
                  </a:lnTo>
                  <a:lnTo>
                    <a:pt x="1227874" y="7300036"/>
                  </a:lnTo>
                  <a:lnTo>
                    <a:pt x="1245527" y="7261225"/>
                  </a:lnTo>
                  <a:lnTo>
                    <a:pt x="1258849" y="7217486"/>
                  </a:lnTo>
                  <a:lnTo>
                    <a:pt x="1261097" y="7178942"/>
                  </a:lnTo>
                  <a:close/>
                </a:path>
                <a:path extrusionOk="0" h="7423784" w="7743825">
                  <a:moveTo>
                    <a:pt x="1547698" y="6405867"/>
                  </a:moveTo>
                  <a:lnTo>
                    <a:pt x="1536890" y="6350330"/>
                  </a:lnTo>
                  <a:lnTo>
                    <a:pt x="1495120" y="6299263"/>
                  </a:lnTo>
                  <a:lnTo>
                    <a:pt x="1462024" y="6278321"/>
                  </a:lnTo>
                  <a:lnTo>
                    <a:pt x="1420444" y="6262001"/>
                  </a:lnTo>
                  <a:lnTo>
                    <a:pt x="1342885" y="6240805"/>
                  </a:lnTo>
                  <a:lnTo>
                    <a:pt x="1295908" y="6233617"/>
                  </a:lnTo>
                  <a:lnTo>
                    <a:pt x="1254887" y="6235979"/>
                  </a:lnTo>
                  <a:lnTo>
                    <a:pt x="1192453" y="6263678"/>
                  </a:lnTo>
                  <a:lnTo>
                    <a:pt x="1159141" y="6312598"/>
                  </a:lnTo>
                  <a:lnTo>
                    <a:pt x="1154531" y="6341478"/>
                  </a:lnTo>
                  <a:lnTo>
                    <a:pt x="1158532" y="6371412"/>
                  </a:lnTo>
                  <a:lnTo>
                    <a:pt x="1194193" y="6428791"/>
                  </a:lnTo>
                  <a:lnTo>
                    <a:pt x="1226743" y="6453416"/>
                  </a:lnTo>
                  <a:lnTo>
                    <a:pt x="1269695" y="6473444"/>
                  </a:lnTo>
                  <a:lnTo>
                    <a:pt x="1323263" y="6490132"/>
                  </a:lnTo>
                  <a:lnTo>
                    <a:pt x="1370037" y="6501168"/>
                  </a:lnTo>
                  <a:lnTo>
                    <a:pt x="1413979" y="6506299"/>
                  </a:lnTo>
                  <a:lnTo>
                    <a:pt x="1452143" y="6503251"/>
                  </a:lnTo>
                  <a:lnTo>
                    <a:pt x="1510157" y="6477228"/>
                  </a:lnTo>
                  <a:lnTo>
                    <a:pt x="1542110" y="6432410"/>
                  </a:lnTo>
                  <a:lnTo>
                    <a:pt x="1547698" y="6405867"/>
                  </a:lnTo>
                  <a:close/>
                </a:path>
                <a:path extrusionOk="0" h="7423784" w="7743825">
                  <a:moveTo>
                    <a:pt x="1683600" y="6935241"/>
                  </a:moveTo>
                  <a:lnTo>
                    <a:pt x="1674926" y="6888620"/>
                  </a:lnTo>
                  <a:lnTo>
                    <a:pt x="1657337" y="6835356"/>
                  </a:lnTo>
                  <a:lnTo>
                    <a:pt x="1639087" y="6790918"/>
                  </a:lnTo>
                  <a:lnTo>
                    <a:pt x="1617738" y="6752196"/>
                  </a:lnTo>
                  <a:lnTo>
                    <a:pt x="1593088" y="6722961"/>
                  </a:lnTo>
                  <a:lnTo>
                    <a:pt x="1538262" y="6691020"/>
                  </a:lnTo>
                  <a:lnTo>
                    <a:pt x="1510245" y="6687350"/>
                  </a:lnTo>
                  <a:lnTo>
                    <a:pt x="1483283" y="6691249"/>
                  </a:lnTo>
                  <a:lnTo>
                    <a:pt x="1436878" y="6719786"/>
                  </a:lnTo>
                  <a:lnTo>
                    <a:pt x="1407731" y="6772796"/>
                  </a:lnTo>
                  <a:lnTo>
                    <a:pt x="1402359" y="6807263"/>
                  </a:lnTo>
                  <a:lnTo>
                    <a:pt x="1404569" y="6846405"/>
                  </a:lnTo>
                  <a:lnTo>
                    <a:pt x="1415453" y="6889737"/>
                  </a:lnTo>
                  <a:lnTo>
                    <a:pt x="1443329" y="6965150"/>
                  </a:lnTo>
                  <a:lnTo>
                    <a:pt x="1464767" y="7007530"/>
                  </a:lnTo>
                  <a:lnTo>
                    <a:pt x="1490510" y="7039483"/>
                  </a:lnTo>
                  <a:lnTo>
                    <a:pt x="1549298" y="7074040"/>
                  </a:lnTo>
                  <a:lnTo>
                    <a:pt x="1579511" y="7077545"/>
                  </a:lnTo>
                  <a:lnTo>
                    <a:pt x="1608391" y="7072503"/>
                  </a:lnTo>
                  <a:lnTo>
                    <a:pt x="1656549" y="7038619"/>
                  </a:lnTo>
                  <a:lnTo>
                    <a:pt x="1682483" y="6976084"/>
                  </a:lnTo>
                  <a:lnTo>
                    <a:pt x="1683600" y="6935241"/>
                  </a:lnTo>
                  <a:close/>
                </a:path>
                <a:path extrusionOk="0" h="7423784" w="7743825">
                  <a:moveTo>
                    <a:pt x="2054529" y="6567398"/>
                  </a:moveTo>
                  <a:lnTo>
                    <a:pt x="2039569" y="6515113"/>
                  </a:lnTo>
                  <a:lnTo>
                    <a:pt x="1994471" y="6485331"/>
                  </a:lnTo>
                  <a:lnTo>
                    <a:pt x="1963496" y="6482816"/>
                  </a:lnTo>
                  <a:lnTo>
                    <a:pt x="1928444" y="6490665"/>
                  </a:lnTo>
                  <a:lnTo>
                    <a:pt x="1890471" y="6510452"/>
                  </a:lnTo>
                  <a:lnTo>
                    <a:pt x="1855876" y="6535852"/>
                  </a:lnTo>
                  <a:lnTo>
                    <a:pt x="1799336" y="6591795"/>
                  </a:lnTo>
                  <a:lnTo>
                    <a:pt x="1778863" y="6654355"/>
                  </a:lnTo>
                  <a:lnTo>
                    <a:pt x="1784273" y="6681762"/>
                  </a:lnTo>
                  <a:lnTo>
                    <a:pt x="1798345" y="6704622"/>
                  </a:lnTo>
                  <a:lnTo>
                    <a:pt x="1819744" y="6721437"/>
                  </a:lnTo>
                  <a:lnTo>
                    <a:pt x="1847138" y="6730733"/>
                  </a:lnTo>
                  <a:lnTo>
                    <a:pt x="1879206" y="6731013"/>
                  </a:lnTo>
                  <a:lnTo>
                    <a:pt x="1914601" y="6720789"/>
                  </a:lnTo>
                  <a:lnTo>
                    <a:pt x="1952028" y="6698589"/>
                  </a:lnTo>
                  <a:lnTo>
                    <a:pt x="2000262" y="6660439"/>
                  </a:lnTo>
                  <a:lnTo>
                    <a:pt x="2030107" y="6629578"/>
                  </a:lnTo>
                  <a:lnTo>
                    <a:pt x="2054529" y="6567398"/>
                  </a:lnTo>
                  <a:close/>
                </a:path>
                <a:path extrusionOk="0" h="7423784" w="7743825">
                  <a:moveTo>
                    <a:pt x="7254062" y="591629"/>
                  </a:moveTo>
                  <a:lnTo>
                    <a:pt x="7237031" y="538365"/>
                  </a:lnTo>
                  <a:lnTo>
                    <a:pt x="7184072" y="503643"/>
                  </a:lnTo>
                  <a:lnTo>
                    <a:pt x="7145718" y="498221"/>
                  </a:lnTo>
                  <a:lnTo>
                    <a:pt x="7100290" y="503415"/>
                  </a:lnTo>
                  <a:lnTo>
                    <a:pt x="7037667" y="519201"/>
                  </a:lnTo>
                  <a:lnTo>
                    <a:pt x="6995808" y="535952"/>
                  </a:lnTo>
                  <a:lnTo>
                    <a:pt x="6945744" y="585076"/>
                  </a:lnTo>
                  <a:lnTo>
                    <a:pt x="6936689" y="613422"/>
                  </a:lnTo>
                  <a:lnTo>
                    <a:pt x="6937705" y="641629"/>
                  </a:lnTo>
                  <a:lnTo>
                    <a:pt x="6948360" y="667677"/>
                  </a:lnTo>
                  <a:lnTo>
                    <a:pt x="6968236" y="689571"/>
                  </a:lnTo>
                  <a:lnTo>
                    <a:pt x="6996887" y="705281"/>
                  </a:lnTo>
                  <a:lnTo>
                    <a:pt x="7033882" y="712812"/>
                  </a:lnTo>
                  <a:lnTo>
                    <a:pt x="7078815" y="710158"/>
                  </a:lnTo>
                  <a:lnTo>
                    <a:pt x="7122846" y="700697"/>
                  </a:lnTo>
                  <a:lnTo>
                    <a:pt x="7159930" y="689927"/>
                  </a:lnTo>
                  <a:lnTo>
                    <a:pt x="7201078" y="671372"/>
                  </a:lnTo>
                  <a:lnTo>
                    <a:pt x="7247509" y="620217"/>
                  </a:lnTo>
                  <a:lnTo>
                    <a:pt x="7254062" y="591629"/>
                  </a:lnTo>
                  <a:close/>
                </a:path>
                <a:path extrusionOk="0" h="7423784" w="7743825">
                  <a:moveTo>
                    <a:pt x="7486091" y="252387"/>
                  </a:moveTo>
                  <a:lnTo>
                    <a:pt x="7485113" y="211874"/>
                  </a:lnTo>
                  <a:lnTo>
                    <a:pt x="7473302" y="166166"/>
                  </a:lnTo>
                  <a:lnTo>
                    <a:pt x="7446518" y="98450"/>
                  </a:lnTo>
                  <a:lnTo>
                    <a:pt x="7424166" y="57543"/>
                  </a:lnTo>
                  <a:lnTo>
                    <a:pt x="7397572" y="27889"/>
                  </a:lnTo>
                  <a:lnTo>
                    <a:pt x="7338174" y="0"/>
                  </a:lnTo>
                  <a:lnTo>
                    <a:pt x="7308685" y="622"/>
                  </a:lnTo>
                  <a:lnTo>
                    <a:pt x="7258304" y="28105"/>
                  </a:lnTo>
                  <a:lnTo>
                    <a:pt x="7230402" y="86715"/>
                  </a:lnTo>
                  <a:lnTo>
                    <a:pt x="7228992" y="126250"/>
                  </a:lnTo>
                  <a:lnTo>
                    <a:pt x="7238136" y="171831"/>
                  </a:lnTo>
                  <a:lnTo>
                    <a:pt x="7255142" y="219684"/>
                  </a:lnTo>
                  <a:lnTo>
                    <a:pt x="7272604" y="259575"/>
                  </a:lnTo>
                  <a:lnTo>
                    <a:pt x="7296734" y="299567"/>
                  </a:lnTo>
                  <a:lnTo>
                    <a:pt x="7324522" y="327621"/>
                  </a:lnTo>
                  <a:lnTo>
                    <a:pt x="7384631" y="350850"/>
                  </a:lnTo>
                  <a:lnTo>
                    <a:pt x="7413726" y="347548"/>
                  </a:lnTo>
                  <a:lnTo>
                    <a:pt x="7440028" y="335305"/>
                  </a:lnTo>
                  <a:lnTo>
                    <a:pt x="7461923" y="314858"/>
                  </a:lnTo>
                  <a:lnTo>
                    <a:pt x="7477823" y="286969"/>
                  </a:lnTo>
                  <a:lnTo>
                    <a:pt x="7486091" y="252387"/>
                  </a:lnTo>
                  <a:close/>
                </a:path>
                <a:path extrusionOk="0" h="7423784" w="7743825">
                  <a:moveTo>
                    <a:pt x="7735011" y="599897"/>
                  </a:moveTo>
                  <a:lnTo>
                    <a:pt x="7714818" y="538810"/>
                  </a:lnTo>
                  <a:lnTo>
                    <a:pt x="7667587" y="505968"/>
                  </a:lnTo>
                  <a:lnTo>
                    <a:pt x="7637843" y="502056"/>
                  </a:lnTo>
                  <a:lnTo>
                    <a:pt x="7606157" y="507504"/>
                  </a:lnTo>
                  <a:lnTo>
                    <a:pt x="7543381" y="549541"/>
                  </a:lnTo>
                  <a:lnTo>
                    <a:pt x="7515492" y="587654"/>
                  </a:lnTo>
                  <a:lnTo>
                    <a:pt x="7480097" y="651294"/>
                  </a:lnTo>
                  <a:lnTo>
                    <a:pt x="7462609" y="694474"/>
                  </a:lnTo>
                  <a:lnTo>
                    <a:pt x="7456538" y="733818"/>
                  </a:lnTo>
                  <a:lnTo>
                    <a:pt x="7460399" y="768388"/>
                  </a:lnTo>
                  <a:lnTo>
                    <a:pt x="7472680" y="797293"/>
                  </a:lnTo>
                  <a:lnTo>
                    <a:pt x="7491908" y="819632"/>
                  </a:lnTo>
                  <a:lnTo>
                    <a:pt x="7516571" y="834517"/>
                  </a:lnTo>
                  <a:lnTo>
                    <a:pt x="7545184" y="841032"/>
                  </a:lnTo>
                  <a:lnTo>
                    <a:pt x="7576261" y="838263"/>
                  </a:lnTo>
                  <a:lnTo>
                    <a:pt x="7639799" y="801331"/>
                  </a:lnTo>
                  <a:lnTo>
                    <a:pt x="7669289" y="765352"/>
                  </a:lnTo>
                  <a:lnTo>
                    <a:pt x="7695514" y="721842"/>
                  </a:lnTo>
                  <a:lnTo>
                    <a:pt x="7715301" y="683094"/>
                  </a:lnTo>
                  <a:lnTo>
                    <a:pt x="7730947" y="639114"/>
                  </a:lnTo>
                  <a:lnTo>
                    <a:pt x="7735011" y="599897"/>
                  </a:lnTo>
                  <a:close/>
                </a:path>
                <a:path extrusionOk="0" h="7423784" w="7743825">
                  <a:moveTo>
                    <a:pt x="7743279" y="82245"/>
                  </a:moveTo>
                  <a:lnTo>
                    <a:pt x="7726299" y="97231"/>
                  </a:lnTo>
                  <a:lnTo>
                    <a:pt x="7710462" y="124028"/>
                  </a:lnTo>
                  <a:lnTo>
                    <a:pt x="7702334" y="157543"/>
                  </a:lnTo>
                  <a:lnTo>
                    <a:pt x="7703540" y="197078"/>
                  </a:lnTo>
                  <a:lnTo>
                    <a:pt x="7715682" y="241960"/>
                  </a:lnTo>
                  <a:lnTo>
                    <a:pt x="7735798" y="288632"/>
                  </a:lnTo>
                  <a:lnTo>
                    <a:pt x="7743279" y="303580"/>
                  </a:lnTo>
                  <a:lnTo>
                    <a:pt x="7743279" y="8224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48" name="Google Shape;448;p12"/>
            <p:cNvPicPr preferRelativeResize="0"/>
            <p:nvPr/>
          </p:nvPicPr>
          <p:blipFill rotWithShape="1">
            <a:blip r:embed="rId12">
              <a:alphaModFix/>
            </a:blip>
            <a:srcRect b="0" l="0" r="0" t="0"/>
            <a:stretch/>
          </p:blipFill>
          <p:spPr>
            <a:xfrm>
              <a:off x="17440482" y="2515797"/>
              <a:ext cx="249989" cy="224567"/>
            </a:xfrm>
            <a:prstGeom prst="rect">
              <a:avLst/>
            </a:prstGeom>
            <a:noFill/>
            <a:ln>
              <a:noFill/>
            </a:ln>
          </p:spPr>
        </p:pic>
        <p:sp>
          <p:nvSpPr>
            <p:cNvPr id="449" name="Google Shape;449;p12"/>
            <p:cNvSpPr/>
            <p:nvPr/>
          </p:nvSpPr>
          <p:spPr>
            <a:xfrm>
              <a:off x="17011466" y="2568792"/>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50" name="Google Shape;450;p12"/>
            <p:cNvPicPr preferRelativeResize="0"/>
            <p:nvPr/>
          </p:nvPicPr>
          <p:blipFill rotWithShape="1">
            <a:blip r:embed="rId13">
              <a:alphaModFix/>
            </a:blip>
            <a:srcRect b="0" l="0" r="0" t="0"/>
            <a:stretch/>
          </p:blipFill>
          <p:spPr>
            <a:xfrm>
              <a:off x="17277969" y="2943829"/>
              <a:ext cx="249100" cy="225803"/>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4" name="Shape 454"/>
        <p:cNvGrpSpPr/>
        <p:nvPr/>
      </p:nvGrpSpPr>
      <p:grpSpPr>
        <a:xfrm>
          <a:off x="0" y="0"/>
          <a:ext cx="0" cy="0"/>
          <a:chOff x="0" y="0"/>
          <a:chExt cx="0" cy="0"/>
        </a:xfrm>
      </p:grpSpPr>
      <p:sp>
        <p:nvSpPr>
          <p:cNvPr id="455" name="Google Shape;455;p13"/>
          <p:cNvSpPr/>
          <p:nvPr/>
        </p:nvSpPr>
        <p:spPr>
          <a:xfrm>
            <a:off x="10094471" y="0"/>
            <a:ext cx="8194040" cy="10287000"/>
          </a:xfrm>
          <a:custGeom>
            <a:rect b="b" l="l" r="r" t="t"/>
            <a:pathLst>
              <a:path extrusionOk="0" h="10287000" w="8194040">
                <a:moveTo>
                  <a:pt x="8193528" y="0"/>
                </a:moveTo>
                <a:lnTo>
                  <a:pt x="2880203" y="0"/>
                </a:lnTo>
                <a:lnTo>
                  <a:pt x="0" y="10286995"/>
                </a:lnTo>
                <a:lnTo>
                  <a:pt x="8193528" y="10286996"/>
                </a:lnTo>
                <a:lnTo>
                  <a:pt x="8193528" y="0"/>
                </a:lnTo>
                <a:close/>
              </a:path>
            </a:pathLst>
          </a:custGeom>
          <a:solidFill>
            <a:srgbClr val="F6F4E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6" name="Google Shape;456;p13"/>
          <p:cNvSpPr/>
          <p:nvPr/>
        </p:nvSpPr>
        <p:spPr>
          <a:xfrm>
            <a:off x="4243578" y="3772661"/>
            <a:ext cx="4264660" cy="4284345"/>
          </a:xfrm>
          <a:custGeom>
            <a:rect b="b" l="l" r="r" t="t"/>
            <a:pathLst>
              <a:path extrusionOk="0" h="4284345" w="4264659">
                <a:moveTo>
                  <a:pt x="2132076" y="0"/>
                </a:moveTo>
                <a:lnTo>
                  <a:pt x="2180401" y="753"/>
                </a:lnTo>
                <a:lnTo>
                  <a:pt x="2228461" y="2567"/>
                </a:lnTo>
                <a:lnTo>
                  <a:pt x="2276244" y="5430"/>
                </a:lnTo>
                <a:lnTo>
                  <a:pt x="2323739" y="9332"/>
                </a:lnTo>
                <a:lnTo>
                  <a:pt x="2370935" y="14261"/>
                </a:lnTo>
                <a:lnTo>
                  <a:pt x="2417820" y="20205"/>
                </a:lnTo>
                <a:lnTo>
                  <a:pt x="2464383" y="27154"/>
                </a:lnTo>
                <a:lnTo>
                  <a:pt x="2510613" y="35096"/>
                </a:lnTo>
                <a:lnTo>
                  <a:pt x="2556499" y="44020"/>
                </a:lnTo>
                <a:lnTo>
                  <a:pt x="2602029" y="53914"/>
                </a:lnTo>
                <a:lnTo>
                  <a:pt x="2647193" y="64768"/>
                </a:lnTo>
                <a:lnTo>
                  <a:pt x="2691979" y="76570"/>
                </a:lnTo>
                <a:lnTo>
                  <a:pt x="2736376" y="89309"/>
                </a:lnTo>
                <a:lnTo>
                  <a:pt x="2780372" y="102973"/>
                </a:lnTo>
                <a:lnTo>
                  <a:pt x="2823957" y="117552"/>
                </a:lnTo>
                <a:lnTo>
                  <a:pt x="2867120" y="133033"/>
                </a:lnTo>
                <a:lnTo>
                  <a:pt x="2909848" y="149407"/>
                </a:lnTo>
                <a:lnTo>
                  <a:pt x="2952132" y="166660"/>
                </a:lnTo>
                <a:lnTo>
                  <a:pt x="2993959" y="184784"/>
                </a:lnTo>
                <a:lnTo>
                  <a:pt x="3035318" y="203765"/>
                </a:lnTo>
                <a:lnTo>
                  <a:pt x="3076199" y="223592"/>
                </a:lnTo>
                <a:lnTo>
                  <a:pt x="3116590" y="244256"/>
                </a:lnTo>
                <a:lnTo>
                  <a:pt x="3156479" y="265743"/>
                </a:lnTo>
                <a:lnTo>
                  <a:pt x="3195856" y="288043"/>
                </a:lnTo>
                <a:lnTo>
                  <a:pt x="3234710" y="311145"/>
                </a:lnTo>
                <a:lnTo>
                  <a:pt x="3273028" y="335038"/>
                </a:lnTo>
                <a:lnTo>
                  <a:pt x="3310801" y="359709"/>
                </a:lnTo>
                <a:lnTo>
                  <a:pt x="3348017" y="385148"/>
                </a:lnTo>
                <a:lnTo>
                  <a:pt x="3384663" y="411344"/>
                </a:lnTo>
                <a:lnTo>
                  <a:pt x="3420731" y="438286"/>
                </a:lnTo>
                <a:lnTo>
                  <a:pt x="3456207" y="465961"/>
                </a:lnTo>
                <a:lnTo>
                  <a:pt x="3491081" y="494359"/>
                </a:lnTo>
                <a:lnTo>
                  <a:pt x="3525342" y="523468"/>
                </a:lnTo>
                <a:lnTo>
                  <a:pt x="3558979" y="553278"/>
                </a:lnTo>
                <a:lnTo>
                  <a:pt x="3591979" y="583777"/>
                </a:lnTo>
                <a:lnTo>
                  <a:pt x="3624333" y="614954"/>
                </a:lnTo>
                <a:lnTo>
                  <a:pt x="3656029" y="646797"/>
                </a:lnTo>
                <a:lnTo>
                  <a:pt x="3687055" y="679295"/>
                </a:lnTo>
                <a:lnTo>
                  <a:pt x="3717401" y="712437"/>
                </a:lnTo>
                <a:lnTo>
                  <a:pt x="3747055" y="746212"/>
                </a:lnTo>
                <a:lnTo>
                  <a:pt x="3776005" y="780608"/>
                </a:lnTo>
                <a:lnTo>
                  <a:pt x="3804242" y="815615"/>
                </a:lnTo>
                <a:lnTo>
                  <a:pt x="3831753" y="851220"/>
                </a:lnTo>
                <a:lnTo>
                  <a:pt x="3858528" y="887413"/>
                </a:lnTo>
                <a:lnTo>
                  <a:pt x="3884554" y="924182"/>
                </a:lnTo>
                <a:lnTo>
                  <a:pt x="3909822" y="961516"/>
                </a:lnTo>
                <a:lnTo>
                  <a:pt x="3934319" y="999405"/>
                </a:lnTo>
                <a:lnTo>
                  <a:pt x="3958035" y="1037835"/>
                </a:lnTo>
                <a:lnTo>
                  <a:pt x="3980958" y="1076797"/>
                </a:lnTo>
                <a:lnTo>
                  <a:pt x="4003078" y="1116279"/>
                </a:lnTo>
                <a:lnTo>
                  <a:pt x="4024382" y="1156270"/>
                </a:lnTo>
                <a:lnTo>
                  <a:pt x="4044860" y="1196758"/>
                </a:lnTo>
                <a:lnTo>
                  <a:pt x="4064500" y="1237733"/>
                </a:lnTo>
                <a:lnTo>
                  <a:pt x="4083291" y="1279182"/>
                </a:lnTo>
                <a:lnTo>
                  <a:pt x="4101223" y="1321095"/>
                </a:lnTo>
                <a:lnTo>
                  <a:pt x="4118283" y="1363461"/>
                </a:lnTo>
                <a:lnTo>
                  <a:pt x="4134461" y="1406267"/>
                </a:lnTo>
                <a:lnTo>
                  <a:pt x="4149745" y="1449504"/>
                </a:lnTo>
                <a:lnTo>
                  <a:pt x="4164125" y="1493159"/>
                </a:lnTo>
                <a:lnTo>
                  <a:pt x="4177588" y="1537222"/>
                </a:lnTo>
                <a:lnTo>
                  <a:pt x="4190124" y="1581681"/>
                </a:lnTo>
                <a:lnTo>
                  <a:pt x="4201722" y="1626524"/>
                </a:lnTo>
                <a:lnTo>
                  <a:pt x="4212370" y="1671741"/>
                </a:lnTo>
                <a:lnTo>
                  <a:pt x="4222057" y="1717321"/>
                </a:lnTo>
                <a:lnTo>
                  <a:pt x="4230772" y="1763251"/>
                </a:lnTo>
                <a:lnTo>
                  <a:pt x="4238504" y="1809522"/>
                </a:lnTo>
                <a:lnTo>
                  <a:pt x="4245241" y="1856121"/>
                </a:lnTo>
                <a:lnTo>
                  <a:pt x="4250973" y="1903037"/>
                </a:lnTo>
                <a:lnTo>
                  <a:pt x="4255687" y="1950259"/>
                </a:lnTo>
                <a:lnTo>
                  <a:pt x="4259373" y="1997775"/>
                </a:lnTo>
                <a:lnTo>
                  <a:pt x="4262020" y="2045576"/>
                </a:lnTo>
                <a:lnTo>
                  <a:pt x="4263617" y="2093648"/>
                </a:lnTo>
                <a:lnTo>
                  <a:pt x="4264152" y="2141982"/>
                </a:lnTo>
                <a:lnTo>
                  <a:pt x="4263617" y="2190315"/>
                </a:lnTo>
                <a:lnTo>
                  <a:pt x="4262020" y="2238387"/>
                </a:lnTo>
                <a:lnTo>
                  <a:pt x="4259373" y="2286188"/>
                </a:lnTo>
                <a:lnTo>
                  <a:pt x="4255687" y="2333704"/>
                </a:lnTo>
                <a:lnTo>
                  <a:pt x="4250973" y="2380926"/>
                </a:lnTo>
                <a:lnTo>
                  <a:pt x="4245241" y="2427842"/>
                </a:lnTo>
                <a:lnTo>
                  <a:pt x="4238504" y="2474441"/>
                </a:lnTo>
                <a:lnTo>
                  <a:pt x="4230772" y="2520712"/>
                </a:lnTo>
                <a:lnTo>
                  <a:pt x="4222057" y="2566642"/>
                </a:lnTo>
                <a:lnTo>
                  <a:pt x="4212370" y="2612222"/>
                </a:lnTo>
                <a:lnTo>
                  <a:pt x="4201722" y="2657439"/>
                </a:lnTo>
                <a:lnTo>
                  <a:pt x="4190124" y="2702282"/>
                </a:lnTo>
                <a:lnTo>
                  <a:pt x="4177588" y="2746741"/>
                </a:lnTo>
                <a:lnTo>
                  <a:pt x="4164125" y="2790804"/>
                </a:lnTo>
                <a:lnTo>
                  <a:pt x="4149745" y="2834459"/>
                </a:lnTo>
                <a:lnTo>
                  <a:pt x="4134461" y="2877696"/>
                </a:lnTo>
                <a:lnTo>
                  <a:pt x="4118283" y="2920502"/>
                </a:lnTo>
                <a:lnTo>
                  <a:pt x="4101223" y="2962868"/>
                </a:lnTo>
                <a:lnTo>
                  <a:pt x="4083291" y="3004781"/>
                </a:lnTo>
                <a:lnTo>
                  <a:pt x="4064500" y="3046230"/>
                </a:lnTo>
                <a:lnTo>
                  <a:pt x="4044860" y="3087205"/>
                </a:lnTo>
                <a:lnTo>
                  <a:pt x="4024382" y="3127693"/>
                </a:lnTo>
                <a:lnTo>
                  <a:pt x="4003078" y="3167684"/>
                </a:lnTo>
                <a:lnTo>
                  <a:pt x="3980958" y="3207166"/>
                </a:lnTo>
                <a:lnTo>
                  <a:pt x="3958035" y="3246128"/>
                </a:lnTo>
                <a:lnTo>
                  <a:pt x="3934319" y="3284558"/>
                </a:lnTo>
                <a:lnTo>
                  <a:pt x="3909822" y="3322447"/>
                </a:lnTo>
                <a:lnTo>
                  <a:pt x="3884554" y="3359781"/>
                </a:lnTo>
                <a:lnTo>
                  <a:pt x="3858528" y="3396550"/>
                </a:lnTo>
                <a:lnTo>
                  <a:pt x="3831753" y="3432743"/>
                </a:lnTo>
                <a:lnTo>
                  <a:pt x="3804242" y="3468348"/>
                </a:lnTo>
                <a:lnTo>
                  <a:pt x="3776005" y="3503355"/>
                </a:lnTo>
                <a:lnTo>
                  <a:pt x="3747055" y="3537751"/>
                </a:lnTo>
                <a:lnTo>
                  <a:pt x="3717401" y="3571526"/>
                </a:lnTo>
                <a:lnTo>
                  <a:pt x="3687055" y="3604668"/>
                </a:lnTo>
                <a:lnTo>
                  <a:pt x="3656029" y="3637166"/>
                </a:lnTo>
                <a:lnTo>
                  <a:pt x="3624333" y="3669009"/>
                </a:lnTo>
                <a:lnTo>
                  <a:pt x="3591979" y="3700186"/>
                </a:lnTo>
                <a:lnTo>
                  <a:pt x="3558979" y="3730685"/>
                </a:lnTo>
                <a:lnTo>
                  <a:pt x="3525342" y="3760495"/>
                </a:lnTo>
                <a:lnTo>
                  <a:pt x="3491081" y="3789604"/>
                </a:lnTo>
                <a:lnTo>
                  <a:pt x="3456207" y="3818002"/>
                </a:lnTo>
                <a:lnTo>
                  <a:pt x="3420731" y="3845677"/>
                </a:lnTo>
                <a:lnTo>
                  <a:pt x="3384663" y="3872619"/>
                </a:lnTo>
                <a:lnTo>
                  <a:pt x="3348017" y="3898815"/>
                </a:lnTo>
                <a:lnTo>
                  <a:pt x="3310801" y="3924254"/>
                </a:lnTo>
                <a:lnTo>
                  <a:pt x="3273028" y="3948925"/>
                </a:lnTo>
                <a:lnTo>
                  <a:pt x="3234710" y="3972818"/>
                </a:lnTo>
                <a:lnTo>
                  <a:pt x="3195856" y="3995920"/>
                </a:lnTo>
                <a:lnTo>
                  <a:pt x="3156479" y="4018220"/>
                </a:lnTo>
                <a:lnTo>
                  <a:pt x="3116590" y="4039707"/>
                </a:lnTo>
                <a:lnTo>
                  <a:pt x="3076199" y="4060371"/>
                </a:lnTo>
                <a:lnTo>
                  <a:pt x="3035318" y="4080198"/>
                </a:lnTo>
                <a:lnTo>
                  <a:pt x="2993959" y="4099179"/>
                </a:lnTo>
                <a:lnTo>
                  <a:pt x="2952132" y="4117303"/>
                </a:lnTo>
                <a:lnTo>
                  <a:pt x="2909848" y="4134556"/>
                </a:lnTo>
                <a:lnTo>
                  <a:pt x="2867120" y="4150930"/>
                </a:lnTo>
                <a:lnTo>
                  <a:pt x="2823957" y="4166411"/>
                </a:lnTo>
                <a:lnTo>
                  <a:pt x="2780372" y="4180990"/>
                </a:lnTo>
                <a:lnTo>
                  <a:pt x="2736376" y="4194654"/>
                </a:lnTo>
                <a:lnTo>
                  <a:pt x="2691979" y="4207393"/>
                </a:lnTo>
                <a:lnTo>
                  <a:pt x="2647193" y="4219195"/>
                </a:lnTo>
                <a:lnTo>
                  <a:pt x="2602029" y="4230049"/>
                </a:lnTo>
                <a:lnTo>
                  <a:pt x="2556499" y="4239943"/>
                </a:lnTo>
                <a:lnTo>
                  <a:pt x="2510613" y="4248867"/>
                </a:lnTo>
                <a:lnTo>
                  <a:pt x="2464383" y="4256809"/>
                </a:lnTo>
                <a:lnTo>
                  <a:pt x="2417820" y="4263758"/>
                </a:lnTo>
                <a:lnTo>
                  <a:pt x="2370935" y="4269702"/>
                </a:lnTo>
                <a:lnTo>
                  <a:pt x="2323739" y="4274631"/>
                </a:lnTo>
                <a:lnTo>
                  <a:pt x="2276244" y="4278533"/>
                </a:lnTo>
                <a:lnTo>
                  <a:pt x="2228461" y="4281396"/>
                </a:lnTo>
                <a:lnTo>
                  <a:pt x="2180401" y="4283210"/>
                </a:lnTo>
                <a:lnTo>
                  <a:pt x="2132076" y="4283964"/>
                </a:lnTo>
                <a:lnTo>
                  <a:pt x="2083750" y="4283210"/>
                </a:lnTo>
                <a:lnTo>
                  <a:pt x="2035690" y="4281396"/>
                </a:lnTo>
                <a:lnTo>
                  <a:pt x="1987907" y="4278533"/>
                </a:lnTo>
                <a:lnTo>
                  <a:pt x="1940412" y="4274631"/>
                </a:lnTo>
                <a:lnTo>
                  <a:pt x="1893216" y="4269702"/>
                </a:lnTo>
                <a:lnTo>
                  <a:pt x="1846331" y="4263758"/>
                </a:lnTo>
                <a:lnTo>
                  <a:pt x="1799768" y="4256809"/>
                </a:lnTo>
                <a:lnTo>
                  <a:pt x="1753538" y="4248867"/>
                </a:lnTo>
                <a:lnTo>
                  <a:pt x="1707652" y="4239943"/>
                </a:lnTo>
                <a:lnTo>
                  <a:pt x="1662122" y="4230049"/>
                </a:lnTo>
                <a:lnTo>
                  <a:pt x="1616958" y="4219195"/>
                </a:lnTo>
                <a:lnTo>
                  <a:pt x="1572172" y="4207393"/>
                </a:lnTo>
                <a:lnTo>
                  <a:pt x="1527775" y="4194654"/>
                </a:lnTo>
                <a:lnTo>
                  <a:pt x="1483779" y="4180990"/>
                </a:lnTo>
                <a:lnTo>
                  <a:pt x="1440194" y="4166411"/>
                </a:lnTo>
                <a:lnTo>
                  <a:pt x="1397031" y="4150930"/>
                </a:lnTo>
                <a:lnTo>
                  <a:pt x="1354303" y="4134556"/>
                </a:lnTo>
                <a:lnTo>
                  <a:pt x="1312019" y="4117303"/>
                </a:lnTo>
                <a:lnTo>
                  <a:pt x="1270192" y="4099179"/>
                </a:lnTo>
                <a:lnTo>
                  <a:pt x="1228833" y="4080198"/>
                </a:lnTo>
                <a:lnTo>
                  <a:pt x="1187952" y="4060371"/>
                </a:lnTo>
                <a:lnTo>
                  <a:pt x="1147561" y="4039707"/>
                </a:lnTo>
                <a:lnTo>
                  <a:pt x="1107672" y="4018220"/>
                </a:lnTo>
                <a:lnTo>
                  <a:pt x="1068295" y="3995920"/>
                </a:lnTo>
                <a:lnTo>
                  <a:pt x="1029441" y="3972818"/>
                </a:lnTo>
                <a:lnTo>
                  <a:pt x="991123" y="3948925"/>
                </a:lnTo>
                <a:lnTo>
                  <a:pt x="953350" y="3924254"/>
                </a:lnTo>
                <a:lnTo>
                  <a:pt x="916134" y="3898815"/>
                </a:lnTo>
                <a:lnTo>
                  <a:pt x="879488" y="3872619"/>
                </a:lnTo>
                <a:lnTo>
                  <a:pt x="843420" y="3845677"/>
                </a:lnTo>
                <a:lnTo>
                  <a:pt x="807944" y="3818002"/>
                </a:lnTo>
                <a:lnTo>
                  <a:pt x="773070" y="3789604"/>
                </a:lnTo>
                <a:lnTo>
                  <a:pt x="738809" y="3760495"/>
                </a:lnTo>
                <a:lnTo>
                  <a:pt x="705172" y="3730685"/>
                </a:lnTo>
                <a:lnTo>
                  <a:pt x="672172" y="3700186"/>
                </a:lnTo>
                <a:lnTo>
                  <a:pt x="639818" y="3669009"/>
                </a:lnTo>
                <a:lnTo>
                  <a:pt x="608122" y="3637166"/>
                </a:lnTo>
                <a:lnTo>
                  <a:pt x="577096" y="3604668"/>
                </a:lnTo>
                <a:lnTo>
                  <a:pt x="546750" y="3571526"/>
                </a:lnTo>
                <a:lnTo>
                  <a:pt x="517096" y="3537751"/>
                </a:lnTo>
                <a:lnTo>
                  <a:pt x="488146" y="3503355"/>
                </a:lnTo>
                <a:lnTo>
                  <a:pt x="459909" y="3468348"/>
                </a:lnTo>
                <a:lnTo>
                  <a:pt x="432398" y="3432743"/>
                </a:lnTo>
                <a:lnTo>
                  <a:pt x="405623" y="3396550"/>
                </a:lnTo>
                <a:lnTo>
                  <a:pt x="379597" y="3359781"/>
                </a:lnTo>
                <a:lnTo>
                  <a:pt x="354329" y="3322447"/>
                </a:lnTo>
                <a:lnTo>
                  <a:pt x="329832" y="3284558"/>
                </a:lnTo>
                <a:lnTo>
                  <a:pt x="306116" y="3246128"/>
                </a:lnTo>
                <a:lnTo>
                  <a:pt x="283193" y="3207166"/>
                </a:lnTo>
                <a:lnTo>
                  <a:pt x="261073" y="3167684"/>
                </a:lnTo>
                <a:lnTo>
                  <a:pt x="239769" y="3127693"/>
                </a:lnTo>
                <a:lnTo>
                  <a:pt x="219291" y="3087205"/>
                </a:lnTo>
                <a:lnTo>
                  <a:pt x="199651" y="3046230"/>
                </a:lnTo>
                <a:lnTo>
                  <a:pt x="180860" y="3004781"/>
                </a:lnTo>
                <a:lnTo>
                  <a:pt x="162928" y="2962868"/>
                </a:lnTo>
                <a:lnTo>
                  <a:pt x="145868" y="2920502"/>
                </a:lnTo>
                <a:lnTo>
                  <a:pt x="129690" y="2877696"/>
                </a:lnTo>
                <a:lnTo>
                  <a:pt x="114406" y="2834459"/>
                </a:lnTo>
                <a:lnTo>
                  <a:pt x="100026" y="2790804"/>
                </a:lnTo>
                <a:lnTo>
                  <a:pt x="86563" y="2746741"/>
                </a:lnTo>
                <a:lnTo>
                  <a:pt x="74027" y="2702282"/>
                </a:lnTo>
                <a:lnTo>
                  <a:pt x="62429" y="2657439"/>
                </a:lnTo>
                <a:lnTo>
                  <a:pt x="51781" y="2612222"/>
                </a:lnTo>
                <a:lnTo>
                  <a:pt x="42094" y="2566642"/>
                </a:lnTo>
                <a:lnTo>
                  <a:pt x="33379" y="2520712"/>
                </a:lnTo>
                <a:lnTo>
                  <a:pt x="25647" y="2474441"/>
                </a:lnTo>
                <a:lnTo>
                  <a:pt x="18910" y="2427842"/>
                </a:lnTo>
                <a:lnTo>
                  <a:pt x="13178" y="2380926"/>
                </a:lnTo>
                <a:lnTo>
                  <a:pt x="8464" y="2333704"/>
                </a:lnTo>
                <a:lnTo>
                  <a:pt x="4778" y="2286188"/>
                </a:lnTo>
                <a:lnTo>
                  <a:pt x="2131" y="2238387"/>
                </a:lnTo>
                <a:lnTo>
                  <a:pt x="534" y="2190315"/>
                </a:lnTo>
                <a:lnTo>
                  <a:pt x="0" y="2141982"/>
                </a:lnTo>
                <a:lnTo>
                  <a:pt x="534" y="2093648"/>
                </a:lnTo>
                <a:lnTo>
                  <a:pt x="2131" y="2045576"/>
                </a:lnTo>
                <a:lnTo>
                  <a:pt x="4778" y="1997775"/>
                </a:lnTo>
                <a:lnTo>
                  <a:pt x="8464" y="1950259"/>
                </a:lnTo>
                <a:lnTo>
                  <a:pt x="13178" y="1903037"/>
                </a:lnTo>
                <a:lnTo>
                  <a:pt x="18910" y="1856121"/>
                </a:lnTo>
                <a:lnTo>
                  <a:pt x="25647" y="1809522"/>
                </a:lnTo>
                <a:lnTo>
                  <a:pt x="33379" y="1763251"/>
                </a:lnTo>
                <a:lnTo>
                  <a:pt x="42094" y="1717321"/>
                </a:lnTo>
                <a:lnTo>
                  <a:pt x="51781" y="1671741"/>
                </a:lnTo>
                <a:lnTo>
                  <a:pt x="62429" y="1626524"/>
                </a:lnTo>
                <a:lnTo>
                  <a:pt x="74027" y="1581681"/>
                </a:lnTo>
                <a:lnTo>
                  <a:pt x="86563" y="1537222"/>
                </a:lnTo>
                <a:lnTo>
                  <a:pt x="100026" y="1493159"/>
                </a:lnTo>
                <a:lnTo>
                  <a:pt x="114406" y="1449504"/>
                </a:lnTo>
                <a:lnTo>
                  <a:pt x="129690" y="1406267"/>
                </a:lnTo>
                <a:lnTo>
                  <a:pt x="145868" y="1363461"/>
                </a:lnTo>
                <a:lnTo>
                  <a:pt x="162928" y="1321095"/>
                </a:lnTo>
                <a:lnTo>
                  <a:pt x="180860" y="1279182"/>
                </a:lnTo>
                <a:lnTo>
                  <a:pt x="199651" y="1237733"/>
                </a:lnTo>
                <a:lnTo>
                  <a:pt x="219291" y="1196758"/>
                </a:lnTo>
                <a:lnTo>
                  <a:pt x="239769" y="1156270"/>
                </a:lnTo>
                <a:lnTo>
                  <a:pt x="261073" y="1116279"/>
                </a:lnTo>
                <a:lnTo>
                  <a:pt x="283193" y="1076797"/>
                </a:lnTo>
                <a:lnTo>
                  <a:pt x="306116" y="1037835"/>
                </a:lnTo>
                <a:lnTo>
                  <a:pt x="329832" y="999405"/>
                </a:lnTo>
                <a:lnTo>
                  <a:pt x="354329" y="961516"/>
                </a:lnTo>
                <a:lnTo>
                  <a:pt x="379597" y="924182"/>
                </a:lnTo>
                <a:lnTo>
                  <a:pt x="405623" y="887413"/>
                </a:lnTo>
                <a:lnTo>
                  <a:pt x="432398" y="851220"/>
                </a:lnTo>
                <a:lnTo>
                  <a:pt x="459909" y="815615"/>
                </a:lnTo>
                <a:lnTo>
                  <a:pt x="488146" y="780608"/>
                </a:lnTo>
                <a:lnTo>
                  <a:pt x="517096" y="746212"/>
                </a:lnTo>
                <a:lnTo>
                  <a:pt x="546750" y="712437"/>
                </a:lnTo>
                <a:lnTo>
                  <a:pt x="577096" y="679295"/>
                </a:lnTo>
                <a:lnTo>
                  <a:pt x="608122" y="646797"/>
                </a:lnTo>
                <a:lnTo>
                  <a:pt x="639818" y="614954"/>
                </a:lnTo>
                <a:lnTo>
                  <a:pt x="672172" y="583777"/>
                </a:lnTo>
                <a:lnTo>
                  <a:pt x="705172" y="553278"/>
                </a:lnTo>
                <a:lnTo>
                  <a:pt x="738809" y="523468"/>
                </a:lnTo>
                <a:lnTo>
                  <a:pt x="773070" y="494359"/>
                </a:lnTo>
                <a:lnTo>
                  <a:pt x="807944" y="465961"/>
                </a:lnTo>
                <a:lnTo>
                  <a:pt x="843420" y="438286"/>
                </a:lnTo>
                <a:lnTo>
                  <a:pt x="879488" y="411344"/>
                </a:lnTo>
                <a:lnTo>
                  <a:pt x="916134" y="385148"/>
                </a:lnTo>
                <a:lnTo>
                  <a:pt x="953350" y="359709"/>
                </a:lnTo>
                <a:lnTo>
                  <a:pt x="991123" y="335038"/>
                </a:lnTo>
                <a:lnTo>
                  <a:pt x="1029441" y="311145"/>
                </a:lnTo>
                <a:lnTo>
                  <a:pt x="1068295" y="288043"/>
                </a:lnTo>
                <a:lnTo>
                  <a:pt x="1107672" y="265743"/>
                </a:lnTo>
                <a:lnTo>
                  <a:pt x="1147561" y="244256"/>
                </a:lnTo>
                <a:lnTo>
                  <a:pt x="1187952" y="223592"/>
                </a:lnTo>
                <a:lnTo>
                  <a:pt x="1228833" y="203765"/>
                </a:lnTo>
                <a:lnTo>
                  <a:pt x="1270192" y="184784"/>
                </a:lnTo>
                <a:lnTo>
                  <a:pt x="1312019" y="166660"/>
                </a:lnTo>
                <a:lnTo>
                  <a:pt x="1354303" y="149407"/>
                </a:lnTo>
                <a:lnTo>
                  <a:pt x="1397031" y="133033"/>
                </a:lnTo>
                <a:lnTo>
                  <a:pt x="1440194" y="117552"/>
                </a:lnTo>
                <a:lnTo>
                  <a:pt x="1483779" y="102973"/>
                </a:lnTo>
                <a:lnTo>
                  <a:pt x="1527775" y="89309"/>
                </a:lnTo>
                <a:lnTo>
                  <a:pt x="1572172" y="76570"/>
                </a:lnTo>
                <a:lnTo>
                  <a:pt x="1616958" y="64768"/>
                </a:lnTo>
                <a:lnTo>
                  <a:pt x="1662122" y="53914"/>
                </a:lnTo>
                <a:lnTo>
                  <a:pt x="1707652" y="44020"/>
                </a:lnTo>
                <a:lnTo>
                  <a:pt x="1753538" y="35096"/>
                </a:lnTo>
                <a:lnTo>
                  <a:pt x="1799768" y="27154"/>
                </a:lnTo>
                <a:lnTo>
                  <a:pt x="1846331" y="20205"/>
                </a:lnTo>
                <a:lnTo>
                  <a:pt x="1893216" y="14261"/>
                </a:lnTo>
                <a:lnTo>
                  <a:pt x="1940412" y="9332"/>
                </a:lnTo>
                <a:lnTo>
                  <a:pt x="1987907" y="5430"/>
                </a:lnTo>
                <a:lnTo>
                  <a:pt x="2035690" y="2567"/>
                </a:lnTo>
                <a:lnTo>
                  <a:pt x="2083750" y="753"/>
                </a:lnTo>
                <a:lnTo>
                  <a:pt x="2132076" y="0"/>
                </a:lnTo>
                <a:close/>
              </a:path>
            </a:pathLst>
          </a:custGeom>
          <a:noFill/>
          <a:ln cap="flat" cmpd="sng" w="38100">
            <a:solidFill>
              <a:srgbClr val="A6673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7" name="Google Shape;457;p13"/>
          <p:cNvSpPr txBox="1"/>
          <p:nvPr/>
        </p:nvSpPr>
        <p:spPr>
          <a:xfrm>
            <a:off x="5164582" y="3548459"/>
            <a:ext cx="2497455" cy="3990975"/>
          </a:xfrm>
          <a:prstGeom prst="rect">
            <a:avLst/>
          </a:prstGeom>
          <a:noFill/>
          <a:ln>
            <a:noFill/>
          </a:ln>
        </p:spPr>
        <p:txBody>
          <a:bodyPr anchorCtr="0" anchor="t" bIns="0" lIns="0" spcFirstLastPara="1" rIns="0" wrap="square" tIns="723900">
            <a:spAutoFit/>
          </a:bodyPr>
          <a:lstStyle/>
          <a:p>
            <a:pPr indent="0" lvl="0" marL="0" rtl="0" algn="ctr">
              <a:lnSpc>
                <a:spcPct val="100000"/>
              </a:lnSpc>
              <a:spcBef>
                <a:spcPts val="0"/>
              </a:spcBef>
              <a:spcAft>
                <a:spcPts val="0"/>
              </a:spcAft>
              <a:buNone/>
            </a:pPr>
            <a:r>
              <a:rPr lang="en-US" sz="7950">
                <a:latin typeface="Arial"/>
                <a:ea typeface="Arial"/>
                <a:cs typeface="Arial"/>
                <a:sym typeface="Arial"/>
              </a:rPr>
              <a:t>B</a:t>
            </a:r>
            <a:endParaRPr sz="7950">
              <a:latin typeface="Arial"/>
              <a:ea typeface="Arial"/>
              <a:cs typeface="Arial"/>
              <a:sym typeface="Arial"/>
            </a:endParaRPr>
          </a:p>
          <a:p>
            <a:pPr indent="-3175" lvl="0" marL="12700" marR="5080" rtl="0" algn="ctr">
              <a:lnSpc>
                <a:spcPct val="100000"/>
              </a:lnSpc>
              <a:spcBef>
                <a:spcPts val="1680"/>
              </a:spcBef>
              <a:spcAft>
                <a:spcPts val="0"/>
              </a:spcAft>
              <a:buNone/>
            </a:pPr>
            <a:r>
              <a:rPr lang="en-US" sz="2400">
                <a:latin typeface="Times New Roman"/>
                <a:ea typeface="Times New Roman"/>
                <a:cs typeface="Times New Roman"/>
                <a:sym typeface="Times New Roman"/>
              </a:rPr>
              <a:t>To create awareness about mental health and provide one-on- one counseling sessions</a:t>
            </a:r>
            <a:endParaRPr sz="2400">
              <a:latin typeface="Times New Roman"/>
              <a:ea typeface="Times New Roman"/>
              <a:cs typeface="Times New Roman"/>
              <a:sym typeface="Times New Roman"/>
            </a:endParaRPr>
          </a:p>
        </p:txBody>
      </p:sp>
      <p:grpSp>
        <p:nvGrpSpPr>
          <p:cNvPr id="458" name="Google Shape;458;p13"/>
          <p:cNvGrpSpPr/>
          <p:nvPr/>
        </p:nvGrpSpPr>
        <p:grpSpPr>
          <a:xfrm>
            <a:off x="7616952" y="2461260"/>
            <a:ext cx="7719314" cy="5594985"/>
            <a:chOff x="7616952" y="2461260"/>
            <a:chExt cx="7719314" cy="5594985"/>
          </a:xfrm>
        </p:grpSpPr>
        <p:sp>
          <p:nvSpPr>
            <p:cNvPr id="459" name="Google Shape;459;p13"/>
            <p:cNvSpPr/>
            <p:nvPr/>
          </p:nvSpPr>
          <p:spPr>
            <a:xfrm>
              <a:off x="7616952" y="2461260"/>
              <a:ext cx="4264660" cy="4285615"/>
            </a:xfrm>
            <a:custGeom>
              <a:rect b="b" l="l" r="r" t="t"/>
              <a:pathLst>
                <a:path extrusionOk="0" h="4285615" w="4264659">
                  <a:moveTo>
                    <a:pt x="2132076" y="0"/>
                  </a:moveTo>
                  <a:lnTo>
                    <a:pt x="2083750" y="753"/>
                  </a:lnTo>
                  <a:lnTo>
                    <a:pt x="2035690" y="2567"/>
                  </a:lnTo>
                  <a:lnTo>
                    <a:pt x="1987907" y="5432"/>
                  </a:lnTo>
                  <a:lnTo>
                    <a:pt x="1940412" y="9334"/>
                  </a:lnTo>
                  <a:lnTo>
                    <a:pt x="1893216" y="14264"/>
                  </a:lnTo>
                  <a:lnTo>
                    <a:pt x="1846331" y="20210"/>
                  </a:lnTo>
                  <a:lnTo>
                    <a:pt x="1799768" y="27161"/>
                  </a:lnTo>
                  <a:lnTo>
                    <a:pt x="1753538" y="35105"/>
                  </a:lnTo>
                  <a:lnTo>
                    <a:pt x="1707652" y="44031"/>
                  </a:lnTo>
                  <a:lnTo>
                    <a:pt x="1662122" y="53929"/>
                  </a:lnTo>
                  <a:lnTo>
                    <a:pt x="1616958" y="64785"/>
                  </a:lnTo>
                  <a:lnTo>
                    <a:pt x="1572172" y="76591"/>
                  </a:lnTo>
                  <a:lnTo>
                    <a:pt x="1527775" y="89333"/>
                  </a:lnTo>
                  <a:lnTo>
                    <a:pt x="1483779" y="103001"/>
                  </a:lnTo>
                  <a:lnTo>
                    <a:pt x="1440194" y="117584"/>
                  </a:lnTo>
                  <a:lnTo>
                    <a:pt x="1397031" y="133070"/>
                  </a:lnTo>
                  <a:lnTo>
                    <a:pt x="1354303" y="149448"/>
                  </a:lnTo>
                  <a:lnTo>
                    <a:pt x="1312019" y="166707"/>
                  </a:lnTo>
                  <a:lnTo>
                    <a:pt x="1270192" y="184835"/>
                  </a:lnTo>
                  <a:lnTo>
                    <a:pt x="1228833" y="203822"/>
                  </a:lnTo>
                  <a:lnTo>
                    <a:pt x="1187952" y="223655"/>
                  </a:lnTo>
                  <a:lnTo>
                    <a:pt x="1147561" y="244325"/>
                  </a:lnTo>
                  <a:lnTo>
                    <a:pt x="1107672" y="265819"/>
                  </a:lnTo>
                  <a:lnTo>
                    <a:pt x="1068295" y="288126"/>
                  </a:lnTo>
                  <a:lnTo>
                    <a:pt x="1029441" y="311235"/>
                  </a:lnTo>
                  <a:lnTo>
                    <a:pt x="991123" y="335134"/>
                  </a:lnTo>
                  <a:lnTo>
                    <a:pt x="953350" y="359813"/>
                  </a:lnTo>
                  <a:lnTo>
                    <a:pt x="916134" y="385261"/>
                  </a:lnTo>
                  <a:lnTo>
                    <a:pt x="879488" y="411465"/>
                  </a:lnTo>
                  <a:lnTo>
                    <a:pt x="843420" y="438414"/>
                  </a:lnTo>
                  <a:lnTo>
                    <a:pt x="807944" y="466098"/>
                  </a:lnTo>
                  <a:lnTo>
                    <a:pt x="773070" y="494505"/>
                  </a:lnTo>
                  <a:lnTo>
                    <a:pt x="738809" y="523624"/>
                  </a:lnTo>
                  <a:lnTo>
                    <a:pt x="705172" y="553444"/>
                  </a:lnTo>
                  <a:lnTo>
                    <a:pt x="672172" y="583952"/>
                  </a:lnTo>
                  <a:lnTo>
                    <a:pt x="639818" y="615139"/>
                  </a:lnTo>
                  <a:lnTo>
                    <a:pt x="608122" y="646993"/>
                  </a:lnTo>
                  <a:lnTo>
                    <a:pt x="577096" y="679501"/>
                  </a:lnTo>
                  <a:lnTo>
                    <a:pt x="546750" y="712655"/>
                  </a:lnTo>
                  <a:lnTo>
                    <a:pt x="517096" y="746441"/>
                  </a:lnTo>
                  <a:lnTo>
                    <a:pt x="488146" y="780849"/>
                  </a:lnTo>
                  <a:lnTo>
                    <a:pt x="459909" y="815867"/>
                  </a:lnTo>
                  <a:lnTo>
                    <a:pt x="432398" y="851484"/>
                  </a:lnTo>
                  <a:lnTo>
                    <a:pt x="405623" y="887690"/>
                  </a:lnTo>
                  <a:lnTo>
                    <a:pt x="379597" y="924472"/>
                  </a:lnTo>
                  <a:lnTo>
                    <a:pt x="354329" y="961819"/>
                  </a:lnTo>
                  <a:lnTo>
                    <a:pt x="329832" y="999720"/>
                  </a:lnTo>
                  <a:lnTo>
                    <a:pt x="306116" y="1038165"/>
                  </a:lnTo>
                  <a:lnTo>
                    <a:pt x="283193" y="1077140"/>
                  </a:lnTo>
                  <a:lnTo>
                    <a:pt x="261073" y="1116637"/>
                  </a:lnTo>
                  <a:lnTo>
                    <a:pt x="239769" y="1156642"/>
                  </a:lnTo>
                  <a:lnTo>
                    <a:pt x="219291" y="1197145"/>
                  </a:lnTo>
                  <a:lnTo>
                    <a:pt x="199651" y="1238134"/>
                  </a:lnTo>
                  <a:lnTo>
                    <a:pt x="180860" y="1279599"/>
                  </a:lnTo>
                  <a:lnTo>
                    <a:pt x="162928" y="1321528"/>
                  </a:lnTo>
                  <a:lnTo>
                    <a:pt x="145868" y="1363909"/>
                  </a:lnTo>
                  <a:lnTo>
                    <a:pt x="129690" y="1406732"/>
                  </a:lnTo>
                  <a:lnTo>
                    <a:pt x="114406" y="1449985"/>
                  </a:lnTo>
                  <a:lnTo>
                    <a:pt x="100026" y="1493657"/>
                  </a:lnTo>
                  <a:lnTo>
                    <a:pt x="86563" y="1537737"/>
                  </a:lnTo>
                  <a:lnTo>
                    <a:pt x="74027" y="1582213"/>
                  </a:lnTo>
                  <a:lnTo>
                    <a:pt x="62429" y="1627074"/>
                  </a:lnTo>
                  <a:lnTo>
                    <a:pt x="51781" y="1672309"/>
                  </a:lnTo>
                  <a:lnTo>
                    <a:pt x="42094" y="1717907"/>
                  </a:lnTo>
                  <a:lnTo>
                    <a:pt x="33379" y="1763856"/>
                  </a:lnTo>
                  <a:lnTo>
                    <a:pt x="25647" y="1810145"/>
                  </a:lnTo>
                  <a:lnTo>
                    <a:pt x="18910" y="1856762"/>
                  </a:lnTo>
                  <a:lnTo>
                    <a:pt x="13178" y="1903698"/>
                  </a:lnTo>
                  <a:lnTo>
                    <a:pt x="8464" y="1950939"/>
                  </a:lnTo>
                  <a:lnTo>
                    <a:pt x="4778" y="1998476"/>
                  </a:lnTo>
                  <a:lnTo>
                    <a:pt x="2131" y="2046297"/>
                  </a:lnTo>
                  <a:lnTo>
                    <a:pt x="534" y="2094389"/>
                  </a:lnTo>
                  <a:lnTo>
                    <a:pt x="0" y="2142744"/>
                  </a:lnTo>
                  <a:lnTo>
                    <a:pt x="534" y="2191098"/>
                  </a:lnTo>
                  <a:lnTo>
                    <a:pt x="2131" y="2239190"/>
                  </a:lnTo>
                  <a:lnTo>
                    <a:pt x="4778" y="2287011"/>
                  </a:lnTo>
                  <a:lnTo>
                    <a:pt x="8464" y="2334548"/>
                  </a:lnTo>
                  <a:lnTo>
                    <a:pt x="13178" y="2381789"/>
                  </a:lnTo>
                  <a:lnTo>
                    <a:pt x="18910" y="2428725"/>
                  </a:lnTo>
                  <a:lnTo>
                    <a:pt x="25647" y="2475342"/>
                  </a:lnTo>
                  <a:lnTo>
                    <a:pt x="33379" y="2521631"/>
                  </a:lnTo>
                  <a:lnTo>
                    <a:pt x="42094" y="2567580"/>
                  </a:lnTo>
                  <a:lnTo>
                    <a:pt x="51781" y="2613178"/>
                  </a:lnTo>
                  <a:lnTo>
                    <a:pt x="62429" y="2658413"/>
                  </a:lnTo>
                  <a:lnTo>
                    <a:pt x="74027" y="2703274"/>
                  </a:lnTo>
                  <a:lnTo>
                    <a:pt x="86563" y="2747750"/>
                  </a:lnTo>
                  <a:lnTo>
                    <a:pt x="100026" y="2791830"/>
                  </a:lnTo>
                  <a:lnTo>
                    <a:pt x="114406" y="2835502"/>
                  </a:lnTo>
                  <a:lnTo>
                    <a:pt x="129690" y="2878755"/>
                  </a:lnTo>
                  <a:lnTo>
                    <a:pt x="145868" y="2921578"/>
                  </a:lnTo>
                  <a:lnTo>
                    <a:pt x="162928" y="2963959"/>
                  </a:lnTo>
                  <a:lnTo>
                    <a:pt x="180860" y="3005888"/>
                  </a:lnTo>
                  <a:lnTo>
                    <a:pt x="199651" y="3047353"/>
                  </a:lnTo>
                  <a:lnTo>
                    <a:pt x="219291" y="3088342"/>
                  </a:lnTo>
                  <a:lnTo>
                    <a:pt x="239769" y="3128845"/>
                  </a:lnTo>
                  <a:lnTo>
                    <a:pt x="261073" y="3168850"/>
                  </a:lnTo>
                  <a:lnTo>
                    <a:pt x="283193" y="3208347"/>
                  </a:lnTo>
                  <a:lnTo>
                    <a:pt x="306116" y="3247322"/>
                  </a:lnTo>
                  <a:lnTo>
                    <a:pt x="329832" y="3285767"/>
                  </a:lnTo>
                  <a:lnTo>
                    <a:pt x="354329" y="3323668"/>
                  </a:lnTo>
                  <a:lnTo>
                    <a:pt x="379597" y="3361015"/>
                  </a:lnTo>
                  <a:lnTo>
                    <a:pt x="405623" y="3397797"/>
                  </a:lnTo>
                  <a:lnTo>
                    <a:pt x="432398" y="3434003"/>
                  </a:lnTo>
                  <a:lnTo>
                    <a:pt x="459909" y="3469620"/>
                  </a:lnTo>
                  <a:lnTo>
                    <a:pt x="488146" y="3504638"/>
                  </a:lnTo>
                  <a:lnTo>
                    <a:pt x="517096" y="3539046"/>
                  </a:lnTo>
                  <a:lnTo>
                    <a:pt x="546750" y="3572832"/>
                  </a:lnTo>
                  <a:lnTo>
                    <a:pt x="577096" y="3605986"/>
                  </a:lnTo>
                  <a:lnTo>
                    <a:pt x="608122" y="3638494"/>
                  </a:lnTo>
                  <a:lnTo>
                    <a:pt x="639818" y="3670348"/>
                  </a:lnTo>
                  <a:lnTo>
                    <a:pt x="672172" y="3701535"/>
                  </a:lnTo>
                  <a:lnTo>
                    <a:pt x="705172" y="3732043"/>
                  </a:lnTo>
                  <a:lnTo>
                    <a:pt x="738809" y="3761863"/>
                  </a:lnTo>
                  <a:lnTo>
                    <a:pt x="773070" y="3790982"/>
                  </a:lnTo>
                  <a:lnTo>
                    <a:pt x="807944" y="3819389"/>
                  </a:lnTo>
                  <a:lnTo>
                    <a:pt x="843420" y="3847073"/>
                  </a:lnTo>
                  <a:lnTo>
                    <a:pt x="879488" y="3874022"/>
                  </a:lnTo>
                  <a:lnTo>
                    <a:pt x="916134" y="3900226"/>
                  </a:lnTo>
                  <a:lnTo>
                    <a:pt x="953350" y="3925674"/>
                  </a:lnTo>
                  <a:lnTo>
                    <a:pt x="991123" y="3950353"/>
                  </a:lnTo>
                  <a:lnTo>
                    <a:pt x="1029441" y="3974252"/>
                  </a:lnTo>
                  <a:lnTo>
                    <a:pt x="1068295" y="3997361"/>
                  </a:lnTo>
                  <a:lnTo>
                    <a:pt x="1107672" y="4019668"/>
                  </a:lnTo>
                  <a:lnTo>
                    <a:pt x="1147561" y="4041162"/>
                  </a:lnTo>
                  <a:lnTo>
                    <a:pt x="1187952" y="4061832"/>
                  </a:lnTo>
                  <a:lnTo>
                    <a:pt x="1228833" y="4081665"/>
                  </a:lnTo>
                  <a:lnTo>
                    <a:pt x="1270192" y="4100652"/>
                  </a:lnTo>
                  <a:lnTo>
                    <a:pt x="1312019" y="4118780"/>
                  </a:lnTo>
                  <a:lnTo>
                    <a:pt x="1354303" y="4136039"/>
                  </a:lnTo>
                  <a:lnTo>
                    <a:pt x="1397031" y="4152417"/>
                  </a:lnTo>
                  <a:lnTo>
                    <a:pt x="1440194" y="4167903"/>
                  </a:lnTo>
                  <a:lnTo>
                    <a:pt x="1483779" y="4182486"/>
                  </a:lnTo>
                  <a:lnTo>
                    <a:pt x="1527775" y="4196154"/>
                  </a:lnTo>
                  <a:lnTo>
                    <a:pt x="1572172" y="4208896"/>
                  </a:lnTo>
                  <a:lnTo>
                    <a:pt x="1616958" y="4220702"/>
                  </a:lnTo>
                  <a:lnTo>
                    <a:pt x="1662122" y="4231558"/>
                  </a:lnTo>
                  <a:lnTo>
                    <a:pt x="1707652" y="4241456"/>
                  </a:lnTo>
                  <a:lnTo>
                    <a:pt x="1753538" y="4250382"/>
                  </a:lnTo>
                  <a:lnTo>
                    <a:pt x="1799768" y="4258326"/>
                  </a:lnTo>
                  <a:lnTo>
                    <a:pt x="1846331" y="4265277"/>
                  </a:lnTo>
                  <a:lnTo>
                    <a:pt x="1893216" y="4271223"/>
                  </a:lnTo>
                  <a:lnTo>
                    <a:pt x="1940412" y="4276153"/>
                  </a:lnTo>
                  <a:lnTo>
                    <a:pt x="1987907" y="4280055"/>
                  </a:lnTo>
                  <a:lnTo>
                    <a:pt x="2035690" y="4282920"/>
                  </a:lnTo>
                  <a:lnTo>
                    <a:pt x="2083750" y="4284734"/>
                  </a:lnTo>
                  <a:lnTo>
                    <a:pt x="2132076" y="4285488"/>
                  </a:lnTo>
                  <a:lnTo>
                    <a:pt x="2180401" y="4284734"/>
                  </a:lnTo>
                  <a:lnTo>
                    <a:pt x="2228461" y="4282920"/>
                  </a:lnTo>
                  <a:lnTo>
                    <a:pt x="2276244" y="4280055"/>
                  </a:lnTo>
                  <a:lnTo>
                    <a:pt x="2323739" y="4276153"/>
                  </a:lnTo>
                  <a:lnTo>
                    <a:pt x="2370935" y="4271223"/>
                  </a:lnTo>
                  <a:lnTo>
                    <a:pt x="2417820" y="4265277"/>
                  </a:lnTo>
                  <a:lnTo>
                    <a:pt x="2464383" y="4258326"/>
                  </a:lnTo>
                  <a:lnTo>
                    <a:pt x="2510613" y="4250382"/>
                  </a:lnTo>
                  <a:lnTo>
                    <a:pt x="2556499" y="4241456"/>
                  </a:lnTo>
                  <a:lnTo>
                    <a:pt x="2602029" y="4231558"/>
                  </a:lnTo>
                  <a:lnTo>
                    <a:pt x="2647193" y="4220702"/>
                  </a:lnTo>
                  <a:lnTo>
                    <a:pt x="2691979" y="4208896"/>
                  </a:lnTo>
                  <a:lnTo>
                    <a:pt x="2736376" y="4196154"/>
                  </a:lnTo>
                  <a:lnTo>
                    <a:pt x="2780372" y="4182486"/>
                  </a:lnTo>
                  <a:lnTo>
                    <a:pt x="2823957" y="4167903"/>
                  </a:lnTo>
                  <a:lnTo>
                    <a:pt x="2867120" y="4152417"/>
                  </a:lnTo>
                  <a:lnTo>
                    <a:pt x="2909848" y="4136039"/>
                  </a:lnTo>
                  <a:lnTo>
                    <a:pt x="2952132" y="4118780"/>
                  </a:lnTo>
                  <a:lnTo>
                    <a:pt x="2993959" y="4100652"/>
                  </a:lnTo>
                  <a:lnTo>
                    <a:pt x="3035318" y="4081665"/>
                  </a:lnTo>
                  <a:lnTo>
                    <a:pt x="3076199" y="4061832"/>
                  </a:lnTo>
                  <a:lnTo>
                    <a:pt x="3116590" y="4041162"/>
                  </a:lnTo>
                  <a:lnTo>
                    <a:pt x="3156479" y="4019668"/>
                  </a:lnTo>
                  <a:lnTo>
                    <a:pt x="3195856" y="3997361"/>
                  </a:lnTo>
                  <a:lnTo>
                    <a:pt x="3234710" y="3974252"/>
                  </a:lnTo>
                  <a:lnTo>
                    <a:pt x="3273028" y="3950353"/>
                  </a:lnTo>
                  <a:lnTo>
                    <a:pt x="3310801" y="3925674"/>
                  </a:lnTo>
                  <a:lnTo>
                    <a:pt x="3348017" y="3900226"/>
                  </a:lnTo>
                  <a:lnTo>
                    <a:pt x="3384663" y="3874022"/>
                  </a:lnTo>
                  <a:lnTo>
                    <a:pt x="3420731" y="3847073"/>
                  </a:lnTo>
                  <a:lnTo>
                    <a:pt x="3456207" y="3819389"/>
                  </a:lnTo>
                  <a:lnTo>
                    <a:pt x="3491081" y="3790982"/>
                  </a:lnTo>
                  <a:lnTo>
                    <a:pt x="3525342" y="3761863"/>
                  </a:lnTo>
                  <a:lnTo>
                    <a:pt x="3558979" y="3732043"/>
                  </a:lnTo>
                  <a:lnTo>
                    <a:pt x="3591979" y="3701535"/>
                  </a:lnTo>
                  <a:lnTo>
                    <a:pt x="3624333" y="3670348"/>
                  </a:lnTo>
                  <a:lnTo>
                    <a:pt x="3656029" y="3638494"/>
                  </a:lnTo>
                  <a:lnTo>
                    <a:pt x="3687055" y="3605986"/>
                  </a:lnTo>
                  <a:lnTo>
                    <a:pt x="3717401" y="3572832"/>
                  </a:lnTo>
                  <a:lnTo>
                    <a:pt x="3747055" y="3539046"/>
                  </a:lnTo>
                  <a:lnTo>
                    <a:pt x="3776005" y="3504638"/>
                  </a:lnTo>
                  <a:lnTo>
                    <a:pt x="3804242" y="3469620"/>
                  </a:lnTo>
                  <a:lnTo>
                    <a:pt x="3831753" y="3434003"/>
                  </a:lnTo>
                  <a:lnTo>
                    <a:pt x="3858528" y="3397797"/>
                  </a:lnTo>
                  <a:lnTo>
                    <a:pt x="3884554" y="3361015"/>
                  </a:lnTo>
                  <a:lnTo>
                    <a:pt x="3909822" y="3323668"/>
                  </a:lnTo>
                  <a:lnTo>
                    <a:pt x="3934319" y="3285767"/>
                  </a:lnTo>
                  <a:lnTo>
                    <a:pt x="3958035" y="3247322"/>
                  </a:lnTo>
                  <a:lnTo>
                    <a:pt x="3980958" y="3208347"/>
                  </a:lnTo>
                  <a:lnTo>
                    <a:pt x="4003078" y="3168850"/>
                  </a:lnTo>
                  <a:lnTo>
                    <a:pt x="4024382" y="3128845"/>
                  </a:lnTo>
                  <a:lnTo>
                    <a:pt x="4044860" y="3088342"/>
                  </a:lnTo>
                  <a:lnTo>
                    <a:pt x="4064500" y="3047353"/>
                  </a:lnTo>
                  <a:lnTo>
                    <a:pt x="4083291" y="3005888"/>
                  </a:lnTo>
                  <a:lnTo>
                    <a:pt x="4101223" y="2963959"/>
                  </a:lnTo>
                  <a:lnTo>
                    <a:pt x="4118283" y="2921578"/>
                  </a:lnTo>
                  <a:lnTo>
                    <a:pt x="4134461" y="2878755"/>
                  </a:lnTo>
                  <a:lnTo>
                    <a:pt x="4149745" y="2835502"/>
                  </a:lnTo>
                  <a:lnTo>
                    <a:pt x="4164125" y="2791830"/>
                  </a:lnTo>
                  <a:lnTo>
                    <a:pt x="4177588" y="2747750"/>
                  </a:lnTo>
                  <a:lnTo>
                    <a:pt x="4190124" y="2703274"/>
                  </a:lnTo>
                  <a:lnTo>
                    <a:pt x="4201722" y="2658413"/>
                  </a:lnTo>
                  <a:lnTo>
                    <a:pt x="4212370" y="2613178"/>
                  </a:lnTo>
                  <a:lnTo>
                    <a:pt x="4222057" y="2567580"/>
                  </a:lnTo>
                  <a:lnTo>
                    <a:pt x="4230772" y="2521631"/>
                  </a:lnTo>
                  <a:lnTo>
                    <a:pt x="4238504" y="2475342"/>
                  </a:lnTo>
                  <a:lnTo>
                    <a:pt x="4245241" y="2428725"/>
                  </a:lnTo>
                  <a:lnTo>
                    <a:pt x="4250973" y="2381789"/>
                  </a:lnTo>
                  <a:lnTo>
                    <a:pt x="4255687" y="2334548"/>
                  </a:lnTo>
                  <a:lnTo>
                    <a:pt x="4259373" y="2287011"/>
                  </a:lnTo>
                  <a:lnTo>
                    <a:pt x="4262020" y="2239190"/>
                  </a:lnTo>
                  <a:lnTo>
                    <a:pt x="4263617" y="2191098"/>
                  </a:lnTo>
                  <a:lnTo>
                    <a:pt x="4264152" y="2142744"/>
                  </a:lnTo>
                  <a:lnTo>
                    <a:pt x="4263617" y="2094389"/>
                  </a:lnTo>
                  <a:lnTo>
                    <a:pt x="4262020" y="2046297"/>
                  </a:lnTo>
                  <a:lnTo>
                    <a:pt x="4259373" y="1998476"/>
                  </a:lnTo>
                  <a:lnTo>
                    <a:pt x="4255687" y="1950939"/>
                  </a:lnTo>
                  <a:lnTo>
                    <a:pt x="4250973" y="1903698"/>
                  </a:lnTo>
                  <a:lnTo>
                    <a:pt x="4245241" y="1856762"/>
                  </a:lnTo>
                  <a:lnTo>
                    <a:pt x="4238504" y="1810145"/>
                  </a:lnTo>
                  <a:lnTo>
                    <a:pt x="4230772" y="1763856"/>
                  </a:lnTo>
                  <a:lnTo>
                    <a:pt x="4222057" y="1717907"/>
                  </a:lnTo>
                  <a:lnTo>
                    <a:pt x="4212370" y="1672309"/>
                  </a:lnTo>
                  <a:lnTo>
                    <a:pt x="4201722" y="1627074"/>
                  </a:lnTo>
                  <a:lnTo>
                    <a:pt x="4190124" y="1582213"/>
                  </a:lnTo>
                  <a:lnTo>
                    <a:pt x="4177588" y="1537737"/>
                  </a:lnTo>
                  <a:lnTo>
                    <a:pt x="4164125" y="1493657"/>
                  </a:lnTo>
                  <a:lnTo>
                    <a:pt x="4149745" y="1449985"/>
                  </a:lnTo>
                  <a:lnTo>
                    <a:pt x="4134461" y="1406732"/>
                  </a:lnTo>
                  <a:lnTo>
                    <a:pt x="4118283" y="1363909"/>
                  </a:lnTo>
                  <a:lnTo>
                    <a:pt x="4101223" y="1321528"/>
                  </a:lnTo>
                  <a:lnTo>
                    <a:pt x="4083291" y="1279599"/>
                  </a:lnTo>
                  <a:lnTo>
                    <a:pt x="4064500" y="1238134"/>
                  </a:lnTo>
                  <a:lnTo>
                    <a:pt x="4044860" y="1197145"/>
                  </a:lnTo>
                  <a:lnTo>
                    <a:pt x="4024382" y="1156642"/>
                  </a:lnTo>
                  <a:lnTo>
                    <a:pt x="4003078" y="1116637"/>
                  </a:lnTo>
                  <a:lnTo>
                    <a:pt x="3980958" y="1077140"/>
                  </a:lnTo>
                  <a:lnTo>
                    <a:pt x="3958035" y="1038165"/>
                  </a:lnTo>
                  <a:lnTo>
                    <a:pt x="3934319" y="999720"/>
                  </a:lnTo>
                  <a:lnTo>
                    <a:pt x="3909822" y="961819"/>
                  </a:lnTo>
                  <a:lnTo>
                    <a:pt x="3884554" y="924472"/>
                  </a:lnTo>
                  <a:lnTo>
                    <a:pt x="3858528" y="887690"/>
                  </a:lnTo>
                  <a:lnTo>
                    <a:pt x="3831753" y="851484"/>
                  </a:lnTo>
                  <a:lnTo>
                    <a:pt x="3804242" y="815867"/>
                  </a:lnTo>
                  <a:lnTo>
                    <a:pt x="3776005" y="780849"/>
                  </a:lnTo>
                  <a:lnTo>
                    <a:pt x="3747055" y="746441"/>
                  </a:lnTo>
                  <a:lnTo>
                    <a:pt x="3717401" y="712655"/>
                  </a:lnTo>
                  <a:lnTo>
                    <a:pt x="3687055" y="679501"/>
                  </a:lnTo>
                  <a:lnTo>
                    <a:pt x="3656029" y="646993"/>
                  </a:lnTo>
                  <a:lnTo>
                    <a:pt x="3624333" y="615139"/>
                  </a:lnTo>
                  <a:lnTo>
                    <a:pt x="3591979" y="583952"/>
                  </a:lnTo>
                  <a:lnTo>
                    <a:pt x="3558979" y="553444"/>
                  </a:lnTo>
                  <a:lnTo>
                    <a:pt x="3525342" y="523624"/>
                  </a:lnTo>
                  <a:lnTo>
                    <a:pt x="3491081" y="494505"/>
                  </a:lnTo>
                  <a:lnTo>
                    <a:pt x="3456207" y="466098"/>
                  </a:lnTo>
                  <a:lnTo>
                    <a:pt x="3420731" y="438414"/>
                  </a:lnTo>
                  <a:lnTo>
                    <a:pt x="3384663" y="411465"/>
                  </a:lnTo>
                  <a:lnTo>
                    <a:pt x="3348017" y="385261"/>
                  </a:lnTo>
                  <a:lnTo>
                    <a:pt x="3310801" y="359813"/>
                  </a:lnTo>
                  <a:lnTo>
                    <a:pt x="3273028" y="335134"/>
                  </a:lnTo>
                  <a:lnTo>
                    <a:pt x="3234710" y="311235"/>
                  </a:lnTo>
                  <a:lnTo>
                    <a:pt x="3195856" y="288126"/>
                  </a:lnTo>
                  <a:lnTo>
                    <a:pt x="3156479" y="265819"/>
                  </a:lnTo>
                  <a:lnTo>
                    <a:pt x="3116590" y="244325"/>
                  </a:lnTo>
                  <a:lnTo>
                    <a:pt x="3076199" y="223655"/>
                  </a:lnTo>
                  <a:lnTo>
                    <a:pt x="3035318" y="203822"/>
                  </a:lnTo>
                  <a:lnTo>
                    <a:pt x="2993959" y="184835"/>
                  </a:lnTo>
                  <a:lnTo>
                    <a:pt x="2952132" y="166707"/>
                  </a:lnTo>
                  <a:lnTo>
                    <a:pt x="2909848" y="149448"/>
                  </a:lnTo>
                  <a:lnTo>
                    <a:pt x="2867120" y="133070"/>
                  </a:lnTo>
                  <a:lnTo>
                    <a:pt x="2823957" y="117584"/>
                  </a:lnTo>
                  <a:lnTo>
                    <a:pt x="2780372" y="103001"/>
                  </a:lnTo>
                  <a:lnTo>
                    <a:pt x="2736376" y="89333"/>
                  </a:lnTo>
                  <a:lnTo>
                    <a:pt x="2691979" y="76591"/>
                  </a:lnTo>
                  <a:lnTo>
                    <a:pt x="2647193" y="64785"/>
                  </a:lnTo>
                  <a:lnTo>
                    <a:pt x="2602029" y="53929"/>
                  </a:lnTo>
                  <a:lnTo>
                    <a:pt x="2556499" y="44031"/>
                  </a:lnTo>
                  <a:lnTo>
                    <a:pt x="2510613" y="35105"/>
                  </a:lnTo>
                  <a:lnTo>
                    <a:pt x="2464383" y="27161"/>
                  </a:lnTo>
                  <a:lnTo>
                    <a:pt x="2417820" y="20210"/>
                  </a:lnTo>
                  <a:lnTo>
                    <a:pt x="2370935" y="14264"/>
                  </a:lnTo>
                  <a:lnTo>
                    <a:pt x="2323739" y="9334"/>
                  </a:lnTo>
                  <a:lnTo>
                    <a:pt x="2276244" y="5432"/>
                  </a:lnTo>
                  <a:lnTo>
                    <a:pt x="2228461" y="2567"/>
                  </a:lnTo>
                  <a:lnTo>
                    <a:pt x="2180401" y="753"/>
                  </a:lnTo>
                  <a:lnTo>
                    <a:pt x="2132076" y="0"/>
                  </a:lnTo>
                  <a:close/>
                </a:path>
              </a:pathLst>
            </a:custGeom>
            <a:solidFill>
              <a:srgbClr val="A667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0" name="Google Shape;460;p13"/>
            <p:cNvSpPr/>
            <p:nvPr/>
          </p:nvSpPr>
          <p:spPr>
            <a:xfrm>
              <a:off x="11070336" y="3771900"/>
              <a:ext cx="4265930" cy="4284345"/>
            </a:xfrm>
            <a:custGeom>
              <a:rect b="b" l="l" r="r" t="t"/>
              <a:pathLst>
                <a:path extrusionOk="0" h="4284345" w="4265930">
                  <a:moveTo>
                    <a:pt x="2132837" y="0"/>
                  </a:moveTo>
                  <a:lnTo>
                    <a:pt x="2084496" y="753"/>
                  </a:lnTo>
                  <a:lnTo>
                    <a:pt x="2036420" y="2567"/>
                  </a:lnTo>
                  <a:lnTo>
                    <a:pt x="1988622" y="5430"/>
                  </a:lnTo>
                  <a:lnTo>
                    <a:pt x="1941111" y="9332"/>
                  </a:lnTo>
                  <a:lnTo>
                    <a:pt x="1893900" y="14261"/>
                  </a:lnTo>
                  <a:lnTo>
                    <a:pt x="1847000" y="20205"/>
                  </a:lnTo>
                  <a:lnTo>
                    <a:pt x="1800421" y="27154"/>
                  </a:lnTo>
                  <a:lnTo>
                    <a:pt x="1754175" y="35096"/>
                  </a:lnTo>
                  <a:lnTo>
                    <a:pt x="1708274" y="44020"/>
                  </a:lnTo>
                  <a:lnTo>
                    <a:pt x="1662728" y="53914"/>
                  </a:lnTo>
                  <a:lnTo>
                    <a:pt x="1617549" y="64768"/>
                  </a:lnTo>
                  <a:lnTo>
                    <a:pt x="1572748" y="76570"/>
                  </a:lnTo>
                  <a:lnTo>
                    <a:pt x="1528336" y="89309"/>
                  </a:lnTo>
                  <a:lnTo>
                    <a:pt x="1484324" y="102973"/>
                  </a:lnTo>
                  <a:lnTo>
                    <a:pt x="1440724" y="117552"/>
                  </a:lnTo>
                  <a:lnTo>
                    <a:pt x="1397547" y="133033"/>
                  </a:lnTo>
                  <a:lnTo>
                    <a:pt x="1354803" y="149407"/>
                  </a:lnTo>
                  <a:lnTo>
                    <a:pt x="1312505" y="166660"/>
                  </a:lnTo>
                  <a:lnTo>
                    <a:pt x="1270663" y="184784"/>
                  </a:lnTo>
                  <a:lnTo>
                    <a:pt x="1229289" y="203765"/>
                  </a:lnTo>
                  <a:lnTo>
                    <a:pt x="1188394" y="223592"/>
                  </a:lnTo>
                  <a:lnTo>
                    <a:pt x="1147989" y="244256"/>
                  </a:lnTo>
                  <a:lnTo>
                    <a:pt x="1108086" y="265743"/>
                  </a:lnTo>
                  <a:lnTo>
                    <a:pt x="1068694" y="288043"/>
                  </a:lnTo>
                  <a:lnTo>
                    <a:pt x="1029827" y="311145"/>
                  </a:lnTo>
                  <a:lnTo>
                    <a:pt x="991495" y="335038"/>
                  </a:lnTo>
                  <a:lnTo>
                    <a:pt x="953708" y="359709"/>
                  </a:lnTo>
                  <a:lnTo>
                    <a:pt x="916480" y="385148"/>
                  </a:lnTo>
                  <a:lnTo>
                    <a:pt x="879819" y="411344"/>
                  </a:lnTo>
                  <a:lnTo>
                    <a:pt x="843739" y="438286"/>
                  </a:lnTo>
                  <a:lnTo>
                    <a:pt x="808250" y="465961"/>
                  </a:lnTo>
                  <a:lnTo>
                    <a:pt x="773363" y="494359"/>
                  </a:lnTo>
                  <a:lnTo>
                    <a:pt x="739089" y="523468"/>
                  </a:lnTo>
                  <a:lnTo>
                    <a:pt x="705440" y="553278"/>
                  </a:lnTo>
                  <a:lnTo>
                    <a:pt x="672428" y="583777"/>
                  </a:lnTo>
                  <a:lnTo>
                    <a:pt x="640062" y="614954"/>
                  </a:lnTo>
                  <a:lnTo>
                    <a:pt x="608354" y="646797"/>
                  </a:lnTo>
                  <a:lnTo>
                    <a:pt x="577317" y="679295"/>
                  </a:lnTo>
                  <a:lnTo>
                    <a:pt x="546960" y="712437"/>
                  </a:lnTo>
                  <a:lnTo>
                    <a:pt x="517295" y="746212"/>
                  </a:lnTo>
                  <a:lnTo>
                    <a:pt x="488333" y="780608"/>
                  </a:lnTo>
                  <a:lnTo>
                    <a:pt x="460086" y="815615"/>
                  </a:lnTo>
                  <a:lnTo>
                    <a:pt x="432564" y="851220"/>
                  </a:lnTo>
                  <a:lnTo>
                    <a:pt x="405780" y="887413"/>
                  </a:lnTo>
                  <a:lnTo>
                    <a:pt x="379743" y="924182"/>
                  </a:lnTo>
                  <a:lnTo>
                    <a:pt x="354466" y="961516"/>
                  </a:lnTo>
                  <a:lnTo>
                    <a:pt x="329959" y="999405"/>
                  </a:lnTo>
                  <a:lnTo>
                    <a:pt x="306234" y="1037835"/>
                  </a:lnTo>
                  <a:lnTo>
                    <a:pt x="283303" y="1076797"/>
                  </a:lnTo>
                  <a:lnTo>
                    <a:pt x="261175" y="1116279"/>
                  </a:lnTo>
                  <a:lnTo>
                    <a:pt x="239863" y="1156270"/>
                  </a:lnTo>
                  <a:lnTo>
                    <a:pt x="219377" y="1196758"/>
                  </a:lnTo>
                  <a:lnTo>
                    <a:pt x="199729" y="1237733"/>
                  </a:lnTo>
                  <a:lnTo>
                    <a:pt x="180930" y="1279182"/>
                  </a:lnTo>
                  <a:lnTo>
                    <a:pt x="162992" y="1321095"/>
                  </a:lnTo>
                  <a:lnTo>
                    <a:pt x="145925" y="1363461"/>
                  </a:lnTo>
                  <a:lnTo>
                    <a:pt x="129741" y="1406267"/>
                  </a:lnTo>
                  <a:lnTo>
                    <a:pt x="114451" y="1449504"/>
                  </a:lnTo>
                  <a:lnTo>
                    <a:pt x="100066" y="1493159"/>
                  </a:lnTo>
                  <a:lnTo>
                    <a:pt x="86597" y="1537222"/>
                  </a:lnTo>
                  <a:lnTo>
                    <a:pt x="74056" y="1581681"/>
                  </a:lnTo>
                  <a:lnTo>
                    <a:pt x="62454" y="1626524"/>
                  </a:lnTo>
                  <a:lnTo>
                    <a:pt x="51802" y="1671741"/>
                  </a:lnTo>
                  <a:lnTo>
                    <a:pt x="42111" y="1717321"/>
                  </a:lnTo>
                  <a:lnTo>
                    <a:pt x="33392" y="1763251"/>
                  </a:lnTo>
                  <a:lnTo>
                    <a:pt x="25657" y="1809522"/>
                  </a:lnTo>
                  <a:lnTo>
                    <a:pt x="18917" y="1856121"/>
                  </a:lnTo>
                  <a:lnTo>
                    <a:pt x="13184" y="1903037"/>
                  </a:lnTo>
                  <a:lnTo>
                    <a:pt x="8467" y="1950259"/>
                  </a:lnTo>
                  <a:lnTo>
                    <a:pt x="4779" y="1997775"/>
                  </a:lnTo>
                  <a:lnTo>
                    <a:pt x="2131" y="2045576"/>
                  </a:lnTo>
                  <a:lnTo>
                    <a:pt x="534" y="2093648"/>
                  </a:lnTo>
                  <a:lnTo>
                    <a:pt x="0" y="2141982"/>
                  </a:lnTo>
                  <a:lnTo>
                    <a:pt x="534" y="2190315"/>
                  </a:lnTo>
                  <a:lnTo>
                    <a:pt x="2131" y="2238387"/>
                  </a:lnTo>
                  <a:lnTo>
                    <a:pt x="4779" y="2286188"/>
                  </a:lnTo>
                  <a:lnTo>
                    <a:pt x="8467" y="2333704"/>
                  </a:lnTo>
                  <a:lnTo>
                    <a:pt x="13184" y="2380926"/>
                  </a:lnTo>
                  <a:lnTo>
                    <a:pt x="18917" y="2427842"/>
                  </a:lnTo>
                  <a:lnTo>
                    <a:pt x="25657" y="2474441"/>
                  </a:lnTo>
                  <a:lnTo>
                    <a:pt x="33392" y="2520712"/>
                  </a:lnTo>
                  <a:lnTo>
                    <a:pt x="42111" y="2566642"/>
                  </a:lnTo>
                  <a:lnTo>
                    <a:pt x="51802" y="2612222"/>
                  </a:lnTo>
                  <a:lnTo>
                    <a:pt x="62454" y="2657439"/>
                  </a:lnTo>
                  <a:lnTo>
                    <a:pt x="74056" y="2702282"/>
                  </a:lnTo>
                  <a:lnTo>
                    <a:pt x="86597" y="2746741"/>
                  </a:lnTo>
                  <a:lnTo>
                    <a:pt x="100066" y="2790804"/>
                  </a:lnTo>
                  <a:lnTo>
                    <a:pt x="114451" y="2834459"/>
                  </a:lnTo>
                  <a:lnTo>
                    <a:pt x="129741" y="2877696"/>
                  </a:lnTo>
                  <a:lnTo>
                    <a:pt x="145925" y="2920502"/>
                  </a:lnTo>
                  <a:lnTo>
                    <a:pt x="162992" y="2962868"/>
                  </a:lnTo>
                  <a:lnTo>
                    <a:pt x="180930" y="3004781"/>
                  </a:lnTo>
                  <a:lnTo>
                    <a:pt x="199729" y="3046230"/>
                  </a:lnTo>
                  <a:lnTo>
                    <a:pt x="219377" y="3087205"/>
                  </a:lnTo>
                  <a:lnTo>
                    <a:pt x="239863" y="3127693"/>
                  </a:lnTo>
                  <a:lnTo>
                    <a:pt x="261175" y="3167684"/>
                  </a:lnTo>
                  <a:lnTo>
                    <a:pt x="283303" y="3207166"/>
                  </a:lnTo>
                  <a:lnTo>
                    <a:pt x="306234" y="3246128"/>
                  </a:lnTo>
                  <a:lnTo>
                    <a:pt x="329959" y="3284558"/>
                  </a:lnTo>
                  <a:lnTo>
                    <a:pt x="354466" y="3322447"/>
                  </a:lnTo>
                  <a:lnTo>
                    <a:pt x="379743" y="3359781"/>
                  </a:lnTo>
                  <a:lnTo>
                    <a:pt x="405780" y="3396550"/>
                  </a:lnTo>
                  <a:lnTo>
                    <a:pt x="432564" y="3432743"/>
                  </a:lnTo>
                  <a:lnTo>
                    <a:pt x="460086" y="3468348"/>
                  </a:lnTo>
                  <a:lnTo>
                    <a:pt x="488333" y="3503355"/>
                  </a:lnTo>
                  <a:lnTo>
                    <a:pt x="517295" y="3537751"/>
                  </a:lnTo>
                  <a:lnTo>
                    <a:pt x="546960" y="3571526"/>
                  </a:lnTo>
                  <a:lnTo>
                    <a:pt x="577317" y="3604668"/>
                  </a:lnTo>
                  <a:lnTo>
                    <a:pt x="608354" y="3637166"/>
                  </a:lnTo>
                  <a:lnTo>
                    <a:pt x="640062" y="3669009"/>
                  </a:lnTo>
                  <a:lnTo>
                    <a:pt x="672428" y="3700186"/>
                  </a:lnTo>
                  <a:lnTo>
                    <a:pt x="705440" y="3730685"/>
                  </a:lnTo>
                  <a:lnTo>
                    <a:pt x="739089" y="3760495"/>
                  </a:lnTo>
                  <a:lnTo>
                    <a:pt x="773363" y="3789604"/>
                  </a:lnTo>
                  <a:lnTo>
                    <a:pt x="808250" y="3818002"/>
                  </a:lnTo>
                  <a:lnTo>
                    <a:pt x="843739" y="3845677"/>
                  </a:lnTo>
                  <a:lnTo>
                    <a:pt x="879819" y="3872619"/>
                  </a:lnTo>
                  <a:lnTo>
                    <a:pt x="916480" y="3898815"/>
                  </a:lnTo>
                  <a:lnTo>
                    <a:pt x="953708" y="3924254"/>
                  </a:lnTo>
                  <a:lnTo>
                    <a:pt x="991495" y="3948925"/>
                  </a:lnTo>
                  <a:lnTo>
                    <a:pt x="1029827" y="3972818"/>
                  </a:lnTo>
                  <a:lnTo>
                    <a:pt x="1068694" y="3995920"/>
                  </a:lnTo>
                  <a:lnTo>
                    <a:pt x="1108086" y="4018220"/>
                  </a:lnTo>
                  <a:lnTo>
                    <a:pt x="1147989" y="4039707"/>
                  </a:lnTo>
                  <a:lnTo>
                    <a:pt x="1188394" y="4060371"/>
                  </a:lnTo>
                  <a:lnTo>
                    <a:pt x="1229289" y="4080198"/>
                  </a:lnTo>
                  <a:lnTo>
                    <a:pt x="1270663" y="4099179"/>
                  </a:lnTo>
                  <a:lnTo>
                    <a:pt x="1312505" y="4117303"/>
                  </a:lnTo>
                  <a:lnTo>
                    <a:pt x="1354803" y="4134556"/>
                  </a:lnTo>
                  <a:lnTo>
                    <a:pt x="1397547" y="4150930"/>
                  </a:lnTo>
                  <a:lnTo>
                    <a:pt x="1440724" y="4166411"/>
                  </a:lnTo>
                  <a:lnTo>
                    <a:pt x="1484324" y="4180990"/>
                  </a:lnTo>
                  <a:lnTo>
                    <a:pt x="1528336" y="4194654"/>
                  </a:lnTo>
                  <a:lnTo>
                    <a:pt x="1572748" y="4207393"/>
                  </a:lnTo>
                  <a:lnTo>
                    <a:pt x="1617549" y="4219195"/>
                  </a:lnTo>
                  <a:lnTo>
                    <a:pt x="1662728" y="4230049"/>
                  </a:lnTo>
                  <a:lnTo>
                    <a:pt x="1708274" y="4239943"/>
                  </a:lnTo>
                  <a:lnTo>
                    <a:pt x="1754175" y="4248867"/>
                  </a:lnTo>
                  <a:lnTo>
                    <a:pt x="1800421" y="4256809"/>
                  </a:lnTo>
                  <a:lnTo>
                    <a:pt x="1847000" y="4263758"/>
                  </a:lnTo>
                  <a:lnTo>
                    <a:pt x="1893900" y="4269702"/>
                  </a:lnTo>
                  <a:lnTo>
                    <a:pt x="1941111" y="4274631"/>
                  </a:lnTo>
                  <a:lnTo>
                    <a:pt x="1988622" y="4278533"/>
                  </a:lnTo>
                  <a:lnTo>
                    <a:pt x="2036420" y="4281396"/>
                  </a:lnTo>
                  <a:lnTo>
                    <a:pt x="2084496" y="4283210"/>
                  </a:lnTo>
                  <a:lnTo>
                    <a:pt x="2132837" y="4283964"/>
                  </a:lnTo>
                  <a:lnTo>
                    <a:pt x="2181179" y="4283210"/>
                  </a:lnTo>
                  <a:lnTo>
                    <a:pt x="2229255" y="4281396"/>
                  </a:lnTo>
                  <a:lnTo>
                    <a:pt x="2277053" y="4278533"/>
                  </a:lnTo>
                  <a:lnTo>
                    <a:pt x="2324564" y="4274631"/>
                  </a:lnTo>
                  <a:lnTo>
                    <a:pt x="2371775" y="4269702"/>
                  </a:lnTo>
                  <a:lnTo>
                    <a:pt x="2418675" y="4263758"/>
                  </a:lnTo>
                  <a:lnTo>
                    <a:pt x="2465254" y="4256809"/>
                  </a:lnTo>
                  <a:lnTo>
                    <a:pt x="2511500" y="4248867"/>
                  </a:lnTo>
                  <a:lnTo>
                    <a:pt x="2557401" y="4239943"/>
                  </a:lnTo>
                  <a:lnTo>
                    <a:pt x="2602947" y="4230049"/>
                  </a:lnTo>
                  <a:lnTo>
                    <a:pt x="2648126" y="4219195"/>
                  </a:lnTo>
                  <a:lnTo>
                    <a:pt x="2692927" y="4207393"/>
                  </a:lnTo>
                  <a:lnTo>
                    <a:pt x="2737339" y="4194654"/>
                  </a:lnTo>
                  <a:lnTo>
                    <a:pt x="2781351" y="4180990"/>
                  </a:lnTo>
                  <a:lnTo>
                    <a:pt x="2824951" y="4166411"/>
                  </a:lnTo>
                  <a:lnTo>
                    <a:pt x="2868128" y="4150930"/>
                  </a:lnTo>
                  <a:lnTo>
                    <a:pt x="2910872" y="4134556"/>
                  </a:lnTo>
                  <a:lnTo>
                    <a:pt x="2953170" y="4117303"/>
                  </a:lnTo>
                  <a:lnTo>
                    <a:pt x="2995012" y="4099179"/>
                  </a:lnTo>
                  <a:lnTo>
                    <a:pt x="3036386" y="4080198"/>
                  </a:lnTo>
                  <a:lnTo>
                    <a:pt x="3077281" y="4060371"/>
                  </a:lnTo>
                  <a:lnTo>
                    <a:pt x="3117686" y="4039707"/>
                  </a:lnTo>
                  <a:lnTo>
                    <a:pt x="3157589" y="4018220"/>
                  </a:lnTo>
                  <a:lnTo>
                    <a:pt x="3196981" y="3995920"/>
                  </a:lnTo>
                  <a:lnTo>
                    <a:pt x="3235848" y="3972818"/>
                  </a:lnTo>
                  <a:lnTo>
                    <a:pt x="3274180" y="3948925"/>
                  </a:lnTo>
                  <a:lnTo>
                    <a:pt x="3311967" y="3924254"/>
                  </a:lnTo>
                  <a:lnTo>
                    <a:pt x="3349195" y="3898815"/>
                  </a:lnTo>
                  <a:lnTo>
                    <a:pt x="3385856" y="3872619"/>
                  </a:lnTo>
                  <a:lnTo>
                    <a:pt x="3421936" y="3845677"/>
                  </a:lnTo>
                  <a:lnTo>
                    <a:pt x="3457425" y="3818002"/>
                  </a:lnTo>
                  <a:lnTo>
                    <a:pt x="3492312" y="3789604"/>
                  </a:lnTo>
                  <a:lnTo>
                    <a:pt x="3526586" y="3760495"/>
                  </a:lnTo>
                  <a:lnTo>
                    <a:pt x="3560235" y="3730685"/>
                  </a:lnTo>
                  <a:lnTo>
                    <a:pt x="3593247" y="3700186"/>
                  </a:lnTo>
                  <a:lnTo>
                    <a:pt x="3625613" y="3669009"/>
                  </a:lnTo>
                  <a:lnTo>
                    <a:pt x="3657321" y="3637166"/>
                  </a:lnTo>
                  <a:lnTo>
                    <a:pt x="3688358" y="3604668"/>
                  </a:lnTo>
                  <a:lnTo>
                    <a:pt x="3718715" y="3571526"/>
                  </a:lnTo>
                  <a:lnTo>
                    <a:pt x="3748380" y="3537751"/>
                  </a:lnTo>
                  <a:lnTo>
                    <a:pt x="3777342" y="3503355"/>
                  </a:lnTo>
                  <a:lnTo>
                    <a:pt x="3805589" y="3468348"/>
                  </a:lnTo>
                  <a:lnTo>
                    <a:pt x="3833111" y="3432743"/>
                  </a:lnTo>
                  <a:lnTo>
                    <a:pt x="3859895" y="3396550"/>
                  </a:lnTo>
                  <a:lnTo>
                    <a:pt x="3885932" y="3359781"/>
                  </a:lnTo>
                  <a:lnTo>
                    <a:pt x="3911209" y="3322447"/>
                  </a:lnTo>
                  <a:lnTo>
                    <a:pt x="3935716" y="3284558"/>
                  </a:lnTo>
                  <a:lnTo>
                    <a:pt x="3959441" y="3246128"/>
                  </a:lnTo>
                  <a:lnTo>
                    <a:pt x="3982372" y="3207166"/>
                  </a:lnTo>
                  <a:lnTo>
                    <a:pt x="4004500" y="3167684"/>
                  </a:lnTo>
                  <a:lnTo>
                    <a:pt x="4025812" y="3127693"/>
                  </a:lnTo>
                  <a:lnTo>
                    <a:pt x="4046298" y="3087205"/>
                  </a:lnTo>
                  <a:lnTo>
                    <a:pt x="4065946" y="3046230"/>
                  </a:lnTo>
                  <a:lnTo>
                    <a:pt x="4084745" y="3004781"/>
                  </a:lnTo>
                  <a:lnTo>
                    <a:pt x="4102683" y="2962868"/>
                  </a:lnTo>
                  <a:lnTo>
                    <a:pt x="4119750" y="2920502"/>
                  </a:lnTo>
                  <a:lnTo>
                    <a:pt x="4135934" y="2877696"/>
                  </a:lnTo>
                  <a:lnTo>
                    <a:pt x="4151224" y="2834459"/>
                  </a:lnTo>
                  <a:lnTo>
                    <a:pt x="4165609" y="2790804"/>
                  </a:lnTo>
                  <a:lnTo>
                    <a:pt x="4179078" y="2746741"/>
                  </a:lnTo>
                  <a:lnTo>
                    <a:pt x="4191619" y="2702282"/>
                  </a:lnTo>
                  <a:lnTo>
                    <a:pt x="4203221" y="2657439"/>
                  </a:lnTo>
                  <a:lnTo>
                    <a:pt x="4213873" y="2612222"/>
                  </a:lnTo>
                  <a:lnTo>
                    <a:pt x="4223564" y="2566642"/>
                  </a:lnTo>
                  <a:lnTo>
                    <a:pt x="4232283" y="2520712"/>
                  </a:lnTo>
                  <a:lnTo>
                    <a:pt x="4240018" y="2474441"/>
                  </a:lnTo>
                  <a:lnTo>
                    <a:pt x="4246758" y="2427842"/>
                  </a:lnTo>
                  <a:lnTo>
                    <a:pt x="4252491" y="2380926"/>
                  </a:lnTo>
                  <a:lnTo>
                    <a:pt x="4257208" y="2333704"/>
                  </a:lnTo>
                  <a:lnTo>
                    <a:pt x="4260896" y="2286188"/>
                  </a:lnTo>
                  <a:lnTo>
                    <a:pt x="4263544" y="2238387"/>
                  </a:lnTo>
                  <a:lnTo>
                    <a:pt x="4265141" y="2190315"/>
                  </a:lnTo>
                  <a:lnTo>
                    <a:pt x="4265676" y="2141982"/>
                  </a:lnTo>
                  <a:lnTo>
                    <a:pt x="4265141" y="2093648"/>
                  </a:lnTo>
                  <a:lnTo>
                    <a:pt x="4263544" y="2045576"/>
                  </a:lnTo>
                  <a:lnTo>
                    <a:pt x="4260896" y="1997775"/>
                  </a:lnTo>
                  <a:lnTo>
                    <a:pt x="4257208" y="1950259"/>
                  </a:lnTo>
                  <a:lnTo>
                    <a:pt x="4252491" y="1903037"/>
                  </a:lnTo>
                  <a:lnTo>
                    <a:pt x="4246758" y="1856121"/>
                  </a:lnTo>
                  <a:lnTo>
                    <a:pt x="4240018" y="1809522"/>
                  </a:lnTo>
                  <a:lnTo>
                    <a:pt x="4232283" y="1763251"/>
                  </a:lnTo>
                  <a:lnTo>
                    <a:pt x="4223564" y="1717321"/>
                  </a:lnTo>
                  <a:lnTo>
                    <a:pt x="4213873" y="1671741"/>
                  </a:lnTo>
                  <a:lnTo>
                    <a:pt x="4203221" y="1626524"/>
                  </a:lnTo>
                  <a:lnTo>
                    <a:pt x="4191619" y="1581681"/>
                  </a:lnTo>
                  <a:lnTo>
                    <a:pt x="4179078" y="1537222"/>
                  </a:lnTo>
                  <a:lnTo>
                    <a:pt x="4165609" y="1493159"/>
                  </a:lnTo>
                  <a:lnTo>
                    <a:pt x="4151224" y="1449504"/>
                  </a:lnTo>
                  <a:lnTo>
                    <a:pt x="4135934" y="1406267"/>
                  </a:lnTo>
                  <a:lnTo>
                    <a:pt x="4119750" y="1363461"/>
                  </a:lnTo>
                  <a:lnTo>
                    <a:pt x="4102683" y="1321095"/>
                  </a:lnTo>
                  <a:lnTo>
                    <a:pt x="4084745" y="1279182"/>
                  </a:lnTo>
                  <a:lnTo>
                    <a:pt x="4065946" y="1237733"/>
                  </a:lnTo>
                  <a:lnTo>
                    <a:pt x="4046298" y="1196758"/>
                  </a:lnTo>
                  <a:lnTo>
                    <a:pt x="4025812" y="1156270"/>
                  </a:lnTo>
                  <a:lnTo>
                    <a:pt x="4004500" y="1116279"/>
                  </a:lnTo>
                  <a:lnTo>
                    <a:pt x="3982372" y="1076797"/>
                  </a:lnTo>
                  <a:lnTo>
                    <a:pt x="3959441" y="1037835"/>
                  </a:lnTo>
                  <a:lnTo>
                    <a:pt x="3935716" y="999405"/>
                  </a:lnTo>
                  <a:lnTo>
                    <a:pt x="3911209" y="961516"/>
                  </a:lnTo>
                  <a:lnTo>
                    <a:pt x="3885932" y="924182"/>
                  </a:lnTo>
                  <a:lnTo>
                    <a:pt x="3859895" y="887413"/>
                  </a:lnTo>
                  <a:lnTo>
                    <a:pt x="3833111" y="851220"/>
                  </a:lnTo>
                  <a:lnTo>
                    <a:pt x="3805589" y="815615"/>
                  </a:lnTo>
                  <a:lnTo>
                    <a:pt x="3777342" y="780608"/>
                  </a:lnTo>
                  <a:lnTo>
                    <a:pt x="3748380" y="746212"/>
                  </a:lnTo>
                  <a:lnTo>
                    <a:pt x="3718715" y="712437"/>
                  </a:lnTo>
                  <a:lnTo>
                    <a:pt x="3688358" y="679295"/>
                  </a:lnTo>
                  <a:lnTo>
                    <a:pt x="3657321" y="646797"/>
                  </a:lnTo>
                  <a:lnTo>
                    <a:pt x="3625613" y="614954"/>
                  </a:lnTo>
                  <a:lnTo>
                    <a:pt x="3593247" y="583777"/>
                  </a:lnTo>
                  <a:lnTo>
                    <a:pt x="3560235" y="553278"/>
                  </a:lnTo>
                  <a:lnTo>
                    <a:pt x="3526586" y="523468"/>
                  </a:lnTo>
                  <a:lnTo>
                    <a:pt x="3492312" y="494359"/>
                  </a:lnTo>
                  <a:lnTo>
                    <a:pt x="3457425" y="465961"/>
                  </a:lnTo>
                  <a:lnTo>
                    <a:pt x="3421936" y="438286"/>
                  </a:lnTo>
                  <a:lnTo>
                    <a:pt x="3385856" y="411344"/>
                  </a:lnTo>
                  <a:lnTo>
                    <a:pt x="3349195" y="385148"/>
                  </a:lnTo>
                  <a:lnTo>
                    <a:pt x="3311967" y="359709"/>
                  </a:lnTo>
                  <a:lnTo>
                    <a:pt x="3274180" y="335038"/>
                  </a:lnTo>
                  <a:lnTo>
                    <a:pt x="3235848" y="311145"/>
                  </a:lnTo>
                  <a:lnTo>
                    <a:pt x="3196981" y="288043"/>
                  </a:lnTo>
                  <a:lnTo>
                    <a:pt x="3157589" y="265743"/>
                  </a:lnTo>
                  <a:lnTo>
                    <a:pt x="3117686" y="244256"/>
                  </a:lnTo>
                  <a:lnTo>
                    <a:pt x="3077281" y="223592"/>
                  </a:lnTo>
                  <a:lnTo>
                    <a:pt x="3036386" y="203765"/>
                  </a:lnTo>
                  <a:lnTo>
                    <a:pt x="2995012" y="184784"/>
                  </a:lnTo>
                  <a:lnTo>
                    <a:pt x="2953170" y="166660"/>
                  </a:lnTo>
                  <a:lnTo>
                    <a:pt x="2910872" y="149407"/>
                  </a:lnTo>
                  <a:lnTo>
                    <a:pt x="2868128" y="133033"/>
                  </a:lnTo>
                  <a:lnTo>
                    <a:pt x="2824951" y="117552"/>
                  </a:lnTo>
                  <a:lnTo>
                    <a:pt x="2781351" y="102973"/>
                  </a:lnTo>
                  <a:lnTo>
                    <a:pt x="2737339" y="89309"/>
                  </a:lnTo>
                  <a:lnTo>
                    <a:pt x="2692927" y="76570"/>
                  </a:lnTo>
                  <a:lnTo>
                    <a:pt x="2648126" y="64768"/>
                  </a:lnTo>
                  <a:lnTo>
                    <a:pt x="2602947" y="53914"/>
                  </a:lnTo>
                  <a:lnTo>
                    <a:pt x="2557401" y="44020"/>
                  </a:lnTo>
                  <a:lnTo>
                    <a:pt x="2511500" y="35096"/>
                  </a:lnTo>
                  <a:lnTo>
                    <a:pt x="2465254" y="27154"/>
                  </a:lnTo>
                  <a:lnTo>
                    <a:pt x="2418675" y="20205"/>
                  </a:lnTo>
                  <a:lnTo>
                    <a:pt x="2371775" y="14261"/>
                  </a:lnTo>
                  <a:lnTo>
                    <a:pt x="2324564" y="9332"/>
                  </a:lnTo>
                  <a:lnTo>
                    <a:pt x="2277053" y="5430"/>
                  </a:lnTo>
                  <a:lnTo>
                    <a:pt x="2229255" y="2567"/>
                  </a:lnTo>
                  <a:lnTo>
                    <a:pt x="2181179" y="753"/>
                  </a:lnTo>
                  <a:lnTo>
                    <a:pt x="2132837" y="0"/>
                  </a:lnTo>
                  <a:close/>
                </a:path>
              </a:pathLst>
            </a:custGeom>
            <a:solidFill>
              <a:srgbClr val="233D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61" name="Google Shape;461;p13"/>
          <p:cNvSpPr txBox="1"/>
          <p:nvPr/>
        </p:nvSpPr>
        <p:spPr>
          <a:xfrm>
            <a:off x="8737472" y="2263410"/>
            <a:ext cx="2100580" cy="3637915"/>
          </a:xfrm>
          <a:prstGeom prst="rect">
            <a:avLst/>
          </a:prstGeom>
          <a:noFill/>
          <a:ln>
            <a:noFill/>
          </a:ln>
        </p:spPr>
        <p:txBody>
          <a:bodyPr anchorCtr="0" anchor="t" bIns="0" lIns="0" spcFirstLastPara="1" rIns="0" wrap="square" tIns="698500">
            <a:spAutoFit/>
          </a:bodyPr>
          <a:lstStyle/>
          <a:p>
            <a:pPr indent="0" lvl="0" marL="0" rtl="0" algn="ctr">
              <a:lnSpc>
                <a:spcPct val="100000"/>
              </a:lnSpc>
              <a:spcBef>
                <a:spcPts val="0"/>
              </a:spcBef>
              <a:spcAft>
                <a:spcPts val="0"/>
              </a:spcAft>
              <a:buNone/>
            </a:pPr>
            <a:r>
              <a:rPr lang="en-US" sz="7950">
                <a:solidFill>
                  <a:srgbClr val="FFFFFF"/>
                </a:solidFill>
                <a:latin typeface="Arial"/>
                <a:ea typeface="Arial"/>
                <a:cs typeface="Arial"/>
                <a:sym typeface="Arial"/>
              </a:rPr>
              <a:t>C</a:t>
            </a:r>
            <a:endParaRPr sz="7950">
              <a:latin typeface="Arial"/>
              <a:ea typeface="Arial"/>
              <a:cs typeface="Arial"/>
              <a:sym typeface="Arial"/>
            </a:endParaRPr>
          </a:p>
          <a:p>
            <a:pPr indent="0" lvl="0" marL="12700" marR="5080" rtl="0" algn="ctr">
              <a:lnSpc>
                <a:spcPct val="104200"/>
              </a:lnSpc>
              <a:spcBef>
                <a:spcPts val="1500"/>
              </a:spcBef>
              <a:spcAft>
                <a:spcPts val="0"/>
              </a:spcAft>
              <a:buNone/>
            </a:pPr>
            <a:r>
              <a:rPr lang="en-US" sz="2400">
                <a:solidFill>
                  <a:srgbClr val="FFFFFF"/>
                </a:solidFill>
                <a:latin typeface="Carlito"/>
                <a:ea typeface="Carlito"/>
                <a:cs typeface="Carlito"/>
                <a:sym typeface="Carlito"/>
              </a:rPr>
              <a:t>To provide a safe space for the students to talk freely</a:t>
            </a:r>
            <a:endParaRPr sz="2400">
              <a:latin typeface="Carlito"/>
              <a:ea typeface="Carlito"/>
              <a:cs typeface="Carlito"/>
              <a:sym typeface="Carlito"/>
            </a:endParaRPr>
          </a:p>
        </p:txBody>
      </p:sp>
      <p:sp>
        <p:nvSpPr>
          <p:cNvPr id="462" name="Google Shape;462;p13"/>
          <p:cNvSpPr txBox="1"/>
          <p:nvPr/>
        </p:nvSpPr>
        <p:spPr>
          <a:xfrm>
            <a:off x="11947906" y="4193869"/>
            <a:ext cx="2588895" cy="3018155"/>
          </a:xfrm>
          <a:prstGeom prst="rect">
            <a:avLst/>
          </a:prstGeom>
          <a:noFill/>
          <a:ln>
            <a:noFill/>
          </a:ln>
        </p:spPr>
        <p:txBody>
          <a:bodyPr anchorCtr="0" anchor="t" bIns="0" lIns="0" spcFirstLastPara="1" rIns="0" wrap="square" tIns="16500">
            <a:spAutoFit/>
          </a:bodyPr>
          <a:lstStyle/>
          <a:p>
            <a:pPr indent="0" lvl="0" marL="0" rtl="0" algn="ctr">
              <a:lnSpc>
                <a:spcPct val="100000"/>
              </a:lnSpc>
              <a:spcBef>
                <a:spcPts val="0"/>
              </a:spcBef>
              <a:spcAft>
                <a:spcPts val="0"/>
              </a:spcAft>
              <a:buNone/>
            </a:pPr>
            <a:r>
              <a:rPr lang="en-US" sz="7950">
                <a:solidFill>
                  <a:srgbClr val="FFFFFF"/>
                </a:solidFill>
                <a:latin typeface="Arial"/>
                <a:ea typeface="Arial"/>
                <a:cs typeface="Arial"/>
                <a:sym typeface="Arial"/>
              </a:rPr>
              <a:t>D</a:t>
            </a:r>
            <a:endParaRPr sz="7950">
              <a:latin typeface="Arial"/>
              <a:ea typeface="Arial"/>
              <a:cs typeface="Arial"/>
              <a:sym typeface="Arial"/>
            </a:endParaRPr>
          </a:p>
          <a:p>
            <a:pPr indent="-635" lvl="0" marL="12700" marR="5080" rtl="0" algn="ctr">
              <a:lnSpc>
                <a:spcPct val="104200"/>
              </a:lnSpc>
              <a:spcBef>
                <a:spcPts val="1985"/>
              </a:spcBef>
              <a:spcAft>
                <a:spcPts val="0"/>
              </a:spcAft>
              <a:buNone/>
            </a:pPr>
            <a:r>
              <a:rPr lang="en-US" sz="2400">
                <a:solidFill>
                  <a:srgbClr val="FFFFFF"/>
                </a:solidFill>
                <a:latin typeface="Carlito"/>
                <a:ea typeface="Carlito"/>
                <a:cs typeface="Carlito"/>
                <a:sym typeface="Carlito"/>
              </a:rPr>
              <a:t>To guide them to overcome emotional and psychological issues</a:t>
            </a:r>
            <a:endParaRPr sz="2400">
              <a:latin typeface="Carlito"/>
              <a:ea typeface="Carlito"/>
              <a:cs typeface="Carlito"/>
              <a:sym typeface="Carlito"/>
            </a:endParaRPr>
          </a:p>
        </p:txBody>
      </p:sp>
      <p:sp>
        <p:nvSpPr>
          <p:cNvPr id="463" name="Google Shape;463;p13"/>
          <p:cNvSpPr txBox="1"/>
          <p:nvPr>
            <p:ph type="title"/>
          </p:nvPr>
        </p:nvSpPr>
        <p:spPr>
          <a:xfrm>
            <a:off x="596900" y="341200"/>
            <a:ext cx="9223800" cy="12450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Goals and Roles</a:t>
            </a:r>
            <a:endParaRPr/>
          </a:p>
        </p:txBody>
      </p:sp>
      <p:grpSp>
        <p:nvGrpSpPr>
          <p:cNvPr id="464" name="Google Shape;464;p13"/>
          <p:cNvGrpSpPr/>
          <p:nvPr/>
        </p:nvGrpSpPr>
        <p:grpSpPr>
          <a:xfrm>
            <a:off x="690613" y="526163"/>
            <a:ext cx="16882377" cy="9465183"/>
            <a:chOff x="703313" y="609600"/>
            <a:chExt cx="16882377" cy="9465183"/>
          </a:xfrm>
        </p:grpSpPr>
        <p:pic>
          <p:nvPicPr>
            <p:cNvPr id="465" name="Google Shape;465;p13"/>
            <p:cNvPicPr preferRelativeResize="0"/>
            <p:nvPr/>
          </p:nvPicPr>
          <p:blipFill rotWithShape="1">
            <a:blip r:embed="rId3">
              <a:alphaModFix/>
            </a:blip>
            <a:srcRect b="0" l="0" r="0" t="0"/>
            <a:stretch/>
          </p:blipFill>
          <p:spPr>
            <a:xfrm>
              <a:off x="703313" y="1669635"/>
              <a:ext cx="8303514" cy="1130807"/>
            </a:xfrm>
            <a:prstGeom prst="rect">
              <a:avLst/>
            </a:prstGeom>
            <a:noFill/>
            <a:ln>
              <a:noFill/>
            </a:ln>
          </p:spPr>
        </p:pic>
        <p:sp>
          <p:nvSpPr>
            <p:cNvPr id="466" name="Google Shape;466;p13"/>
            <p:cNvSpPr/>
            <p:nvPr/>
          </p:nvSpPr>
          <p:spPr>
            <a:xfrm>
              <a:off x="703326" y="5790438"/>
              <a:ext cx="4265930" cy="4284345"/>
            </a:xfrm>
            <a:custGeom>
              <a:rect b="b" l="l" r="r" t="t"/>
              <a:pathLst>
                <a:path extrusionOk="0" h="4284345" w="4265930">
                  <a:moveTo>
                    <a:pt x="2132838" y="0"/>
                  </a:moveTo>
                  <a:lnTo>
                    <a:pt x="2084496" y="753"/>
                  </a:lnTo>
                  <a:lnTo>
                    <a:pt x="2036420" y="2567"/>
                  </a:lnTo>
                  <a:lnTo>
                    <a:pt x="1988622" y="5430"/>
                  </a:lnTo>
                  <a:lnTo>
                    <a:pt x="1941111" y="9332"/>
                  </a:lnTo>
                  <a:lnTo>
                    <a:pt x="1893900" y="14261"/>
                  </a:lnTo>
                  <a:lnTo>
                    <a:pt x="1847000" y="20205"/>
                  </a:lnTo>
                  <a:lnTo>
                    <a:pt x="1800421" y="27154"/>
                  </a:lnTo>
                  <a:lnTo>
                    <a:pt x="1754175" y="35096"/>
                  </a:lnTo>
                  <a:lnTo>
                    <a:pt x="1708274" y="44020"/>
                  </a:lnTo>
                  <a:lnTo>
                    <a:pt x="1662728" y="53914"/>
                  </a:lnTo>
                  <a:lnTo>
                    <a:pt x="1617549" y="64768"/>
                  </a:lnTo>
                  <a:lnTo>
                    <a:pt x="1572748" y="76570"/>
                  </a:lnTo>
                  <a:lnTo>
                    <a:pt x="1528336" y="89309"/>
                  </a:lnTo>
                  <a:lnTo>
                    <a:pt x="1484324" y="102973"/>
                  </a:lnTo>
                  <a:lnTo>
                    <a:pt x="1440724" y="117552"/>
                  </a:lnTo>
                  <a:lnTo>
                    <a:pt x="1397547" y="133033"/>
                  </a:lnTo>
                  <a:lnTo>
                    <a:pt x="1354803" y="149407"/>
                  </a:lnTo>
                  <a:lnTo>
                    <a:pt x="1312505" y="166660"/>
                  </a:lnTo>
                  <a:lnTo>
                    <a:pt x="1270663" y="184784"/>
                  </a:lnTo>
                  <a:lnTo>
                    <a:pt x="1229289" y="203765"/>
                  </a:lnTo>
                  <a:lnTo>
                    <a:pt x="1188394" y="223592"/>
                  </a:lnTo>
                  <a:lnTo>
                    <a:pt x="1147989" y="244256"/>
                  </a:lnTo>
                  <a:lnTo>
                    <a:pt x="1108086" y="265743"/>
                  </a:lnTo>
                  <a:lnTo>
                    <a:pt x="1068694" y="288043"/>
                  </a:lnTo>
                  <a:lnTo>
                    <a:pt x="1029827" y="311145"/>
                  </a:lnTo>
                  <a:lnTo>
                    <a:pt x="991495" y="335038"/>
                  </a:lnTo>
                  <a:lnTo>
                    <a:pt x="953708" y="359709"/>
                  </a:lnTo>
                  <a:lnTo>
                    <a:pt x="916480" y="385148"/>
                  </a:lnTo>
                  <a:lnTo>
                    <a:pt x="879819" y="411344"/>
                  </a:lnTo>
                  <a:lnTo>
                    <a:pt x="843739" y="438286"/>
                  </a:lnTo>
                  <a:lnTo>
                    <a:pt x="808250" y="465961"/>
                  </a:lnTo>
                  <a:lnTo>
                    <a:pt x="773363" y="494359"/>
                  </a:lnTo>
                  <a:lnTo>
                    <a:pt x="739089" y="523468"/>
                  </a:lnTo>
                  <a:lnTo>
                    <a:pt x="705440" y="553278"/>
                  </a:lnTo>
                  <a:lnTo>
                    <a:pt x="672428" y="583777"/>
                  </a:lnTo>
                  <a:lnTo>
                    <a:pt x="640062" y="614954"/>
                  </a:lnTo>
                  <a:lnTo>
                    <a:pt x="608354" y="646797"/>
                  </a:lnTo>
                  <a:lnTo>
                    <a:pt x="577317" y="679295"/>
                  </a:lnTo>
                  <a:lnTo>
                    <a:pt x="546960" y="712437"/>
                  </a:lnTo>
                  <a:lnTo>
                    <a:pt x="517295" y="746212"/>
                  </a:lnTo>
                  <a:lnTo>
                    <a:pt x="488333" y="780608"/>
                  </a:lnTo>
                  <a:lnTo>
                    <a:pt x="460086" y="815615"/>
                  </a:lnTo>
                  <a:lnTo>
                    <a:pt x="432564" y="851220"/>
                  </a:lnTo>
                  <a:lnTo>
                    <a:pt x="405780" y="887413"/>
                  </a:lnTo>
                  <a:lnTo>
                    <a:pt x="379743" y="924182"/>
                  </a:lnTo>
                  <a:lnTo>
                    <a:pt x="354466" y="961516"/>
                  </a:lnTo>
                  <a:lnTo>
                    <a:pt x="329959" y="999405"/>
                  </a:lnTo>
                  <a:lnTo>
                    <a:pt x="306234" y="1037835"/>
                  </a:lnTo>
                  <a:lnTo>
                    <a:pt x="283303" y="1076797"/>
                  </a:lnTo>
                  <a:lnTo>
                    <a:pt x="261175" y="1116279"/>
                  </a:lnTo>
                  <a:lnTo>
                    <a:pt x="239863" y="1156270"/>
                  </a:lnTo>
                  <a:lnTo>
                    <a:pt x="219377" y="1196758"/>
                  </a:lnTo>
                  <a:lnTo>
                    <a:pt x="199729" y="1237733"/>
                  </a:lnTo>
                  <a:lnTo>
                    <a:pt x="180930" y="1279182"/>
                  </a:lnTo>
                  <a:lnTo>
                    <a:pt x="162992" y="1321095"/>
                  </a:lnTo>
                  <a:lnTo>
                    <a:pt x="145925" y="1363461"/>
                  </a:lnTo>
                  <a:lnTo>
                    <a:pt x="129741" y="1406267"/>
                  </a:lnTo>
                  <a:lnTo>
                    <a:pt x="114451" y="1449504"/>
                  </a:lnTo>
                  <a:lnTo>
                    <a:pt x="100066" y="1493159"/>
                  </a:lnTo>
                  <a:lnTo>
                    <a:pt x="86597" y="1537222"/>
                  </a:lnTo>
                  <a:lnTo>
                    <a:pt x="74056" y="1581681"/>
                  </a:lnTo>
                  <a:lnTo>
                    <a:pt x="62454" y="1626524"/>
                  </a:lnTo>
                  <a:lnTo>
                    <a:pt x="51802" y="1671741"/>
                  </a:lnTo>
                  <a:lnTo>
                    <a:pt x="42111" y="1717321"/>
                  </a:lnTo>
                  <a:lnTo>
                    <a:pt x="33392" y="1763251"/>
                  </a:lnTo>
                  <a:lnTo>
                    <a:pt x="25657" y="1809522"/>
                  </a:lnTo>
                  <a:lnTo>
                    <a:pt x="18917" y="1856121"/>
                  </a:lnTo>
                  <a:lnTo>
                    <a:pt x="13184" y="1903037"/>
                  </a:lnTo>
                  <a:lnTo>
                    <a:pt x="8467" y="1950259"/>
                  </a:lnTo>
                  <a:lnTo>
                    <a:pt x="4779" y="1997775"/>
                  </a:lnTo>
                  <a:lnTo>
                    <a:pt x="2131" y="2045576"/>
                  </a:lnTo>
                  <a:lnTo>
                    <a:pt x="534" y="2093648"/>
                  </a:lnTo>
                  <a:lnTo>
                    <a:pt x="0" y="2141982"/>
                  </a:lnTo>
                  <a:lnTo>
                    <a:pt x="534" y="2190317"/>
                  </a:lnTo>
                  <a:lnTo>
                    <a:pt x="2131" y="2238392"/>
                  </a:lnTo>
                  <a:lnTo>
                    <a:pt x="4779" y="2286195"/>
                  </a:lnTo>
                  <a:lnTo>
                    <a:pt x="8467" y="2333714"/>
                  </a:lnTo>
                  <a:lnTo>
                    <a:pt x="13184" y="2380938"/>
                  </a:lnTo>
                  <a:lnTo>
                    <a:pt x="18917" y="2427857"/>
                  </a:lnTo>
                  <a:lnTo>
                    <a:pt x="25657" y="2474457"/>
                  </a:lnTo>
                  <a:lnTo>
                    <a:pt x="33392" y="2520730"/>
                  </a:lnTo>
                  <a:lnTo>
                    <a:pt x="42111" y="2566662"/>
                  </a:lnTo>
                  <a:lnTo>
                    <a:pt x="51802" y="2612243"/>
                  </a:lnTo>
                  <a:lnTo>
                    <a:pt x="62454" y="2657462"/>
                  </a:lnTo>
                  <a:lnTo>
                    <a:pt x="74056" y="2702308"/>
                  </a:lnTo>
                  <a:lnTo>
                    <a:pt x="86597" y="2746768"/>
                  </a:lnTo>
                  <a:lnTo>
                    <a:pt x="100066" y="2790832"/>
                  </a:lnTo>
                  <a:lnTo>
                    <a:pt x="114451" y="2834489"/>
                  </a:lnTo>
                  <a:lnTo>
                    <a:pt x="129741" y="2877727"/>
                  </a:lnTo>
                  <a:lnTo>
                    <a:pt x="145925" y="2920535"/>
                  </a:lnTo>
                  <a:lnTo>
                    <a:pt x="162992" y="2962901"/>
                  </a:lnTo>
                  <a:lnTo>
                    <a:pt x="180930" y="3004816"/>
                  </a:lnTo>
                  <a:lnTo>
                    <a:pt x="199729" y="3046266"/>
                  </a:lnTo>
                  <a:lnTo>
                    <a:pt x="219377" y="3087242"/>
                  </a:lnTo>
                  <a:lnTo>
                    <a:pt x="239863" y="3127731"/>
                  </a:lnTo>
                  <a:lnTo>
                    <a:pt x="261175" y="3167722"/>
                  </a:lnTo>
                  <a:lnTo>
                    <a:pt x="283303" y="3207205"/>
                  </a:lnTo>
                  <a:lnTo>
                    <a:pt x="306234" y="3246168"/>
                  </a:lnTo>
                  <a:lnTo>
                    <a:pt x="329959" y="3284599"/>
                  </a:lnTo>
                  <a:lnTo>
                    <a:pt x="354466" y="3322488"/>
                  </a:lnTo>
                  <a:lnTo>
                    <a:pt x="379743" y="3359823"/>
                  </a:lnTo>
                  <a:lnTo>
                    <a:pt x="405780" y="3396592"/>
                  </a:lnTo>
                  <a:lnTo>
                    <a:pt x="432564" y="3432785"/>
                  </a:lnTo>
                  <a:lnTo>
                    <a:pt x="460086" y="3468391"/>
                  </a:lnTo>
                  <a:lnTo>
                    <a:pt x="488333" y="3503398"/>
                  </a:lnTo>
                  <a:lnTo>
                    <a:pt x="517295" y="3537794"/>
                  </a:lnTo>
                  <a:lnTo>
                    <a:pt x="546960" y="3571569"/>
                  </a:lnTo>
                  <a:lnTo>
                    <a:pt x="577317" y="3604711"/>
                  </a:lnTo>
                  <a:lnTo>
                    <a:pt x="608354" y="3637209"/>
                  </a:lnTo>
                  <a:lnTo>
                    <a:pt x="640062" y="3669052"/>
                  </a:lnTo>
                  <a:lnTo>
                    <a:pt x="672428" y="3700228"/>
                  </a:lnTo>
                  <a:lnTo>
                    <a:pt x="705440" y="3730727"/>
                  </a:lnTo>
                  <a:lnTo>
                    <a:pt x="739089" y="3760537"/>
                  </a:lnTo>
                  <a:lnTo>
                    <a:pt x="773363" y="3789646"/>
                  </a:lnTo>
                  <a:lnTo>
                    <a:pt x="808250" y="3818043"/>
                  </a:lnTo>
                  <a:lnTo>
                    <a:pt x="843739" y="3845718"/>
                  </a:lnTo>
                  <a:lnTo>
                    <a:pt x="879819" y="3872659"/>
                  </a:lnTo>
                  <a:lnTo>
                    <a:pt x="916480" y="3898854"/>
                  </a:lnTo>
                  <a:lnTo>
                    <a:pt x="953708" y="3924293"/>
                  </a:lnTo>
                  <a:lnTo>
                    <a:pt x="991495" y="3948963"/>
                  </a:lnTo>
                  <a:lnTo>
                    <a:pt x="1029827" y="3972855"/>
                  </a:lnTo>
                  <a:lnTo>
                    <a:pt x="1068694" y="3995956"/>
                  </a:lnTo>
                  <a:lnTo>
                    <a:pt x="1108086" y="4018255"/>
                  </a:lnTo>
                  <a:lnTo>
                    <a:pt x="1147989" y="4039742"/>
                  </a:lnTo>
                  <a:lnTo>
                    <a:pt x="1188394" y="4060404"/>
                  </a:lnTo>
                  <a:lnTo>
                    <a:pt x="1229289" y="4080231"/>
                  </a:lnTo>
                  <a:lnTo>
                    <a:pt x="1270663" y="4099211"/>
                  </a:lnTo>
                  <a:lnTo>
                    <a:pt x="1312505" y="4117333"/>
                  </a:lnTo>
                  <a:lnTo>
                    <a:pt x="1354803" y="4134585"/>
                  </a:lnTo>
                  <a:lnTo>
                    <a:pt x="1397547" y="4150957"/>
                  </a:lnTo>
                  <a:lnTo>
                    <a:pt x="1440724" y="4166438"/>
                  </a:lnTo>
                  <a:lnTo>
                    <a:pt x="1484324" y="4181015"/>
                  </a:lnTo>
                  <a:lnTo>
                    <a:pt x="1528336" y="4194678"/>
                  </a:lnTo>
                  <a:lnTo>
                    <a:pt x="1572748" y="4207415"/>
                  </a:lnTo>
                  <a:lnTo>
                    <a:pt x="1617549" y="4219215"/>
                  </a:lnTo>
                  <a:lnTo>
                    <a:pt x="1662728" y="4230067"/>
                  </a:lnTo>
                  <a:lnTo>
                    <a:pt x="1708274" y="4239960"/>
                  </a:lnTo>
                  <a:lnTo>
                    <a:pt x="1754175" y="4248882"/>
                  </a:lnTo>
                  <a:lnTo>
                    <a:pt x="1800421" y="4256822"/>
                  </a:lnTo>
                  <a:lnTo>
                    <a:pt x="1847000" y="4263769"/>
                  </a:lnTo>
                  <a:lnTo>
                    <a:pt x="1893900" y="4269712"/>
                  </a:lnTo>
                  <a:lnTo>
                    <a:pt x="1941111" y="4274639"/>
                  </a:lnTo>
                  <a:lnTo>
                    <a:pt x="1988622" y="4278539"/>
                  </a:lnTo>
                  <a:lnTo>
                    <a:pt x="2036420" y="4281400"/>
                  </a:lnTo>
                  <a:lnTo>
                    <a:pt x="2084496" y="4283212"/>
                  </a:lnTo>
                  <a:lnTo>
                    <a:pt x="2132838" y="4283964"/>
                  </a:lnTo>
                  <a:lnTo>
                    <a:pt x="2181179" y="4283212"/>
                  </a:lnTo>
                  <a:lnTo>
                    <a:pt x="2229255" y="4281400"/>
                  </a:lnTo>
                  <a:lnTo>
                    <a:pt x="2277053" y="4278539"/>
                  </a:lnTo>
                  <a:lnTo>
                    <a:pt x="2324564" y="4274639"/>
                  </a:lnTo>
                  <a:lnTo>
                    <a:pt x="2371775" y="4269712"/>
                  </a:lnTo>
                  <a:lnTo>
                    <a:pt x="2418675" y="4263769"/>
                  </a:lnTo>
                  <a:lnTo>
                    <a:pt x="2465254" y="4256822"/>
                  </a:lnTo>
                  <a:lnTo>
                    <a:pt x="2511500" y="4248882"/>
                  </a:lnTo>
                  <a:lnTo>
                    <a:pt x="2557401" y="4239960"/>
                  </a:lnTo>
                  <a:lnTo>
                    <a:pt x="2602947" y="4230067"/>
                  </a:lnTo>
                  <a:lnTo>
                    <a:pt x="2648126" y="4219215"/>
                  </a:lnTo>
                  <a:lnTo>
                    <a:pt x="2692927" y="4207415"/>
                  </a:lnTo>
                  <a:lnTo>
                    <a:pt x="2737339" y="4194678"/>
                  </a:lnTo>
                  <a:lnTo>
                    <a:pt x="2781351" y="4181015"/>
                  </a:lnTo>
                  <a:lnTo>
                    <a:pt x="2824951" y="4166438"/>
                  </a:lnTo>
                  <a:lnTo>
                    <a:pt x="2868128" y="4150957"/>
                  </a:lnTo>
                  <a:lnTo>
                    <a:pt x="2910872" y="4134585"/>
                  </a:lnTo>
                  <a:lnTo>
                    <a:pt x="2953170" y="4117333"/>
                  </a:lnTo>
                  <a:lnTo>
                    <a:pt x="2995012" y="4099211"/>
                  </a:lnTo>
                  <a:lnTo>
                    <a:pt x="3036386" y="4080231"/>
                  </a:lnTo>
                  <a:lnTo>
                    <a:pt x="3077281" y="4060404"/>
                  </a:lnTo>
                  <a:lnTo>
                    <a:pt x="3117686" y="4039742"/>
                  </a:lnTo>
                  <a:lnTo>
                    <a:pt x="3157589" y="4018255"/>
                  </a:lnTo>
                  <a:lnTo>
                    <a:pt x="3196981" y="3995956"/>
                  </a:lnTo>
                  <a:lnTo>
                    <a:pt x="3235848" y="3972855"/>
                  </a:lnTo>
                  <a:lnTo>
                    <a:pt x="3274180" y="3948963"/>
                  </a:lnTo>
                  <a:lnTo>
                    <a:pt x="3311967" y="3924293"/>
                  </a:lnTo>
                  <a:lnTo>
                    <a:pt x="3349195" y="3898854"/>
                  </a:lnTo>
                  <a:lnTo>
                    <a:pt x="3385856" y="3872659"/>
                  </a:lnTo>
                  <a:lnTo>
                    <a:pt x="3421936" y="3845718"/>
                  </a:lnTo>
                  <a:lnTo>
                    <a:pt x="3457425" y="3818043"/>
                  </a:lnTo>
                  <a:lnTo>
                    <a:pt x="3492312" y="3789646"/>
                  </a:lnTo>
                  <a:lnTo>
                    <a:pt x="3526586" y="3760537"/>
                  </a:lnTo>
                  <a:lnTo>
                    <a:pt x="3560235" y="3730727"/>
                  </a:lnTo>
                  <a:lnTo>
                    <a:pt x="3593247" y="3700228"/>
                  </a:lnTo>
                  <a:lnTo>
                    <a:pt x="3625613" y="3669052"/>
                  </a:lnTo>
                  <a:lnTo>
                    <a:pt x="3657321" y="3637209"/>
                  </a:lnTo>
                  <a:lnTo>
                    <a:pt x="3688358" y="3604711"/>
                  </a:lnTo>
                  <a:lnTo>
                    <a:pt x="3718715" y="3571569"/>
                  </a:lnTo>
                  <a:lnTo>
                    <a:pt x="3748380" y="3537794"/>
                  </a:lnTo>
                  <a:lnTo>
                    <a:pt x="3777342" y="3503398"/>
                  </a:lnTo>
                  <a:lnTo>
                    <a:pt x="3805589" y="3468391"/>
                  </a:lnTo>
                  <a:lnTo>
                    <a:pt x="3833111" y="3432785"/>
                  </a:lnTo>
                  <a:lnTo>
                    <a:pt x="3859895" y="3396592"/>
                  </a:lnTo>
                  <a:lnTo>
                    <a:pt x="3885932" y="3359823"/>
                  </a:lnTo>
                  <a:lnTo>
                    <a:pt x="3911209" y="3322488"/>
                  </a:lnTo>
                  <a:lnTo>
                    <a:pt x="3935716" y="3284599"/>
                  </a:lnTo>
                  <a:lnTo>
                    <a:pt x="3959441" y="3246168"/>
                  </a:lnTo>
                  <a:lnTo>
                    <a:pt x="3982372" y="3207205"/>
                  </a:lnTo>
                  <a:lnTo>
                    <a:pt x="4004500" y="3167722"/>
                  </a:lnTo>
                  <a:lnTo>
                    <a:pt x="4025812" y="3127731"/>
                  </a:lnTo>
                  <a:lnTo>
                    <a:pt x="4046298" y="3087242"/>
                  </a:lnTo>
                  <a:lnTo>
                    <a:pt x="4065946" y="3046266"/>
                  </a:lnTo>
                  <a:lnTo>
                    <a:pt x="4084745" y="3004816"/>
                  </a:lnTo>
                  <a:lnTo>
                    <a:pt x="4102683" y="2962901"/>
                  </a:lnTo>
                  <a:lnTo>
                    <a:pt x="4119750" y="2920535"/>
                  </a:lnTo>
                  <a:lnTo>
                    <a:pt x="4135934" y="2877727"/>
                  </a:lnTo>
                  <a:lnTo>
                    <a:pt x="4151224" y="2834489"/>
                  </a:lnTo>
                  <a:lnTo>
                    <a:pt x="4165609" y="2790832"/>
                  </a:lnTo>
                  <a:lnTo>
                    <a:pt x="4179078" y="2746768"/>
                  </a:lnTo>
                  <a:lnTo>
                    <a:pt x="4191619" y="2702308"/>
                  </a:lnTo>
                  <a:lnTo>
                    <a:pt x="4203221" y="2657462"/>
                  </a:lnTo>
                  <a:lnTo>
                    <a:pt x="4213873" y="2612243"/>
                  </a:lnTo>
                  <a:lnTo>
                    <a:pt x="4223564" y="2566662"/>
                  </a:lnTo>
                  <a:lnTo>
                    <a:pt x="4232283" y="2520730"/>
                  </a:lnTo>
                  <a:lnTo>
                    <a:pt x="4240018" y="2474457"/>
                  </a:lnTo>
                  <a:lnTo>
                    <a:pt x="4246758" y="2427857"/>
                  </a:lnTo>
                  <a:lnTo>
                    <a:pt x="4252491" y="2380938"/>
                  </a:lnTo>
                  <a:lnTo>
                    <a:pt x="4257208" y="2333714"/>
                  </a:lnTo>
                  <a:lnTo>
                    <a:pt x="4260896" y="2286195"/>
                  </a:lnTo>
                  <a:lnTo>
                    <a:pt x="4263544" y="2238392"/>
                  </a:lnTo>
                  <a:lnTo>
                    <a:pt x="4265141" y="2190317"/>
                  </a:lnTo>
                  <a:lnTo>
                    <a:pt x="4265676" y="2141982"/>
                  </a:lnTo>
                  <a:lnTo>
                    <a:pt x="4265141" y="2093648"/>
                  </a:lnTo>
                  <a:lnTo>
                    <a:pt x="4263544" y="2045576"/>
                  </a:lnTo>
                  <a:lnTo>
                    <a:pt x="4260896" y="1997775"/>
                  </a:lnTo>
                  <a:lnTo>
                    <a:pt x="4257208" y="1950259"/>
                  </a:lnTo>
                  <a:lnTo>
                    <a:pt x="4252491" y="1903037"/>
                  </a:lnTo>
                  <a:lnTo>
                    <a:pt x="4246758" y="1856121"/>
                  </a:lnTo>
                  <a:lnTo>
                    <a:pt x="4240018" y="1809522"/>
                  </a:lnTo>
                  <a:lnTo>
                    <a:pt x="4232283" y="1763251"/>
                  </a:lnTo>
                  <a:lnTo>
                    <a:pt x="4223564" y="1717321"/>
                  </a:lnTo>
                  <a:lnTo>
                    <a:pt x="4213873" y="1671741"/>
                  </a:lnTo>
                  <a:lnTo>
                    <a:pt x="4203221" y="1626524"/>
                  </a:lnTo>
                  <a:lnTo>
                    <a:pt x="4191619" y="1581681"/>
                  </a:lnTo>
                  <a:lnTo>
                    <a:pt x="4179078" y="1537222"/>
                  </a:lnTo>
                  <a:lnTo>
                    <a:pt x="4165609" y="1493159"/>
                  </a:lnTo>
                  <a:lnTo>
                    <a:pt x="4151224" y="1449504"/>
                  </a:lnTo>
                  <a:lnTo>
                    <a:pt x="4135934" y="1406267"/>
                  </a:lnTo>
                  <a:lnTo>
                    <a:pt x="4119750" y="1363461"/>
                  </a:lnTo>
                  <a:lnTo>
                    <a:pt x="4102683" y="1321095"/>
                  </a:lnTo>
                  <a:lnTo>
                    <a:pt x="4084745" y="1279182"/>
                  </a:lnTo>
                  <a:lnTo>
                    <a:pt x="4065946" y="1237733"/>
                  </a:lnTo>
                  <a:lnTo>
                    <a:pt x="4046298" y="1196758"/>
                  </a:lnTo>
                  <a:lnTo>
                    <a:pt x="4025812" y="1156270"/>
                  </a:lnTo>
                  <a:lnTo>
                    <a:pt x="4004500" y="1116279"/>
                  </a:lnTo>
                  <a:lnTo>
                    <a:pt x="3982372" y="1076797"/>
                  </a:lnTo>
                  <a:lnTo>
                    <a:pt x="3959441" y="1037835"/>
                  </a:lnTo>
                  <a:lnTo>
                    <a:pt x="3935716" y="999405"/>
                  </a:lnTo>
                  <a:lnTo>
                    <a:pt x="3911209" y="961516"/>
                  </a:lnTo>
                  <a:lnTo>
                    <a:pt x="3885932" y="924182"/>
                  </a:lnTo>
                  <a:lnTo>
                    <a:pt x="3859895" y="887413"/>
                  </a:lnTo>
                  <a:lnTo>
                    <a:pt x="3833111" y="851220"/>
                  </a:lnTo>
                  <a:lnTo>
                    <a:pt x="3805589" y="815615"/>
                  </a:lnTo>
                  <a:lnTo>
                    <a:pt x="3777342" y="780608"/>
                  </a:lnTo>
                  <a:lnTo>
                    <a:pt x="3748380" y="746212"/>
                  </a:lnTo>
                  <a:lnTo>
                    <a:pt x="3718715" y="712437"/>
                  </a:lnTo>
                  <a:lnTo>
                    <a:pt x="3688358" y="679295"/>
                  </a:lnTo>
                  <a:lnTo>
                    <a:pt x="3657321" y="646797"/>
                  </a:lnTo>
                  <a:lnTo>
                    <a:pt x="3625613" y="614954"/>
                  </a:lnTo>
                  <a:lnTo>
                    <a:pt x="3593247" y="583777"/>
                  </a:lnTo>
                  <a:lnTo>
                    <a:pt x="3560235" y="553278"/>
                  </a:lnTo>
                  <a:lnTo>
                    <a:pt x="3526586" y="523468"/>
                  </a:lnTo>
                  <a:lnTo>
                    <a:pt x="3492312" y="494359"/>
                  </a:lnTo>
                  <a:lnTo>
                    <a:pt x="3457425" y="465961"/>
                  </a:lnTo>
                  <a:lnTo>
                    <a:pt x="3421936" y="438286"/>
                  </a:lnTo>
                  <a:lnTo>
                    <a:pt x="3385856" y="411344"/>
                  </a:lnTo>
                  <a:lnTo>
                    <a:pt x="3349195" y="385148"/>
                  </a:lnTo>
                  <a:lnTo>
                    <a:pt x="3311967" y="359709"/>
                  </a:lnTo>
                  <a:lnTo>
                    <a:pt x="3274180" y="335038"/>
                  </a:lnTo>
                  <a:lnTo>
                    <a:pt x="3235848" y="311145"/>
                  </a:lnTo>
                  <a:lnTo>
                    <a:pt x="3196981" y="288043"/>
                  </a:lnTo>
                  <a:lnTo>
                    <a:pt x="3157589" y="265743"/>
                  </a:lnTo>
                  <a:lnTo>
                    <a:pt x="3117686" y="244256"/>
                  </a:lnTo>
                  <a:lnTo>
                    <a:pt x="3077281" y="223592"/>
                  </a:lnTo>
                  <a:lnTo>
                    <a:pt x="3036386" y="203765"/>
                  </a:lnTo>
                  <a:lnTo>
                    <a:pt x="2995012" y="184784"/>
                  </a:lnTo>
                  <a:lnTo>
                    <a:pt x="2953170" y="166660"/>
                  </a:lnTo>
                  <a:lnTo>
                    <a:pt x="2910872" y="149407"/>
                  </a:lnTo>
                  <a:lnTo>
                    <a:pt x="2868128" y="133033"/>
                  </a:lnTo>
                  <a:lnTo>
                    <a:pt x="2824951" y="117552"/>
                  </a:lnTo>
                  <a:lnTo>
                    <a:pt x="2781351" y="102973"/>
                  </a:lnTo>
                  <a:lnTo>
                    <a:pt x="2737339" y="89309"/>
                  </a:lnTo>
                  <a:lnTo>
                    <a:pt x="2692927" y="76570"/>
                  </a:lnTo>
                  <a:lnTo>
                    <a:pt x="2648126" y="64768"/>
                  </a:lnTo>
                  <a:lnTo>
                    <a:pt x="2602947" y="53914"/>
                  </a:lnTo>
                  <a:lnTo>
                    <a:pt x="2557401" y="44020"/>
                  </a:lnTo>
                  <a:lnTo>
                    <a:pt x="2511500" y="35096"/>
                  </a:lnTo>
                  <a:lnTo>
                    <a:pt x="2465254" y="27154"/>
                  </a:lnTo>
                  <a:lnTo>
                    <a:pt x="2418675" y="20205"/>
                  </a:lnTo>
                  <a:lnTo>
                    <a:pt x="2371775" y="14261"/>
                  </a:lnTo>
                  <a:lnTo>
                    <a:pt x="2324564" y="9332"/>
                  </a:lnTo>
                  <a:lnTo>
                    <a:pt x="2277053" y="5430"/>
                  </a:lnTo>
                  <a:lnTo>
                    <a:pt x="2229255" y="2567"/>
                  </a:lnTo>
                  <a:lnTo>
                    <a:pt x="2181179" y="753"/>
                  </a:lnTo>
                  <a:lnTo>
                    <a:pt x="2132838"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7" name="Google Shape;467;p13"/>
            <p:cNvSpPr/>
            <p:nvPr/>
          </p:nvSpPr>
          <p:spPr>
            <a:xfrm>
              <a:off x="703326" y="5790438"/>
              <a:ext cx="4265930" cy="4284345"/>
            </a:xfrm>
            <a:custGeom>
              <a:rect b="b" l="l" r="r" t="t"/>
              <a:pathLst>
                <a:path extrusionOk="0" h="4284345" w="4265930">
                  <a:moveTo>
                    <a:pt x="2132838" y="0"/>
                  </a:moveTo>
                  <a:lnTo>
                    <a:pt x="2181179" y="753"/>
                  </a:lnTo>
                  <a:lnTo>
                    <a:pt x="2229255" y="2567"/>
                  </a:lnTo>
                  <a:lnTo>
                    <a:pt x="2277053" y="5430"/>
                  </a:lnTo>
                  <a:lnTo>
                    <a:pt x="2324564" y="9332"/>
                  </a:lnTo>
                  <a:lnTo>
                    <a:pt x="2371775" y="14261"/>
                  </a:lnTo>
                  <a:lnTo>
                    <a:pt x="2418675" y="20205"/>
                  </a:lnTo>
                  <a:lnTo>
                    <a:pt x="2465254" y="27154"/>
                  </a:lnTo>
                  <a:lnTo>
                    <a:pt x="2511500" y="35096"/>
                  </a:lnTo>
                  <a:lnTo>
                    <a:pt x="2557401" y="44020"/>
                  </a:lnTo>
                  <a:lnTo>
                    <a:pt x="2602947" y="53914"/>
                  </a:lnTo>
                  <a:lnTo>
                    <a:pt x="2648126" y="64768"/>
                  </a:lnTo>
                  <a:lnTo>
                    <a:pt x="2692927" y="76570"/>
                  </a:lnTo>
                  <a:lnTo>
                    <a:pt x="2737339" y="89309"/>
                  </a:lnTo>
                  <a:lnTo>
                    <a:pt x="2781351" y="102973"/>
                  </a:lnTo>
                  <a:lnTo>
                    <a:pt x="2824951" y="117552"/>
                  </a:lnTo>
                  <a:lnTo>
                    <a:pt x="2868128" y="133033"/>
                  </a:lnTo>
                  <a:lnTo>
                    <a:pt x="2910872" y="149407"/>
                  </a:lnTo>
                  <a:lnTo>
                    <a:pt x="2953170" y="166660"/>
                  </a:lnTo>
                  <a:lnTo>
                    <a:pt x="2995012" y="184784"/>
                  </a:lnTo>
                  <a:lnTo>
                    <a:pt x="3036386" y="203765"/>
                  </a:lnTo>
                  <a:lnTo>
                    <a:pt x="3077281" y="223592"/>
                  </a:lnTo>
                  <a:lnTo>
                    <a:pt x="3117686" y="244256"/>
                  </a:lnTo>
                  <a:lnTo>
                    <a:pt x="3157589" y="265743"/>
                  </a:lnTo>
                  <a:lnTo>
                    <a:pt x="3196981" y="288043"/>
                  </a:lnTo>
                  <a:lnTo>
                    <a:pt x="3235848" y="311145"/>
                  </a:lnTo>
                  <a:lnTo>
                    <a:pt x="3274180" y="335038"/>
                  </a:lnTo>
                  <a:lnTo>
                    <a:pt x="3311967" y="359709"/>
                  </a:lnTo>
                  <a:lnTo>
                    <a:pt x="3349195" y="385148"/>
                  </a:lnTo>
                  <a:lnTo>
                    <a:pt x="3385856" y="411344"/>
                  </a:lnTo>
                  <a:lnTo>
                    <a:pt x="3421936" y="438286"/>
                  </a:lnTo>
                  <a:lnTo>
                    <a:pt x="3457425" y="465961"/>
                  </a:lnTo>
                  <a:lnTo>
                    <a:pt x="3492312" y="494359"/>
                  </a:lnTo>
                  <a:lnTo>
                    <a:pt x="3526586" y="523468"/>
                  </a:lnTo>
                  <a:lnTo>
                    <a:pt x="3560235" y="553278"/>
                  </a:lnTo>
                  <a:lnTo>
                    <a:pt x="3593247" y="583777"/>
                  </a:lnTo>
                  <a:lnTo>
                    <a:pt x="3625613" y="614954"/>
                  </a:lnTo>
                  <a:lnTo>
                    <a:pt x="3657321" y="646797"/>
                  </a:lnTo>
                  <a:lnTo>
                    <a:pt x="3688358" y="679295"/>
                  </a:lnTo>
                  <a:lnTo>
                    <a:pt x="3718715" y="712437"/>
                  </a:lnTo>
                  <a:lnTo>
                    <a:pt x="3748380" y="746212"/>
                  </a:lnTo>
                  <a:lnTo>
                    <a:pt x="3777342" y="780608"/>
                  </a:lnTo>
                  <a:lnTo>
                    <a:pt x="3805589" y="815615"/>
                  </a:lnTo>
                  <a:lnTo>
                    <a:pt x="3833111" y="851220"/>
                  </a:lnTo>
                  <a:lnTo>
                    <a:pt x="3859895" y="887413"/>
                  </a:lnTo>
                  <a:lnTo>
                    <a:pt x="3885932" y="924182"/>
                  </a:lnTo>
                  <a:lnTo>
                    <a:pt x="3911209" y="961516"/>
                  </a:lnTo>
                  <a:lnTo>
                    <a:pt x="3935716" y="999405"/>
                  </a:lnTo>
                  <a:lnTo>
                    <a:pt x="3959441" y="1037835"/>
                  </a:lnTo>
                  <a:lnTo>
                    <a:pt x="3982372" y="1076797"/>
                  </a:lnTo>
                  <a:lnTo>
                    <a:pt x="4004500" y="1116279"/>
                  </a:lnTo>
                  <a:lnTo>
                    <a:pt x="4025812" y="1156270"/>
                  </a:lnTo>
                  <a:lnTo>
                    <a:pt x="4046298" y="1196758"/>
                  </a:lnTo>
                  <a:lnTo>
                    <a:pt x="4065946" y="1237733"/>
                  </a:lnTo>
                  <a:lnTo>
                    <a:pt x="4084745" y="1279182"/>
                  </a:lnTo>
                  <a:lnTo>
                    <a:pt x="4102683" y="1321095"/>
                  </a:lnTo>
                  <a:lnTo>
                    <a:pt x="4119750" y="1363461"/>
                  </a:lnTo>
                  <a:lnTo>
                    <a:pt x="4135934" y="1406267"/>
                  </a:lnTo>
                  <a:lnTo>
                    <a:pt x="4151224" y="1449504"/>
                  </a:lnTo>
                  <a:lnTo>
                    <a:pt x="4165609" y="1493159"/>
                  </a:lnTo>
                  <a:lnTo>
                    <a:pt x="4179078" y="1537222"/>
                  </a:lnTo>
                  <a:lnTo>
                    <a:pt x="4191619" y="1581681"/>
                  </a:lnTo>
                  <a:lnTo>
                    <a:pt x="4203221" y="1626524"/>
                  </a:lnTo>
                  <a:lnTo>
                    <a:pt x="4213873" y="1671741"/>
                  </a:lnTo>
                  <a:lnTo>
                    <a:pt x="4223564" y="1717321"/>
                  </a:lnTo>
                  <a:lnTo>
                    <a:pt x="4232283" y="1763251"/>
                  </a:lnTo>
                  <a:lnTo>
                    <a:pt x="4240018" y="1809522"/>
                  </a:lnTo>
                  <a:lnTo>
                    <a:pt x="4246758" y="1856121"/>
                  </a:lnTo>
                  <a:lnTo>
                    <a:pt x="4252491" y="1903037"/>
                  </a:lnTo>
                  <a:lnTo>
                    <a:pt x="4257208" y="1950259"/>
                  </a:lnTo>
                  <a:lnTo>
                    <a:pt x="4260896" y="1997775"/>
                  </a:lnTo>
                  <a:lnTo>
                    <a:pt x="4263544" y="2045576"/>
                  </a:lnTo>
                  <a:lnTo>
                    <a:pt x="4265141" y="2093648"/>
                  </a:lnTo>
                  <a:lnTo>
                    <a:pt x="4265676" y="2141982"/>
                  </a:lnTo>
                  <a:lnTo>
                    <a:pt x="4265141" y="2190317"/>
                  </a:lnTo>
                  <a:lnTo>
                    <a:pt x="4263544" y="2238392"/>
                  </a:lnTo>
                  <a:lnTo>
                    <a:pt x="4260896" y="2286195"/>
                  </a:lnTo>
                  <a:lnTo>
                    <a:pt x="4257208" y="2333714"/>
                  </a:lnTo>
                  <a:lnTo>
                    <a:pt x="4252491" y="2380938"/>
                  </a:lnTo>
                  <a:lnTo>
                    <a:pt x="4246758" y="2427857"/>
                  </a:lnTo>
                  <a:lnTo>
                    <a:pt x="4240018" y="2474457"/>
                  </a:lnTo>
                  <a:lnTo>
                    <a:pt x="4232283" y="2520730"/>
                  </a:lnTo>
                  <a:lnTo>
                    <a:pt x="4223564" y="2566662"/>
                  </a:lnTo>
                  <a:lnTo>
                    <a:pt x="4213873" y="2612243"/>
                  </a:lnTo>
                  <a:lnTo>
                    <a:pt x="4203221" y="2657462"/>
                  </a:lnTo>
                  <a:lnTo>
                    <a:pt x="4191619" y="2702308"/>
                  </a:lnTo>
                  <a:lnTo>
                    <a:pt x="4179078" y="2746768"/>
                  </a:lnTo>
                  <a:lnTo>
                    <a:pt x="4165609" y="2790832"/>
                  </a:lnTo>
                  <a:lnTo>
                    <a:pt x="4151224" y="2834489"/>
                  </a:lnTo>
                  <a:lnTo>
                    <a:pt x="4135934" y="2877727"/>
                  </a:lnTo>
                  <a:lnTo>
                    <a:pt x="4119750" y="2920535"/>
                  </a:lnTo>
                  <a:lnTo>
                    <a:pt x="4102683" y="2962901"/>
                  </a:lnTo>
                  <a:lnTo>
                    <a:pt x="4084745" y="3004816"/>
                  </a:lnTo>
                  <a:lnTo>
                    <a:pt x="4065946" y="3046266"/>
                  </a:lnTo>
                  <a:lnTo>
                    <a:pt x="4046298" y="3087242"/>
                  </a:lnTo>
                  <a:lnTo>
                    <a:pt x="4025812" y="3127731"/>
                  </a:lnTo>
                  <a:lnTo>
                    <a:pt x="4004500" y="3167722"/>
                  </a:lnTo>
                  <a:lnTo>
                    <a:pt x="3982372" y="3207205"/>
                  </a:lnTo>
                  <a:lnTo>
                    <a:pt x="3959441" y="3246168"/>
                  </a:lnTo>
                  <a:lnTo>
                    <a:pt x="3935716" y="3284599"/>
                  </a:lnTo>
                  <a:lnTo>
                    <a:pt x="3911209" y="3322488"/>
                  </a:lnTo>
                  <a:lnTo>
                    <a:pt x="3885932" y="3359823"/>
                  </a:lnTo>
                  <a:lnTo>
                    <a:pt x="3859895" y="3396592"/>
                  </a:lnTo>
                  <a:lnTo>
                    <a:pt x="3833111" y="3432785"/>
                  </a:lnTo>
                  <a:lnTo>
                    <a:pt x="3805589" y="3468391"/>
                  </a:lnTo>
                  <a:lnTo>
                    <a:pt x="3777342" y="3503398"/>
                  </a:lnTo>
                  <a:lnTo>
                    <a:pt x="3748380" y="3537794"/>
                  </a:lnTo>
                  <a:lnTo>
                    <a:pt x="3718715" y="3571569"/>
                  </a:lnTo>
                  <a:lnTo>
                    <a:pt x="3688358" y="3604711"/>
                  </a:lnTo>
                  <a:lnTo>
                    <a:pt x="3657321" y="3637209"/>
                  </a:lnTo>
                  <a:lnTo>
                    <a:pt x="3625613" y="3669052"/>
                  </a:lnTo>
                  <a:lnTo>
                    <a:pt x="3593247" y="3700228"/>
                  </a:lnTo>
                  <a:lnTo>
                    <a:pt x="3560235" y="3730727"/>
                  </a:lnTo>
                  <a:lnTo>
                    <a:pt x="3526586" y="3760537"/>
                  </a:lnTo>
                  <a:lnTo>
                    <a:pt x="3492312" y="3789646"/>
                  </a:lnTo>
                  <a:lnTo>
                    <a:pt x="3457425" y="3818043"/>
                  </a:lnTo>
                  <a:lnTo>
                    <a:pt x="3421936" y="3845718"/>
                  </a:lnTo>
                  <a:lnTo>
                    <a:pt x="3385856" y="3872659"/>
                  </a:lnTo>
                  <a:lnTo>
                    <a:pt x="3349195" y="3898854"/>
                  </a:lnTo>
                  <a:lnTo>
                    <a:pt x="3311967" y="3924293"/>
                  </a:lnTo>
                  <a:lnTo>
                    <a:pt x="3274180" y="3948963"/>
                  </a:lnTo>
                  <a:lnTo>
                    <a:pt x="3235848" y="3972855"/>
                  </a:lnTo>
                  <a:lnTo>
                    <a:pt x="3196981" y="3995956"/>
                  </a:lnTo>
                  <a:lnTo>
                    <a:pt x="3157589" y="4018255"/>
                  </a:lnTo>
                  <a:lnTo>
                    <a:pt x="3117686" y="4039742"/>
                  </a:lnTo>
                  <a:lnTo>
                    <a:pt x="3077281" y="4060404"/>
                  </a:lnTo>
                  <a:lnTo>
                    <a:pt x="3036386" y="4080231"/>
                  </a:lnTo>
                  <a:lnTo>
                    <a:pt x="2995012" y="4099211"/>
                  </a:lnTo>
                  <a:lnTo>
                    <a:pt x="2953170" y="4117333"/>
                  </a:lnTo>
                  <a:lnTo>
                    <a:pt x="2910872" y="4134585"/>
                  </a:lnTo>
                  <a:lnTo>
                    <a:pt x="2868128" y="4150957"/>
                  </a:lnTo>
                  <a:lnTo>
                    <a:pt x="2824951" y="4166438"/>
                  </a:lnTo>
                  <a:lnTo>
                    <a:pt x="2781351" y="4181015"/>
                  </a:lnTo>
                  <a:lnTo>
                    <a:pt x="2737339" y="4194678"/>
                  </a:lnTo>
                  <a:lnTo>
                    <a:pt x="2692927" y="4207415"/>
                  </a:lnTo>
                  <a:lnTo>
                    <a:pt x="2648126" y="4219215"/>
                  </a:lnTo>
                  <a:lnTo>
                    <a:pt x="2602947" y="4230067"/>
                  </a:lnTo>
                  <a:lnTo>
                    <a:pt x="2557401" y="4239960"/>
                  </a:lnTo>
                  <a:lnTo>
                    <a:pt x="2511500" y="4248882"/>
                  </a:lnTo>
                  <a:lnTo>
                    <a:pt x="2465254" y="4256822"/>
                  </a:lnTo>
                  <a:lnTo>
                    <a:pt x="2418675" y="4263769"/>
                  </a:lnTo>
                  <a:lnTo>
                    <a:pt x="2371775" y="4269712"/>
                  </a:lnTo>
                  <a:lnTo>
                    <a:pt x="2324564" y="4274639"/>
                  </a:lnTo>
                  <a:lnTo>
                    <a:pt x="2277053" y="4278539"/>
                  </a:lnTo>
                  <a:lnTo>
                    <a:pt x="2229255" y="4281400"/>
                  </a:lnTo>
                  <a:lnTo>
                    <a:pt x="2181179" y="4283212"/>
                  </a:lnTo>
                  <a:lnTo>
                    <a:pt x="2132838" y="4283964"/>
                  </a:lnTo>
                  <a:lnTo>
                    <a:pt x="2084496" y="4283212"/>
                  </a:lnTo>
                  <a:lnTo>
                    <a:pt x="2036420" y="4281400"/>
                  </a:lnTo>
                  <a:lnTo>
                    <a:pt x="1988622" y="4278539"/>
                  </a:lnTo>
                  <a:lnTo>
                    <a:pt x="1941111" y="4274639"/>
                  </a:lnTo>
                  <a:lnTo>
                    <a:pt x="1893900" y="4269712"/>
                  </a:lnTo>
                  <a:lnTo>
                    <a:pt x="1847000" y="4263769"/>
                  </a:lnTo>
                  <a:lnTo>
                    <a:pt x="1800421" y="4256822"/>
                  </a:lnTo>
                  <a:lnTo>
                    <a:pt x="1754175" y="4248882"/>
                  </a:lnTo>
                  <a:lnTo>
                    <a:pt x="1708274" y="4239960"/>
                  </a:lnTo>
                  <a:lnTo>
                    <a:pt x="1662728" y="4230067"/>
                  </a:lnTo>
                  <a:lnTo>
                    <a:pt x="1617549" y="4219215"/>
                  </a:lnTo>
                  <a:lnTo>
                    <a:pt x="1572748" y="4207415"/>
                  </a:lnTo>
                  <a:lnTo>
                    <a:pt x="1528336" y="4194678"/>
                  </a:lnTo>
                  <a:lnTo>
                    <a:pt x="1484324" y="4181015"/>
                  </a:lnTo>
                  <a:lnTo>
                    <a:pt x="1440724" y="4166438"/>
                  </a:lnTo>
                  <a:lnTo>
                    <a:pt x="1397547" y="4150957"/>
                  </a:lnTo>
                  <a:lnTo>
                    <a:pt x="1354803" y="4134585"/>
                  </a:lnTo>
                  <a:lnTo>
                    <a:pt x="1312505" y="4117333"/>
                  </a:lnTo>
                  <a:lnTo>
                    <a:pt x="1270663" y="4099211"/>
                  </a:lnTo>
                  <a:lnTo>
                    <a:pt x="1229289" y="4080231"/>
                  </a:lnTo>
                  <a:lnTo>
                    <a:pt x="1188394" y="4060404"/>
                  </a:lnTo>
                  <a:lnTo>
                    <a:pt x="1147989" y="4039742"/>
                  </a:lnTo>
                  <a:lnTo>
                    <a:pt x="1108086" y="4018255"/>
                  </a:lnTo>
                  <a:lnTo>
                    <a:pt x="1068694" y="3995956"/>
                  </a:lnTo>
                  <a:lnTo>
                    <a:pt x="1029827" y="3972855"/>
                  </a:lnTo>
                  <a:lnTo>
                    <a:pt x="991495" y="3948963"/>
                  </a:lnTo>
                  <a:lnTo>
                    <a:pt x="953708" y="3924293"/>
                  </a:lnTo>
                  <a:lnTo>
                    <a:pt x="916480" y="3898854"/>
                  </a:lnTo>
                  <a:lnTo>
                    <a:pt x="879819" y="3872659"/>
                  </a:lnTo>
                  <a:lnTo>
                    <a:pt x="843739" y="3845718"/>
                  </a:lnTo>
                  <a:lnTo>
                    <a:pt x="808250" y="3818043"/>
                  </a:lnTo>
                  <a:lnTo>
                    <a:pt x="773363" y="3789646"/>
                  </a:lnTo>
                  <a:lnTo>
                    <a:pt x="739089" y="3760537"/>
                  </a:lnTo>
                  <a:lnTo>
                    <a:pt x="705440" y="3730727"/>
                  </a:lnTo>
                  <a:lnTo>
                    <a:pt x="672428" y="3700228"/>
                  </a:lnTo>
                  <a:lnTo>
                    <a:pt x="640062" y="3669052"/>
                  </a:lnTo>
                  <a:lnTo>
                    <a:pt x="608354" y="3637209"/>
                  </a:lnTo>
                  <a:lnTo>
                    <a:pt x="577317" y="3604711"/>
                  </a:lnTo>
                  <a:lnTo>
                    <a:pt x="546960" y="3571569"/>
                  </a:lnTo>
                  <a:lnTo>
                    <a:pt x="517295" y="3537794"/>
                  </a:lnTo>
                  <a:lnTo>
                    <a:pt x="488333" y="3503398"/>
                  </a:lnTo>
                  <a:lnTo>
                    <a:pt x="460086" y="3468391"/>
                  </a:lnTo>
                  <a:lnTo>
                    <a:pt x="432564" y="3432785"/>
                  </a:lnTo>
                  <a:lnTo>
                    <a:pt x="405780" y="3396592"/>
                  </a:lnTo>
                  <a:lnTo>
                    <a:pt x="379743" y="3359823"/>
                  </a:lnTo>
                  <a:lnTo>
                    <a:pt x="354466" y="3322488"/>
                  </a:lnTo>
                  <a:lnTo>
                    <a:pt x="329959" y="3284599"/>
                  </a:lnTo>
                  <a:lnTo>
                    <a:pt x="306234" y="3246168"/>
                  </a:lnTo>
                  <a:lnTo>
                    <a:pt x="283303" y="3207205"/>
                  </a:lnTo>
                  <a:lnTo>
                    <a:pt x="261175" y="3167722"/>
                  </a:lnTo>
                  <a:lnTo>
                    <a:pt x="239863" y="3127731"/>
                  </a:lnTo>
                  <a:lnTo>
                    <a:pt x="219377" y="3087242"/>
                  </a:lnTo>
                  <a:lnTo>
                    <a:pt x="199729" y="3046266"/>
                  </a:lnTo>
                  <a:lnTo>
                    <a:pt x="180930" y="3004816"/>
                  </a:lnTo>
                  <a:lnTo>
                    <a:pt x="162992" y="2962901"/>
                  </a:lnTo>
                  <a:lnTo>
                    <a:pt x="145925" y="2920535"/>
                  </a:lnTo>
                  <a:lnTo>
                    <a:pt x="129741" y="2877727"/>
                  </a:lnTo>
                  <a:lnTo>
                    <a:pt x="114451" y="2834489"/>
                  </a:lnTo>
                  <a:lnTo>
                    <a:pt x="100066" y="2790832"/>
                  </a:lnTo>
                  <a:lnTo>
                    <a:pt x="86597" y="2746768"/>
                  </a:lnTo>
                  <a:lnTo>
                    <a:pt x="74056" y="2702308"/>
                  </a:lnTo>
                  <a:lnTo>
                    <a:pt x="62454" y="2657462"/>
                  </a:lnTo>
                  <a:lnTo>
                    <a:pt x="51802" y="2612243"/>
                  </a:lnTo>
                  <a:lnTo>
                    <a:pt x="42111" y="2566662"/>
                  </a:lnTo>
                  <a:lnTo>
                    <a:pt x="33392" y="2520730"/>
                  </a:lnTo>
                  <a:lnTo>
                    <a:pt x="25657" y="2474457"/>
                  </a:lnTo>
                  <a:lnTo>
                    <a:pt x="18917" y="2427857"/>
                  </a:lnTo>
                  <a:lnTo>
                    <a:pt x="13184" y="2380938"/>
                  </a:lnTo>
                  <a:lnTo>
                    <a:pt x="8467" y="2333714"/>
                  </a:lnTo>
                  <a:lnTo>
                    <a:pt x="4779" y="2286195"/>
                  </a:lnTo>
                  <a:lnTo>
                    <a:pt x="2131" y="2238392"/>
                  </a:lnTo>
                  <a:lnTo>
                    <a:pt x="534" y="2190317"/>
                  </a:lnTo>
                  <a:lnTo>
                    <a:pt x="0" y="2141982"/>
                  </a:lnTo>
                  <a:lnTo>
                    <a:pt x="534" y="2093648"/>
                  </a:lnTo>
                  <a:lnTo>
                    <a:pt x="2131" y="2045576"/>
                  </a:lnTo>
                  <a:lnTo>
                    <a:pt x="4779" y="1997775"/>
                  </a:lnTo>
                  <a:lnTo>
                    <a:pt x="8467" y="1950259"/>
                  </a:lnTo>
                  <a:lnTo>
                    <a:pt x="13184" y="1903037"/>
                  </a:lnTo>
                  <a:lnTo>
                    <a:pt x="18917" y="1856121"/>
                  </a:lnTo>
                  <a:lnTo>
                    <a:pt x="25657" y="1809522"/>
                  </a:lnTo>
                  <a:lnTo>
                    <a:pt x="33392" y="1763251"/>
                  </a:lnTo>
                  <a:lnTo>
                    <a:pt x="42111" y="1717321"/>
                  </a:lnTo>
                  <a:lnTo>
                    <a:pt x="51802" y="1671741"/>
                  </a:lnTo>
                  <a:lnTo>
                    <a:pt x="62454" y="1626524"/>
                  </a:lnTo>
                  <a:lnTo>
                    <a:pt x="74056" y="1581681"/>
                  </a:lnTo>
                  <a:lnTo>
                    <a:pt x="86597" y="1537222"/>
                  </a:lnTo>
                  <a:lnTo>
                    <a:pt x="100066" y="1493159"/>
                  </a:lnTo>
                  <a:lnTo>
                    <a:pt x="114451" y="1449504"/>
                  </a:lnTo>
                  <a:lnTo>
                    <a:pt x="129741" y="1406267"/>
                  </a:lnTo>
                  <a:lnTo>
                    <a:pt x="145925" y="1363461"/>
                  </a:lnTo>
                  <a:lnTo>
                    <a:pt x="162992" y="1321095"/>
                  </a:lnTo>
                  <a:lnTo>
                    <a:pt x="180930" y="1279182"/>
                  </a:lnTo>
                  <a:lnTo>
                    <a:pt x="199729" y="1237733"/>
                  </a:lnTo>
                  <a:lnTo>
                    <a:pt x="219377" y="1196758"/>
                  </a:lnTo>
                  <a:lnTo>
                    <a:pt x="239863" y="1156270"/>
                  </a:lnTo>
                  <a:lnTo>
                    <a:pt x="261175" y="1116279"/>
                  </a:lnTo>
                  <a:lnTo>
                    <a:pt x="283303" y="1076797"/>
                  </a:lnTo>
                  <a:lnTo>
                    <a:pt x="306234" y="1037835"/>
                  </a:lnTo>
                  <a:lnTo>
                    <a:pt x="329959" y="999405"/>
                  </a:lnTo>
                  <a:lnTo>
                    <a:pt x="354466" y="961516"/>
                  </a:lnTo>
                  <a:lnTo>
                    <a:pt x="379743" y="924182"/>
                  </a:lnTo>
                  <a:lnTo>
                    <a:pt x="405780" y="887413"/>
                  </a:lnTo>
                  <a:lnTo>
                    <a:pt x="432564" y="851220"/>
                  </a:lnTo>
                  <a:lnTo>
                    <a:pt x="460086" y="815615"/>
                  </a:lnTo>
                  <a:lnTo>
                    <a:pt x="488333" y="780608"/>
                  </a:lnTo>
                  <a:lnTo>
                    <a:pt x="517295" y="746212"/>
                  </a:lnTo>
                  <a:lnTo>
                    <a:pt x="546960" y="712437"/>
                  </a:lnTo>
                  <a:lnTo>
                    <a:pt x="577317" y="679295"/>
                  </a:lnTo>
                  <a:lnTo>
                    <a:pt x="608354" y="646797"/>
                  </a:lnTo>
                  <a:lnTo>
                    <a:pt x="640062" y="614954"/>
                  </a:lnTo>
                  <a:lnTo>
                    <a:pt x="672428" y="583777"/>
                  </a:lnTo>
                  <a:lnTo>
                    <a:pt x="705440" y="553278"/>
                  </a:lnTo>
                  <a:lnTo>
                    <a:pt x="739089" y="523468"/>
                  </a:lnTo>
                  <a:lnTo>
                    <a:pt x="773363" y="494359"/>
                  </a:lnTo>
                  <a:lnTo>
                    <a:pt x="808250" y="465961"/>
                  </a:lnTo>
                  <a:lnTo>
                    <a:pt x="843739" y="438286"/>
                  </a:lnTo>
                  <a:lnTo>
                    <a:pt x="879819" y="411344"/>
                  </a:lnTo>
                  <a:lnTo>
                    <a:pt x="916480" y="385148"/>
                  </a:lnTo>
                  <a:lnTo>
                    <a:pt x="953708" y="359709"/>
                  </a:lnTo>
                  <a:lnTo>
                    <a:pt x="991495" y="335038"/>
                  </a:lnTo>
                  <a:lnTo>
                    <a:pt x="1029827" y="311145"/>
                  </a:lnTo>
                  <a:lnTo>
                    <a:pt x="1068694" y="288043"/>
                  </a:lnTo>
                  <a:lnTo>
                    <a:pt x="1108086" y="265743"/>
                  </a:lnTo>
                  <a:lnTo>
                    <a:pt x="1147989" y="244256"/>
                  </a:lnTo>
                  <a:lnTo>
                    <a:pt x="1188394" y="223592"/>
                  </a:lnTo>
                  <a:lnTo>
                    <a:pt x="1229289" y="203765"/>
                  </a:lnTo>
                  <a:lnTo>
                    <a:pt x="1270663" y="184784"/>
                  </a:lnTo>
                  <a:lnTo>
                    <a:pt x="1312505" y="166660"/>
                  </a:lnTo>
                  <a:lnTo>
                    <a:pt x="1354803" y="149407"/>
                  </a:lnTo>
                  <a:lnTo>
                    <a:pt x="1397547" y="133033"/>
                  </a:lnTo>
                  <a:lnTo>
                    <a:pt x="1440724" y="117552"/>
                  </a:lnTo>
                  <a:lnTo>
                    <a:pt x="1484324" y="102973"/>
                  </a:lnTo>
                  <a:lnTo>
                    <a:pt x="1528336" y="89309"/>
                  </a:lnTo>
                  <a:lnTo>
                    <a:pt x="1572748" y="76570"/>
                  </a:lnTo>
                  <a:lnTo>
                    <a:pt x="1617549" y="64768"/>
                  </a:lnTo>
                  <a:lnTo>
                    <a:pt x="1662728" y="53914"/>
                  </a:lnTo>
                  <a:lnTo>
                    <a:pt x="1708274" y="44020"/>
                  </a:lnTo>
                  <a:lnTo>
                    <a:pt x="1754175" y="35096"/>
                  </a:lnTo>
                  <a:lnTo>
                    <a:pt x="1800421" y="27154"/>
                  </a:lnTo>
                  <a:lnTo>
                    <a:pt x="1847000" y="20205"/>
                  </a:lnTo>
                  <a:lnTo>
                    <a:pt x="1893900" y="14261"/>
                  </a:lnTo>
                  <a:lnTo>
                    <a:pt x="1941111" y="9332"/>
                  </a:lnTo>
                  <a:lnTo>
                    <a:pt x="1988622" y="5430"/>
                  </a:lnTo>
                  <a:lnTo>
                    <a:pt x="2036420" y="2567"/>
                  </a:lnTo>
                  <a:lnTo>
                    <a:pt x="2084496" y="753"/>
                  </a:lnTo>
                  <a:lnTo>
                    <a:pt x="2132838" y="0"/>
                  </a:lnTo>
                  <a:close/>
                </a:path>
              </a:pathLst>
            </a:custGeom>
            <a:noFill/>
            <a:ln cap="flat" cmpd="sng" w="38100">
              <a:solidFill>
                <a:srgbClr val="A6673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68" name="Google Shape;468;p13"/>
            <p:cNvSpPr/>
            <p:nvPr/>
          </p:nvSpPr>
          <p:spPr>
            <a:xfrm>
              <a:off x="13319759" y="609600"/>
              <a:ext cx="4265930" cy="4284345"/>
            </a:xfrm>
            <a:custGeom>
              <a:rect b="b" l="l" r="r" t="t"/>
              <a:pathLst>
                <a:path extrusionOk="0" h="4284345" w="4265930">
                  <a:moveTo>
                    <a:pt x="2132838" y="0"/>
                  </a:moveTo>
                  <a:lnTo>
                    <a:pt x="2084496" y="753"/>
                  </a:lnTo>
                  <a:lnTo>
                    <a:pt x="2036420" y="2567"/>
                  </a:lnTo>
                  <a:lnTo>
                    <a:pt x="1988622" y="5430"/>
                  </a:lnTo>
                  <a:lnTo>
                    <a:pt x="1941111" y="9332"/>
                  </a:lnTo>
                  <a:lnTo>
                    <a:pt x="1893900" y="14261"/>
                  </a:lnTo>
                  <a:lnTo>
                    <a:pt x="1847000" y="20205"/>
                  </a:lnTo>
                  <a:lnTo>
                    <a:pt x="1800421" y="27154"/>
                  </a:lnTo>
                  <a:lnTo>
                    <a:pt x="1754175" y="35096"/>
                  </a:lnTo>
                  <a:lnTo>
                    <a:pt x="1708274" y="44020"/>
                  </a:lnTo>
                  <a:lnTo>
                    <a:pt x="1662728" y="53914"/>
                  </a:lnTo>
                  <a:lnTo>
                    <a:pt x="1617549" y="64768"/>
                  </a:lnTo>
                  <a:lnTo>
                    <a:pt x="1572748" y="76570"/>
                  </a:lnTo>
                  <a:lnTo>
                    <a:pt x="1528336" y="89309"/>
                  </a:lnTo>
                  <a:lnTo>
                    <a:pt x="1484324" y="102973"/>
                  </a:lnTo>
                  <a:lnTo>
                    <a:pt x="1440724" y="117552"/>
                  </a:lnTo>
                  <a:lnTo>
                    <a:pt x="1397547" y="133033"/>
                  </a:lnTo>
                  <a:lnTo>
                    <a:pt x="1354803" y="149407"/>
                  </a:lnTo>
                  <a:lnTo>
                    <a:pt x="1312505" y="166660"/>
                  </a:lnTo>
                  <a:lnTo>
                    <a:pt x="1270663" y="184784"/>
                  </a:lnTo>
                  <a:lnTo>
                    <a:pt x="1229289" y="203765"/>
                  </a:lnTo>
                  <a:lnTo>
                    <a:pt x="1188394" y="223592"/>
                  </a:lnTo>
                  <a:lnTo>
                    <a:pt x="1147989" y="244256"/>
                  </a:lnTo>
                  <a:lnTo>
                    <a:pt x="1108086" y="265743"/>
                  </a:lnTo>
                  <a:lnTo>
                    <a:pt x="1068694" y="288043"/>
                  </a:lnTo>
                  <a:lnTo>
                    <a:pt x="1029827" y="311145"/>
                  </a:lnTo>
                  <a:lnTo>
                    <a:pt x="991495" y="335038"/>
                  </a:lnTo>
                  <a:lnTo>
                    <a:pt x="953708" y="359709"/>
                  </a:lnTo>
                  <a:lnTo>
                    <a:pt x="916480" y="385148"/>
                  </a:lnTo>
                  <a:lnTo>
                    <a:pt x="879819" y="411344"/>
                  </a:lnTo>
                  <a:lnTo>
                    <a:pt x="843739" y="438286"/>
                  </a:lnTo>
                  <a:lnTo>
                    <a:pt x="808250" y="465961"/>
                  </a:lnTo>
                  <a:lnTo>
                    <a:pt x="773363" y="494359"/>
                  </a:lnTo>
                  <a:lnTo>
                    <a:pt x="739089" y="523468"/>
                  </a:lnTo>
                  <a:lnTo>
                    <a:pt x="705440" y="553278"/>
                  </a:lnTo>
                  <a:lnTo>
                    <a:pt x="672428" y="583777"/>
                  </a:lnTo>
                  <a:lnTo>
                    <a:pt x="640062" y="614954"/>
                  </a:lnTo>
                  <a:lnTo>
                    <a:pt x="608354" y="646797"/>
                  </a:lnTo>
                  <a:lnTo>
                    <a:pt x="577317" y="679295"/>
                  </a:lnTo>
                  <a:lnTo>
                    <a:pt x="546960" y="712437"/>
                  </a:lnTo>
                  <a:lnTo>
                    <a:pt x="517295" y="746212"/>
                  </a:lnTo>
                  <a:lnTo>
                    <a:pt x="488333" y="780608"/>
                  </a:lnTo>
                  <a:lnTo>
                    <a:pt x="460086" y="815615"/>
                  </a:lnTo>
                  <a:lnTo>
                    <a:pt x="432564" y="851220"/>
                  </a:lnTo>
                  <a:lnTo>
                    <a:pt x="405780" y="887413"/>
                  </a:lnTo>
                  <a:lnTo>
                    <a:pt x="379743" y="924182"/>
                  </a:lnTo>
                  <a:lnTo>
                    <a:pt x="354466" y="961516"/>
                  </a:lnTo>
                  <a:lnTo>
                    <a:pt x="329959" y="999405"/>
                  </a:lnTo>
                  <a:lnTo>
                    <a:pt x="306234" y="1037835"/>
                  </a:lnTo>
                  <a:lnTo>
                    <a:pt x="283303" y="1076797"/>
                  </a:lnTo>
                  <a:lnTo>
                    <a:pt x="261175" y="1116279"/>
                  </a:lnTo>
                  <a:lnTo>
                    <a:pt x="239863" y="1156270"/>
                  </a:lnTo>
                  <a:lnTo>
                    <a:pt x="219377" y="1196758"/>
                  </a:lnTo>
                  <a:lnTo>
                    <a:pt x="199729" y="1237733"/>
                  </a:lnTo>
                  <a:lnTo>
                    <a:pt x="180930" y="1279182"/>
                  </a:lnTo>
                  <a:lnTo>
                    <a:pt x="162992" y="1321095"/>
                  </a:lnTo>
                  <a:lnTo>
                    <a:pt x="145925" y="1363461"/>
                  </a:lnTo>
                  <a:lnTo>
                    <a:pt x="129741" y="1406267"/>
                  </a:lnTo>
                  <a:lnTo>
                    <a:pt x="114451" y="1449504"/>
                  </a:lnTo>
                  <a:lnTo>
                    <a:pt x="100066" y="1493159"/>
                  </a:lnTo>
                  <a:lnTo>
                    <a:pt x="86597" y="1537222"/>
                  </a:lnTo>
                  <a:lnTo>
                    <a:pt x="74056" y="1581681"/>
                  </a:lnTo>
                  <a:lnTo>
                    <a:pt x="62454" y="1626524"/>
                  </a:lnTo>
                  <a:lnTo>
                    <a:pt x="51802" y="1671741"/>
                  </a:lnTo>
                  <a:lnTo>
                    <a:pt x="42111" y="1717321"/>
                  </a:lnTo>
                  <a:lnTo>
                    <a:pt x="33392" y="1763251"/>
                  </a:lnTo>
                  <a:lnTo>
                    <a:pt x="25657" y="1809522"/>
                  </a:lnTo>
                  <a:lnTo>
                    <a:pt x="18917" y="1856121"/>
                  </a:lnTo>
                  <a:lnTo>
                    <a:pt x="13184" y="1903037"/>
                  </a:lnTo>
                  <a:lnTo>
                    <a:pt x="8467" y="1950259"/>
                  </a:lnTo>
                  <a:lnTo>
                    <a:pt x="4779" y="1997775"/>
                  </a:lnTo>
                  <a:lnTo>
                    <a:pt x="2131" y="2045576"/>
                  </a:lnTo>
                  <a:lnTo>
                    <a:pt x="534" y="2093648"/>
                  </a:lnTo>
                  <a:lnTo>
                    <a:pt x="0" y="2141981"/>
                  </a:lnTo>
                  <a:lnTo>
                    <a:pt x="534" y="2190315"/>
                  </a:lnTo>
                  <a:lnTo>
                    <a:pt x="2131" y="2238387"/>
                  </a:lnTo>
                  <a:lnTo>
                    <a:pt x="4779" y="2286188"/>
                  </a:lnTo>
                  <a:lnTo>
                    <a:pt x="8467" y="2333704"/>
                  </a:lnTo>
                  <a:lnTo>
                    <a:pt x="13184" y="2380926"/>
                  </a:lnTo>
                  <a:lnTo>
                    <a:pt x="18917" y="2427842"/>
                  </a:lnTo>
                  <a:lnTo>
                    <a:pt x="25657" y="2474441"/>
                  </a:lnTo>
                  <a:lnTo>
                    <a:pt x="33392" y="2520712"/>
                  </a:lnTo>
                  <a:lnTo>
                    <a:pt x="42111" y="2566642"/>
                  </a:lnTo>
                  <a:lnTo>
                    <a:pt x="51802" y="2612222"/>
                  </a:lnTo>
                  <a:lnTo>
                    <a:pt x="62454" y="2657439"/>
                  </a:lnTo>
                  <a:lnTo>
                    <a:pt x="74056" y="2702282"/>
                  </a:lnTo>
                  <a:lnTo>
                    <a:pt x="86597" y="2746741"/>
                  </a:lnTo>
                  <a:lnTo>
                    <a:pt x="100066" y="2790804"/>
                  </a:lnTo>
                  <a:lnTo>
                    <a:pt x="114451" y="2834459"/>
                  </a:lnTo>
                  <a:lnTo>
                    <a:pt x="129741" y="2877696"/>
                  </a:lnTo>
                  <a:lnTo>
                    <a:pt x="145925" y="2920502"/>
                  </a:lnTo>
                  <a:lnTo>
                    <a:pt x="162992" y="2962868"/>
                  </a:lnTo>
                  <a:lnTo>
                    <a:pt x="180930" y="3004781"/>
                  </a:lnTo>
                  <a:lnTo>
                    <a:pt x="199729" y="3046230"/>
                  </a:lnTo>
                  <a:lnTo>
                    <a:pt x="219377" y="3087205"/>
                  </a:lnTo>
                  <a:lnTo>
                    <a:pt x="239863" y="3127693"/>
                  </a:lnTo>
                  <a:lnTo>
                    <a:pt x="261175" y="3167684"/>
                  </a:lnTo>
                  <a:lnTo>
                    <a:pt x="283303" y="3207166"/>
                  </a:lnTo>
                  <a:lnTo>
                    <a:pt x="306234" y="3246128"/>
                  </a:lnTo>
                  <a:lnTo>
                    <a:pt x="329959" y="3284558"/>
                  </a:lnTo>
                  <a:lnTo>
                    <a:pt x="354466" y="3322447"/>
                  </a:lnTo>
                  <a:lnTo>
                    <a:pt x="379743" y="3359781"/>
                  </a:lnTo>
                  <a:lnTo>
                    <a:pt x="405780" y="3396550"/>
                  </a:lnTo>
                  <a:lnTo>
                    <a:pt x="432564" y="3432743"/>
                  </a:lnTo>
                  <a:lnTo>
                    <a:pt x="460086" y="3468348"/>
                  </a:lnTo>
                  <a:lnTo>
                    <a:pt x="488333" y="3503355"/>
                  </a:lnTo>
                  <a:lnTo>
                    <a:pt x="517295" y="3537751"/>
                  </a:lnTo>
                  <a:lnTo>
                    <a:pt x="546960" y="3571526"/>
                  </a:lnTo>
                  <a:lnTo>
                    <a:pt x="577317" y="3604668"/>
                  </a:lnTo>
                  <a:lnTo>
                    <a:pt x="608354" y="3637166"/>
                  </a:lnTo>
                  <a:lnTo>
                    <a:pt x="640062" y="3669009"/>
                  </a:lnTo>
                  <a:lnTo>
                    <a:pt x="672428" y="3700186"/>
                  </a:lnTo>
                  <a:lnTo>
                    <a:pt x="705440" y="3730685"/>
                  </a:lnTo>
                  <a:lnTo>
                    <a:pt x="739089" y="3760495"/>
                  </a:lnTo>
                  <a:lnTo>
                    <a:pt x="773363" y="3789604"/>
                  </a:lnTo>
                  <a:lnTo>
                    <a:pt x="808250" y="3818002"/>
                  </a:lnTo>
                  <a:lnTo>
                    <a:pt x="843739" y="3845677"/>
                  </a:lnTo>
                  <a:lnTo>
                    <a:pt x="879819" y="3872619"/>
                  </a:lnTo>
                  <a:lnTo>
                    <a:pt x="916480" y="3898815"/>
                  </a:lnTo>
                  <a:lnTo>
                    <a:pt x="953708" y="3924254"/>
                  </a:lnTo>
                  <a:lnTo>
                    <a:pt x="991495" y="3948925"/>
                  </a:lnTo>
                  <a:lnTo>
                    <a:pt x="1029827" y="3972818"/>
                  </a:lnTo>
                  <a:lnTo>
                    <a:pt x="1068694" y="3995920"/>
                  </a:lnTo>
                  <a:lnTo>
                    <a:pt x="1108086" y="4018220"/>
                  </a:lnTo>
                  <a:lnTo>
                    <a:pt x="1147989" y="4039707"/>
                  </a:lnTo>
                  <a:lnTo>
                    <a:pt x="1188394" y="4060371"/>
                  </a:lnTo>
                  <a:lnTo>
                    <a:pt x="1229289" y="4080198"/>
                  </a:lnTo>
                  <a:lnTo>
                    <a:pt x="1270663" y="4099179"/>
                  </a:lnTo>
                  <a:lnTo>
                    <a:pt x="1312505" y="4117303"/>
                  </a:lnTo>
                  <a:lnTo>
                    <a:pt x="1354803" y="4134556"/>
                  </a:lnTo>
                  <a:lnTo>
                    <a:pt x="1397547" y="4150930"/>
                  </a:lnTo>
                  <a:lnTo>
                    <a:pt x="1440724" y="4166411"/>
                  </a:lnTo>
                  <a:lnTo>
                    <a:pt x="1484324" y="4180990"/>
                  </a:lnTo>
                  <a:lnTo>
                    <a:pt x="1528336" y="4194654"/>
                  </a:lnTo>
                  <a:lnTo>
                    <a:pt x="1572748" y="4207393"/>
                  </a:lnTo>
                  <a:lnTo>
                    <a:pt x="1617549" y="4219195"/>
                  </a:lnTo>
                  <a:lnTo>
                    <a:pt x="1662728" y="4230049"/>
                  </a:lnTo>
                  <a:lnTo>
                    <a:pt x="1708274" y="4239943"/>
                  </a:lnTo>
                  <a:lnTo>
                    <a:pt x="1754175" y="4248867"/>
                  </a:lnTo>
                  <a:lnTo>
                    <a:pt x="1800421" y="4256809"/>
                  </a:lnTo>
                  <a:lnTo>
                    <a:pt x="1847000" y="4263758"/>
                  </a:lnTo>
                  <a:lnTo>
                    <a:pt x="1893900" y="4269702"/>
                  </a:lnTo>
                  <a:lnTo>
                    <a:pt x="1941111" y="4274631"/>
                  </a:lnTo>
                  <a:lnTo>
                    <a:pt x="1988622" y="4278533"/>
                  </a:lnTo>
                  <a:lnTo>
                    <a:pt x="2036420" y="4281396"/>
                  </a:lnTo>
                  <a:lnTo>
                    <a:pt x="2084496" y="4283210"/>
                  </a:lnTo>
                  <a:lnTo>
                    <a:pt x="2132838" y="4283964"/>
                  </a:lnTo>
                  <a:lnTo>
                    <a:pt x="2181179" y="4283210"/>
                  </a:lnTo>
                  <a:lnTo>
                    <a:pt x="2229255" y="4281396"/>
                  </a:lnTo>
                  <a:lnTo>
                    <a:pt x="2277053" y="4278533"/>
                  </a:lnTo>
                  <a:lnTo>
                    <a:pt x="2324564" y="4274631"/>
                  </a:lnTo>
                  <a:lnTo>
                    <a:pt x="2371775" y="4269702"/>
                  </a:lnTo>
                  <a:lnTo>
                    <a:pt x="2418675" y="4263758"/>
                  </a:lnTo>
                  <a:lnTo>
                    <a:pt x="2465254" y="4256809"/>
                  </a:lnTo>
                  <a:lnTo>
                    <a:pt x="2511500" y="4248867"/>
                  </a:lnTo>
                  <a:lnTo>
                    <a:pt x="2557401" y="4239943"/>
                  </a:lnTo>
                  <a:lnTo>
                    <a:pt x="2602947" y="4230049"/>
                  </a:lnTo>
                  <a:lnTo>
                    <a:pt x="2648126" y="4219195"/>
                  </a:lnTo>
                  <a:lnTo>
                    <a:pt x="2692927" y="4207393"/>
                  </a:lnTo>
                  <a:lnTo>
                    <a:pt x="2737339" y="4194654"/>
                  </a:lnTo>
                  <a:lnTo>
                    <a:pt x="2781351" y="4180990"/>
                  </a:lnTo>
                  <a:lnTo>
                    <a:pt x="2824951" y="4166411"/>
                  </a:lnTo>
                  <a:lnTo>
                    <a:pt x="2868128" y="4150930"/>
                  </a:lnTo>
                  <a:lnTo>
                    <a:pt x="2910872" y="4134556"/>
                  </a:lnTo>
                  <a:lnTo>
                    <a:pt x="2953170" y="4117303"/>
                  </a:lnTo>
                  <a:lnTo>
                    <a:pt x="2995012" y="4099179"/>
                  </a:lnTo>
                  <a:lnTo>
                    <a:pt x="3036386" y="4080198"/>
                  </a:lnTo>
                  <a:lnTo>
                    <a:pt x="3077281" y="4060371"/>
                  </a:lnTo>
                  <a:lnTo>
                    <a:pt x="3117686" y="4039707"/>
                  </a:lnTo>
                  <a:lnTo>
                    <a:pt x="3157589" y="4018220"/>
                  </a:lnTo>
                  <a:lnTo>
                    <a:pt x="3196981" y="3995920"/>
                  </a:lnTo>
                  <a:lnTo>
                    <a:pt x="3235848" y="3972818"/>
                  </a:lnTo>
                  <a:lnTo>
                    <a:pt x="3274180" y="3948925"/>
                  </a:lnTo>
                  <a:lnTo>
                    <a:pt x="3311967" y="3924254"/>
                  </a:lnTo>
                  <a:lnTo>
                    <a:pt x="3349195" y="3898815"/>
                  </a:lnTo>
                  <a:lnTo>
                    <a:pt x="3385856" y="3872619"/>
                  </a:lnTo>
                  <a:lnTo>
                    <a:pt x="3421936" y="3845677"/>
                  </a:lnTo>
                  <a:lnTo>
                    <a:pt x="3457425" y="3818002"/>
                  </a:lnTo>
                  <a:lnTo>
                    <a:pt x="3492312" y="3789604"/>
                  </a:lnTo>
                  <a:lnTo>
                    <a:pt x="3526586" y="3760495"/>
                  </a:lnTo>
                  <a:lnTo>
                    <a:pt x="3560235" y="3730685"/>
                  </a:lnTo>
                  <a:lnTo>
                    <a:pt x="3593247" y="3700186"/>
                  </a:lnTo>
                  <a:lnTo>
                    <a:pt x="3625613" y="3669009"/>
                  </a:lnTo>
                  <a:lnTo>
                    <a:pt x="3657321" y="3637166"/>
                  </a:lnTo>
                  <a:lnTo>
                    <a:pt x="3688358" y="3604668"/>
                  </a:lnTo>
                  <a:lnTo>
                    <a:pt x="3718715" y="3571526"/>
                  </a:lnTo>
                  <a:lnTo>
                    <a:pt x="3748380" y="3537751"/>
                  </a:lnTo>
                  <a:lnTo>
                    <a:pt x="3777342" y="3503355"/>
                  </a:lnTo>
                  <a:lnTo>
                    <a:pt x="3805589" y="3468348"/>
                  </a:lnTo>
                  <a:lnTo>
                    <a:pt x="3833111" y="3432743"/>
                  </a:lnTo>
                  <a:lnTo>
                    <a:pt x="3859895" y="3396550"/>
                  </a:lnTo>
                  <a:lnTo>
                    <a:pt x="3885932" y="3359781"/>
                  </a:lnTo>
                  <a:lnTo>
                    <a:pt x="3911209" y="3322447"/>
                  </a:lnTo>
                  <a:lnTo>
                    <a:pt x="3935716" y="3284558"/>
                  </a:lnTo>
                  <a:lnTo>
                    <a:pt x="3959441" y="3246128"/>
                  </a:lnTo>
                  <a:lnTo>
                    <a:pt x="3982372" y="3207166"/>
                  </a:lnTo>
                  <a:lnTo>
                    <a:pt x="4004500" y="3167684"/>
                  </a:lnTo>
                  <a:lnTo>
                    <a:pt x="4025812" y="3127693"/>
                  </a:lnTo>
                  <a:lnTo>
                    <a:pt x="4046298" y="3087205"/>
                  </a:lnTo>
                  <a:lnTo>
                    <a:pt x="4065946" y="3046230"/>
                  </a:lnTo>
                  <a:lnTo>
                    <a:pt x="4084745" y="3004781"/>
                  </a:lnTo>
                  <a:lnTo>
                    <a:pt x="4102683" y="2962868"/>
                  </a:lnTo>
                  <a:lnTo>
                    <a:pt x="4119750" y="2920502"/>
                  </a:lnTo>
                  <a:lnTo>
                    <a:pt x="4135934" y="2877696"/>
                  </a:lnTo>
                  <a:lnTo>
                    <a:pt x="4151224" y="2834459"/>
                  </a:lnTo>
                  <a:lnTo>
                    <a:pt x="4165609" y="2790804"/>
                  </a:lnTo>
                  <a:lnTo>
                    <a:pt x="4179078" y="2746741"/>
                  </a:lnTo>
                  <a:lnTo>
                    <a:pt x="4191619" y="2702282"/>
                  </a:lnTo>
                  <a:lnTo>
                    <a:pt x="4203221" y="2657439"/>
                  </a:lnTo>
                  <a:lnTo>
                    <a:pt x="4213873" y="2612222"/>
                  </a:lnTo>
                  <a:lnTo>
                    <a:pt x="4223564" y="2566642"/>
                  </a:lnTo>
                  <a:lnTo>
                    <a:pt x="4232283" y="2520712"/>
                  </a:lnTo>
                  <a:lnTo>
                    <a:pt x="4240018" y="2474441"/>
                  </a:lnTo>
                  <a:lnTo>
                    <a:pt x="4246758" y="2427842"/>
                  </a:lnTo>
                  <a:lnTo>
                    <a:pt x="4252491" y="2380926"/>
                  </a:lnTo>
                  <a:lnTo>
                    <a:pt x="4257208" y="2333704"/>
                  </a:lnTo>
                  <a:lnTo>
                    <a:pt x="4260896" y="2286188"/>
                  </a:lnTo>
                  <a:lnTo>
                    <a:pt x="4263544" y="2238387"/>
                  </a:lnTo>
                  <a:lnTo>
                    <a:pt x="4265141" y="2190315"/>
                  </a:lnTo>
                  <a:lnTo>
                    <a:pt x="4265676" y="2141981"/>
                  </a:lnTo>
                  <a:lnTo>
                    <a:pt x="4265141" y="2093648"/>
                  </a:lnTo>
                  <a:lnTo>
                    <a:pt x="4263544" y="2045576"/>
                  </a:lnTo>
                  <a:lnTo>
                    <a:pt x="4260896" y="1997775"/>
                  </a:lnTo>
                  <a:lnTo>
                    <a:pt x="4257208" y="1950259"/>
                  </a:lnTo>
                  <a:lnTo>
                    <a:pt x="4252491" y="1903037"/>
                  </a:lnTo>
                  <a:lnTo>
                    <a:pt x="4246758" y="1856121"/>
                  </a:lnTo>
                  <a:lnTo>
                    <a:pt x="4240018" y="1809522"/>
                  </a:lnTo>
                  <a:lnTo>
                    <a:pt x="4232283" y="1763251"/>
                  </a:lnTo>
                  <a:lnTo>
                    <a:pt x="4223564" y="1717321"/>
                  </a:lnTo>
                  <a:lnTo>
                    <a:pt x="4213873" y="1671741"/>
                  </a:lnTo>
                  <a:lnTo>
                    <a:pt x="4203221" y="1626524"/>
                  </a:lnTo>
                  <a:lnTo>
                    <a:pt x="4191619" y="1581681"/>
                  </a:lnTo>
                  <a:lnTo>
                    <a:pt x="4179078" y="1537222"/>
                  </a:lnTo>
                  <a:lnTo>
                    <a:pt x="4165609" y="1493159"/>
                  </a:lnTo>
                  <a:lnTo>
                    <a:pt x="4151224" y="1449504"/>
                  </a:lnTo>
                  <a:lnTo>
                    <a:pt x="4135934" y="1406267"/>
                  </a:lnTo>
                  <a:lnTo>
                    <a:pt x="4119750" y="1363461"/>
                  </a:lnTo>
                  <a:lnTo>
                    <a:pt x="4102683" y="1321095"/>
                  </a:lnTo>
                  <a:lnTo>
                    <a:pt x="4084745" y="1279182"/>
                  </a:lnTo>
                  <a:lnTo>
                    <a:pt x="4065946" y="1237733"/>
                  </a:lnTo>
                  <a:lnTo>
                    <a:pt x="4046298" y="1196758"/>
                  </a:lnTo>
                  <a:lnTo>
                    <a:pt x="4025812" y="1156270"/>
                  </a:lnTo>
                  <a:lnTo>
                    <a:pt x="4004500" y="1116279"/>
                  </a:lnTo>
                  <a:lnTo>
                    <a:pt x="3982372" y="1076797"/>
                  </a:lnTo>
                  <a:lnTo>
                    <a:pt x="3959441" y="1037835"/>
                  </a:lnTo>
                  <a:lnTo>
                    <a:pt x="3935716" y="999405"/>
                  </a:lnTo>
                  <a:lnTo>
                    <a:pt x="3911209" y="961516"/>
                  </a:lnTo>
                  <a:lnTo>
                    <a:pt x="3885932" y="924182"/>
                  </a:lnTo>
                  <a:lnTo>
                    <a:pt x="3859895" y="887413"/>
                  </a:lnTo>
                  <a:lnTo>
                    <a:pt x="3833111" y="851220"/>
                  </a:lnTo>
                  <a:lnTo>
                    <a:pt x="3805589" y="815615"/>
                  </a:lnTo>
                  <a:lnTo>
                    <a:pt x="3777342" y="780608"/>
                  </a:lnTo>
                  <a:lnTo>
                    <a:pt x="3748380" y="746212"/>
                  </a:lnTo>
                  <a:lnTo>
                    <a:pt x="3718715" y="712437"/>
                  </a:lnTo>
                  <a:lnTo>
                    <a:pt x="3688358" y="679295"/>
                  </a:lnTo>
                  <a:lnTo>
                    <a:pt x="3657321" y="646797"/>
                  </a:lnTo>
                  <a:lnTo>
                    <a:pt x="3625613" y="614954"/>
                  </a:lnTo>
                  <a:lnTo>
                    <a:pt x="3593247" y="583777"/>
                  </a:lnTo>
                  <a:lnTo>
                    <a:pt x="3560235" y="553278"/>
                  </a:lnTo>
                  <a:lnTo>
                    <a:pt x="3526586" y="523468"/>
                  </a:lnTo>
                  <a:lnTo>
                    <a:pt x="3492312" y="494359"/>
                  </a:lnTo>
                  <a:lnTo>
                    <a:pt x="3457425" y="465961"/>
                  </a:lnTo>
                  <a:lnTo>
                    <a:pt x="3421936" y="438286"/>
                  </a:lnTo>
                  <a:lnTo>
                    <a:pt x="3385856" y="411344"/>
                  </a:lnTo>
                  <a:lnTo>
                    <a:pt x="3349195" y="385148"/>
                  </a:lnTo>
                  <a:lnTo>
                    <a:pt x="3311967" y="359709"/>
                  </a:lnTo>
                  <a:lnTo>
                    <a:pt x="3274180" y="335038"/>
                  </a:lnTo>
                  <a:lnTo>
                    <a:pt x="3235848" y="311145"/>
                  </a:lnTo>
                  <a:lnTo>
                    <a:pt x="3196981" y="288043"/>
                  </a:lnTo>
                  <a:lnTo>
                    <a:pt x="3157589" y="265743"/>
                  </a:lnTo>
                  <a:lnTo>
                    <a:pt x="3117686" y="244256"/>
                  </a:lnTo>
                  <a:lnTo>
                    <a:pt x="3077281" y="223592"/>
                  </a:lnTo>
                  <a:lnTo>
                    <a:pt x="3036386" y="203765"/>
                  </a:lnTo>
                  <a:lnTo>
                    <a:pt x="2995012" y="184784"/>
                  </a:lnTo>
                  <a:lnTo>
                    <a:pt x="2953170" y="166660"/>
                  </a:lnTo>
                  <a:lnTo>
                    <a:pt x="2910872" y="149407"/>
                  </a:lnTo>
                  <a:lnTo>
                    <a:pt x="2868128" y="133033"/>
                  </a:lnTo>
                  <a:lnTo>
                    <a:pt x="2824951" y="117552"/>
                  </a:lnTo>
                  <a:lnTo>
                    <a:pt x="2781351" y="102973"/>
                  </a:lnTo>
                  <a:lnTo>
                    <a:pt x="2737339" y="89309"/>
                  </a:lnTo>
                  <a:lnTo>
                    <a:pt x="2692927" y="76570"/>
                  </a:lnTo>
                  <a:lnTo>
                    <a:pt x="2648126" y="64768"/>
                  </a:lnTo>
                  <a:lnTo>
                    <a:pt x="2602947" y="53914"/>
                  </a:lnTo>
                  <a:lnTo>
                    <a:pt x="2557401" y="44020"/>
                  </a:lnTo>
                  <a:lnTo>
                    <a:pt x="2511500" y="35096"/>
                  </a:lnTo>
                  <a:lnTo>
                    <a:pt x="2465254" y="27154"/>
                  </a:lnTo>
                  <a:lnTo>
                    <a:pt x="2418675" y="20205"/>
                  </a:lnTo>
                  <a:lnTo>
                    <a:pt x="2371775" y="14261"/>
                  </a:lnTo>
                  <a:lnTo>
                    <a:pt x="2324564" y="9332"/>
                  </a:lnTo>
                  <a:lnTo>
                    <a:pt x="2277053" y="5430"/>
                  </a:lnTo>
                  <a:lnTo>
                    <a:pt x="2229255" y="2567"/>
                  </a:lnTo>
                  <a:lnTo>
                    <a:pt x="2181179" y="753"/>
                  </a:lnTo>
                  <a:lnTo>
                    <a:pt x="2132838" y="0"/>
                  </a:lnTo>
                  <a:close/>
                </a:path>
              </a:pathLst>
            </a:custGeom>
            <a:solidFill>
              <a:srgbClr val="233D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469" name="Google Shape;469;p13"/>
          <p:cNvSpPr txBox="1"/>
          <p:nvPr/>
        </p:nvSpPr>
        <p:spPr>
          <a:xfrm>
            <a:off x="14305280" y="588239"/>
            <a:ext cx="2395855" cy="3514090"/>
          </a:xfrm>
          <a:prstGeom prst="rect">
            <a:avLst/>
          </a:prstGeom>
          <a:noFill/>
          <a:ln>
            <a:noFill/>
          </a:ln>
        </p:spPr>
        <p:txBody>
          <a:bodyPr anchorCtr="0" anchor="t" bIns="0" lIns="0" spcFirstLastPara="1" rIns="0" wrap="square" tIns="310500">
            <a:spAutoFit/>
          </a:bodyPr>
          <a:lstStyle/>
          <a:p>
            <a:pPr indent="0" lvl="0" marL="755650" rtl="0" algn="l">
              <a:lnSpc>
                <a:spcPct val="100000"/>
              </a:lnSpc>
              <a:spcBef>
                <a:spcPts val="0"/>
              </a:spcBef>
              <a:spcAft>
                <a:spcPts val="0"/>
              </a:spcAft>
              <a:buNone/>
            </a:pPr>
            <a:r>
              <a:rPr lang="en-US" sz="7950">
                <a:solidFill>
                  <a:srgbClr val="FFFFFF"/>
                </a:solidFill>
                <a:latin typeface="Arial"/>
                <a:ea typeface="Arial"/>
                <a:cs typeface="Arial"/>
                <a:sym typeface="Arial"/>
              </a:rPr>
              <a:t>E</a:t>
            </a:r>
            <a:endParaRPr sz="7950">
              <a:latin typeface="Arial"/>
              <a:ea typeface="Arial"/>
              <a:cs typeface="Arial"/>
              <a:sym typeface="Arial"/>
            </a:endParaRPr>
          </a:p>
          <a:p>
            <a:pPr indent="-635" lvl="0" marL="12700" marR="5080" rtl="0" algn="ctr">
              <a:lnSpc>
                <a:spcPct val="104200"/>
              </a:lnSpc>
              <a:spcBef>
                <a:spcPts val="580"/>
              </a:spcBef>
              <a:spcAft>
                <a:spcPts val="0"/>
              </a:spcAft>
              <a:buNone/>
            </a:pPr>
            <a:r>
              <a:rPr lang="en-US" sz="2400">
                <a:solidFill>
                  <a:srgbClr val="FFFFFF"/>
                </a:solidFill>
                <a:latin typeface="Carlito"/>
                <a:ea typeface="Carlito"/>
                <a:cs typeface="Carlito"/>
                <a:sym typeface="Carlito"/>
              </a:rPr>
              <a:t>To help students to overcome different problems such as anxiety, and emotional distress</a:t>
            </a:r>
            <a:endParaRPr sz="2400">
              <a:latin typeface="Carlito"/>
              <a:ea typeface="Carlito"/>
              <a:cs typeface="Carlito"/>
              <a:sym typeface="Carlito"/>
            </a:endParaRPr>
          </a:p>
        </p:txBody>
      </p:sp>
      <p:sp>
        <p:nvSpPr>
          <p:cNvPr id="470" name="Google Shape;470;p13"/>
          <p:cNvSpPr txBox="1"/>
          <p:nvPr/>
        </p:nvSpPr>
        <p:spPr>
          <a:xfrm>
            <a:off x="1522222" y="5520897"/>
            <a:ext cx="2758440" cy="3562350"/>
          </a:xfrm>
          <a:prstGeom prst="rect">
            <a:avLst/>
          </a:prstGeom>
          <a:noFill/>
          <a:ln>
            <a:noFill/>
          </a:ln>
        </p:spPr>
        <p:txBody>
          <a:bodyPr anchorCtr="0" anchor="t" bIns="0" lIns="0" spcFirstLastPara="1" rIns="0" wrap="square" tIns="675625">
            <a:spAutoFit/>
          </a:bodyPr>
          <a:lstStyle/>
          <a:p>
            <a:pPr indent="0" lvl="0" marL="0" marR="76835" rtl="0" algn="ctr">
              <a:lnSpc>
                <a:spcPct val="100000"/>
              </a:lnSpc>
              <a:spcBef>
                <a:spcPts val="0"/>
              </a:spcBef>
              <a:spcAft>
                <a:spcPts val="0"/>
              </a:spcAft>
              <a:buNone/>
            </a:pPr>
            <a:r>
              <a:rPr lang="en-US" sz="7950">
                <a:latin typeface="Arial"/>
                <a:ea typeface="Arial"/>
                <a:cs typeface="Arial"/>
                <a:sym typeface="Arial"/>
              </a:rPr>
              <a:t>A</a:t>
            </a:r>
            <a:endParaRPr sz="7950">
              <a:latin typeface="Arial"/>
              <a:ea typeface="Arial"/>
              <a:cs typeface="Arial"/>
              <a:sym typeface="Arial"/>
            </a:endParaRPr>
          </a:p>
          <a:p>
            <a:pPr indent="1270" lvl="0" marL="12700" marR="5080" rtl="0" algn="ctr">
              <a:lnSpc>
                <a:spcPct val="100000"/>
              </a:lnSpc>
              <a:spcBef>
                <a:spcPts val="1565"/>
              </a:spcBef>
              <a:spcAft>
                <a:spcPts val="0"/>
              </a:spcAft>
              <a:buNone/>
            </a:pPr>
            <a:r>
              <a:rPr lang="en-US" sz="2400">
                <a:latin typeface="Carlito"/>
                <a:ea typeface="Carlito"/>
                <a:cs typeface="Carlito"/>
                <a:sym typeface="Carlito"/>
              </a:rPr>
              <a:t>To provide aid to students to help them resolve their personal issues</a:t>
            </a:r>
            <a:endParaRPr sz="2400">
              <a:latin typeface="Carlito"/>
              <a:ea typeface="Carlito"/>
              <a:cs typeface="Carlito"/>
              <a:sym typeface="Carl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4" name="Shape 474"/>
        <p:cNvGrpSpPr/>
        <p:nvPr/>
      </p:nvGrpSpPr>
      <p:grpSpPr>
        <a:xfrm>
          <a:off x="0" y="0"/>
          <a:ext cx="0" cy="0"/>
          <a:chOff x="0" y="0"/>
          <a:chExt cx="0" cy="0"/>
        </a:xfrm>
      </p:grpSpPr>
      <p:sp>
        <p:nvSpPr>
          <p:cNvPr id="475" name="Google Shape;475;p14"/>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CAB6A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76" name="Google Shape;476;p14"/>
          <p:cNvSpPr/>
          <p:nvPr/>
        </p:nvSpPr>
        <p:spPr>
          <a:xfrm>
            <a:off x="11021627" y="0"/>
            <a:ext cx="7266940" cy="4203065"/>
          </a:xfrm>
          <a:custGeom>
            <a:rect b="b" l="l" r="r" t="t"/>
            <a:pathLst>
              <a:path extrusionOk="0" h="4203065" w="7266940">
                <a:moveTo>
                  <a:pt x="7266371" y="0"/>
                </a:moveTo>
                <a:lnTo>
                  <a:pt x="2003" y="0"/>
                </a:lnTo>
                <a:lnTo>
                  <a:pt x="0" y="30764"/>
                </a:lnTo>
                <a:lnTo>
                  <a:pt x="200534" y="986750"/>
                </a:lnTo>
                <a:lnTo>
                  <a:pt x="1054757" y="1993085"/>
                </a:lnTo>
                <a:lnTo>
                  <a:pt x="2988123" y="2569516"/>
                </a:lnTo>
                <a:lnTo>
                  <a:pt x="5026138" y="2762058"/>
                </a:lnTo>
                <a:lnTo>
                  <a:pt x="6219577" y="3102276"/>
                </a:lnTo>
                <a:lnTo>
                  <a:pt x="7031129" y="3838603"/>
                </a:lnTo>
                <a:lnTo>
                  <a:pt x="7266371" y="4202626"/>
                </a:lnTo>
                <a:lnTo>
                  <a:pt x="7266371" y="0"/>
                </a:lnTo>
                <a:close/>
              </a:path>
            </a:pathLst>
          </a:custGeom>
          <a:solidFill>
            <a:srgbClr val="EBE3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77" name="Google Shape;477;p14"/>
          <p:cNvPicPr preferRelativeResize="0"/>
          <p:nvPr/>
        </p:nvPicPr>
        <p:blipFill rotWithShape="1">
          <a:blip r:embed="rId3">
            <a:alphaModFix/>
          </a:blip>
          <a:srcRect b="0" l="0" r="0" t="0"/>
          <a:stretch/>
        </p:blipFill>
        <p:spPr>
          <a:xfrm>
            <a:off x="-140" y="5160256"/>
            <a:ext cx="7660800" cy="5133302"/>
          </a:xfrm>
          <a:prstGeom prst="rect">
            <a:avLst/>
          </a:prstGeom>
          <a:noFill/>
          <a:ln>
            <a:noFill/>
          </a:ln>
        </p:spPr>
      </p:pic>
      <p:sp>
        <p:nvSpPr>
          <p:cNvPr id="478" name="Google Shape;478;p14"/>
          <p:cNvSpPr/>
          <p:nvPr/>
        </p:nvSpPr>
        <p:spPr>
          <a:xfrm>
            <a:off x="1090012" y="0"/>
            <a:ext cx="6414770" cy="1799589"/>
          </a:xfrm>
          <a:custGeom>
            <a:rect b="b" l="l" r="r" t="t"/>
            <a:pathLst>
              <a:path extrusionOk="0" h="1799589" w="6414770">
                <a:moveTo>
                  <a:pt x="0" y="0"/>
                </a:moveTo>
                <a:lnTo>
                  <a:pt x="4386" y="78224"/>
                </a:lnTo>
                <a:lnTo>
                  <a:pt x="8966" y="126279"/>
                </a:lnTo>
                <a:lnTo>
                  <a:pt x="14857" y="174270"/>
                </a:lnTo>
                <a:lnTo>
                  <a:pt x="22021" y="222150"/>
                </a:lnTo>
                <a:lnTo>
                  <a:pt x="30422" y="269874"/>
                </a:lnTo>
                <a:lnTo>
                  <a:pt x="40022" y="317395"/>
                </a:lnTo>
                <a:lnTo>
                  <a:pt x="50781" y="364667"/>
                </a:lnTo>
                <a:lnTo>
                  <a:pt x="62664" y="411643"/>
                </a:lnTo>
                <a:lnTo>
                  <a:pt x="75631" y="458278"/>
                </a:lnTo>
                <a:lnTo>
                  <a:pt x="89645" y="504526"/>
                </a:lnTo>
                <a:lnTo>
                  <a:pt x="104669" y="550339"/>
                </a:lnTo>
                <a:lnTo>
                  <a:pt x="120664" y="595672"/>
                </a:lnTo>
                <a:lnTo>
                  <a:pt x="137593" y="640479"/>
                </a:lnTo>
                <a:lnTo>
                  <a:pt x="155418" y="684714"/>
                </a:lnTo>
                <a:lnTo>
                  <a:pt x="174101" y="728329"/>
                </a:lnTo>
                <a:lnTo>
                  <a:pt x="193605" y="771280"/>
                </a:lnTo>
                <a:lnTo>
                  <a:pt x="213891" y="813520"/>
                </a:lnTo>
                <a:lnTo>
                  <a:pt x="234922" y="855002"/>
                </a:lnTo>
                <a:lnTo>
                  <a:pt x="256660" y="895681"/>
                </a:lnTo>
                <a:lnTo>
                  <a:pt x="280964" y="939061"/>
                </a:lnTo>
                <a:lnTo>
                  <a:pt x="306134" y="982094"/>
                </a:lnTo>
                <a:lnTo>
                  <a:pt x="332177" y="1024715"/>
                </a:lnTo>
                <a:lnTo>
                  <a:pt x="359102" y="1066860"/>
                </a:lnTo>
                <a:lnTo>
                  <a:pt x="386913" y="1108463"/>
                </a:lnTo>
                <a:lnTo>
                  <a:pt x="415619" y="1149459"/>
                </a:lnTo>
                <a:lnTo>
                  <a:pt x="445227" y="1189783"/>
                </a:lnTo>
                <a:lnTo>
                  <a:pt x="475743" y="1229371"/>
                </a:lnTo>
                <a:lnTo>
                  <a:pt x="507174" y="1268158"/>
                </a:lnTo>
                <a:lnTo>
                  <a:pt x="539528" y="1306078"/>
                </a:lnTo>
                <a:lnTo>
                  <a:pt x="572811" y="1343066"/>
                </a:lnTo>
                <a:lnTo>
                  <a:pt x="607031" y="1379058"/>
                </a:lnTo>
                <a:lnTo>
                  <a:pt x="642194" y="1413988"/>
                </a:lnTo>
                <a:lnTo>
                  <a:pt x="678308" y="1447792"/>
                </a:lnTo>
                <a:lnTo>
                  <a:pt x="715379" y="1480405"/>
                </a:lnTo>
                <a:lnTo>
                  <a:pt x="753414" y="1511761"/>
                </a:lnTo>
                <a:lnTo>
                  <a:pt x="792421" y="1541796"/>
                </a:lnTo>
                <a:lnTo>
                  <a:pt x="832406" y="1570445"/>
                </a:lnTo>
                <a:lnTo>
                  <a:pt x="873376" y="1597642"/>
                </a:lnTo>
                <a:lnTo>
                  <a:pt x="915339" y="1623323"/>
                </a:lnTo>
                <a:lnTo>
                  <a:pt x="958301" y="1647423"/>
                </a:lnTo>
                <a:lnTo>
                  <a:pt x="1002270" y="1669876"/>
                </a:lnTo>
                <a:lnTo>
                  <a:pt x="1047252" y="1690619"/>
                </a:lnTo>
                <a:lnTo>
                  <a:pt x="1092571" y="1709358"/>
                </a:lnTo>
                <a:lnTo>
                  <a:pt x="1138310" y="1726192"/>
                </a:lnTo>
                <a:lnTo>
                  <a:pt x="1184443" y="1741166"/>
                </a:lnTo>
                <a:lnTo>
                  <a:pt x="1230942" y="1754323"/>
                </a:lnTo>
                <a:lnTo>
                  <a:pt x="1277780" y="1765710"/>
                </a:lnTo>
                <a:lnTo>
                  <a:pt x="1324929" y="1775369"/>
                </a:lnTo>
                <a:lnTo>
                  <a:pt x="1372363" y="1783345"/>
                </a:lnTo>
                <a:lnTo>
                  <a:pt x="1420054" y="1789684"/>
                </a:lnTo>
                <a:lnTo>
                  <a:pt x="1467975" y="1794429"/>
                </a:lnTo>
                <a:lnTo>
                  <a:pt x="1516098" y="1797625"/>
                </a:lnTo>
                <a:lnTo>
                  <a:pt x="1564397" y="1799316"/>
                </a:lnTo>
                <a:lnTo>
                  <a:pt x="1612844" y="1799547"/>
                </a:lnTo>
                <a:lnTo>
                  <a:pt x="1661412" y="1798363"/>
                </a:lnTo>
                <a:lnTo>
                  <a:pt x="1710074" y="1795808"/>
                </a:lnTo>
                <a:lnTo>
                  <a:pt x="1758802" y="1791926"/>
                </a:lnTo>
                <a:lnTo>
                  <a:pt x="1807570" y="1786762"/>
                </a:lnTo>
                <a:lnTo>
                  <a:pt x="1856349" y="1780361"/>
                </a:lnTo>
                <a:lnTo>
                  <a:pt x="1905114" y="1772766"/>
                </a:lnTo>
                <a:lnTo>
                  <a:pt x="1953836" y="1764023"/>
                </a:lnTo>
                <a:lnTo>
                  <a:pt x="2002488" y="1754176"/>
                </a:lnTo>
                <a:lnTo>
                  <a:pt x="2051044" y="1743269"/>
                </a:lnTo>
                <a:lnTo>
                  <a:pt x="2099475" y="1731348"/>
                </a:lnTo>
                <a:lnTo>
                  <a:pt x="2147755" y="1718455"/>
                </a:lnTo>
                <a:lnTo>
                  <a:pt x="2195857" y="1704637"/>
                </a:lnTo>
                <a:lnTo>
                  <a:pt x="2243752" y="1689937"/>
                </a:lnTo>
                <a:lnTo>
                  <a:pt x="2291415" y="1674400"/>
                </a:lnTo>
                <a:lnTo>
                  <a:pt x="2338817" y="1658070"/>
                </a:lnTo>
                <a:lnTo>
                  <a:pt x="2385932" y="1640993"/>
                </a:lnTo>
                <a:lnTo>
                  <a:pt x="2432733" y="1623211"/>
                </a:lnTo>
                <a:lnTo>
                  <a:pt x="2479191" y="1604771"/>
                </a:lnTo>
                <a:lnTo>
                  <a:pt x="2525280" y="1585716"/>
                </a:lnTo>
                <a:lnTo>
                  <a:pt x="2570973" y="1566091"/>
                </a:lnTo>
                <a:lnTo>
                  <a:pt x="2616242" y="1545940"/>
                </a:lnTo>
                <a:lnTo>
                  <a:pt x="2661060" y="1525309"/>
                </a:lnTo>
                <a:lnTo>
                  <a:pt x="2752595" y="1481482"/>
                </a:lnTo>
                <a:lnTo>
                  <a:pt x="2843588" y="1436183"/>
                </a:lnTo>
                <a:lnTo>
                  <a:pt x="3430978" y="1131380"/>
                </a:lnTo>
                <a:lnTo>
                  <a:pt x="3522132" y="1086825"/>
                </a:lnTo>
                <a:lnTo>
                  <a:pt x="3613872" y="1043942"/>
                </a:lnTo>
                <a:lnTo>
                  <a:pt x="3660003" y="1023243"/>
                </a:lnTo>
                <a:lnTo>
                  <a:pt x="3706330" y="1003101"/>
                </a:lnTo>
                <a:lnTo>
                  <a:pt x="3752870" y="983561"/>
                </a:lnTo>
                <a:lnTo>
                  <a:pt x="3799640" y="964671"/>
                </a:lnTo>
                <a:lnTo>
                  <a:pt x="3846656" y="946476"/>
                </a:lnTo>
                <a:lnTo>
                  <a:pt x="3893934" y="929023"/>
                </a:lnTo>
                <a:lnTo>
                  <a:pt x="3941492" y="912357"/>
                </a:lnTo>
                <a:lnTo>
                  <a:pt x="3989345" y="896526"/>
                </a:lnTo>
                <a:lnTo>
                  <a:pt x="4037511" y="881575"/>
                </a:lnTo>
                <a:lnTo>
                  <a:pt x="4086006" y="867551"/>
                </a:lnTo>
                <a:lnTo>
                  <a:pt x="4134846" y="854500"/>
                </a:lnTo>
                <a:lnTo>
                  <a:pt x="4184049" y="842468"/>
                </a:lnTo>
                <a:lnTo>
                  <a:pt x="4234244" y="831353"/>
                </a:lnTo>
                <a:lnTo>
                  <a:pt x="4284627" y="821277"/>
                </a:lnTo>
                <a:lnTo>
                  <a:pt x="4335178" y="812133"/>
                </a:lnTo>
                <a:lnTo>
                  <a:pt x="4385878" y="803813"/>
                </a:lnTo>
                <a:lnTo>
                  <a:pt x="4436707" y="796209"/>
                </a:lnTo>
                <a:lnTo>
                  <a:pt x="4487647" y="789213"/>
                </a:lnTo>
                <a:lnTo>
                  <a:pt x="4589778" y="776613"/>
                </a:lnTo>
                <a:lnTo>
                  <a:pt x="4794508" y="753963"/>
                </a:lnTo>
                <a:lnTo>
                  <a:pt x="4947852" y="735809"/>
                </a:lnTo>
                <a:lnTo>
                  <a:pt x="4998825" y="728960"/>
                </a:lnTo>
                <a:lnTo>
                  <a:pt x="5049694" y="721532"/>
                </a:lnTo>
                <a:lnTo>
                  <a:pt x="5100441" y="713419"/>
                </a:lnTo>
                <a:lnTo>
                  <a:pt x="5151045" y="704511"/>
                </a:lnTo>
                <a:lnTo>
                  <a:pt x="5201488" y="694700"/>
                </a:lnTo>
                <a:lnTo>
                  <a:pt x="5251749" y="683880"/>
                </a:lnTo>
                <a:lnTo>
                  <a:pt x="5301720" y="671935"/>
                </a:lnTo>
                <a:lnTo>
                  <a:pt x="5351361" y="658909"/>
                </a:lnTo>
                <a:lnTo>
                  <a:pt x="5400657" y="644812"/>
                </a:lnTo>
                <a:lnTo>
                  <a:pt x="5449590" y="629650"/>
                </a:lnTo>
                <a:lnTo>
                  <a:pt x="5498144" y="613432"/>
                </a:lnTo>
                <a:lnTo>
                  <a:pt x="5546302" y="596166"/>
                </a:lnTo>
                <a:lnTo>
                  <a:pt x="5594048" y="577860"/>
                </a:lnTo>
                <a:lnTo>
                  <a:pt x="5641365" y="558521"/>
                </a:lnTo>
                <a:lnTo>
                  <a:pt x="5688236" y="538157"/>
                </a:lnTo>
                <a:lnTo>
                  <a:pt x="5734645" y="516776"/>
                </a:lnTo>
                <a:lnTo>
                  <a:pt x="5780576" y="494387"/>
                </a:lnTo>
                <a:lnTo>
                  <a:pt x="5826011" y="470996"/>
                </a:lnTo>
                <a:lnTo>
                  <a:pt x="5870934" y="446612"/>
                </a:lnTo>
                <a:lnTo>
                  <a:pt x="5915328" y="421243"/>
                </a:lnTo>
                <a:lnTo>
                  <a:pt x="5959177" y="394896"/>
                </a:lnTo>
                <a:lnTo>
                  <a:pt x="6002464" y="367579"/>
                </a:lnTo>
                <a:lnTo>
                  <a:pt x="6045173" y="339301"/>
                </a:lnTo>
                <a:lnTo>
                  <a:pt x="6087286" y="310069"/>
                </a:lnTo>
                <a:lnTo>
                  <a:pt x="6128788" y="279892"/>
                </a:lnTo>
                <a:lnTo>
                  <a:pt x="6169661" y="248775"/>
                </a:lnTo>
                <a:lnTo>
                  <a:pt x="6209974" y="216444"/>
                </a:lnTo>
                <a:lnTo>
                  <a:pt x="6249446" y="182748"/>
                </a:lnTo>
                <a:lnTo>
                  <a:pt x="6287690" y="147604"/>
                </a:lnTo>
                <a:lnTo>
                  <a:pt x="6324324" y="110927"/>
                </a:lnTo>
                <a:lnTo>
                  <a:pt x="6358962" y="72635"/>
                </a:lnTo>
                <a:lnTo>
                  <a:pt x="6391220" y="32644"/>
                </a:lnTo>
                <a:lnTo>
                  <a:pt x="6414268" y="0"/>
                </a:lnTo>
                <a:lnTo>
                  <a:pt x="0" y="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79" name="Google Shape;479;p14"/>
          <p:cNvSpPr/>
          <p:nvPr/>
        </p:nvSpPr>
        <p:spPr>
          <a:xfrm>
            <a:off x="12213180" y="259933"/>
            <a:ext cx="278765" cy="339090"/>
          </a:xfrm>
          <a:custGeom>
            <a:rect b="b" l="l" r="r" t="t"/>
            <a:pathLst>
              <a:path extrusionOk="0" h="339090" w="278765">
                <a:moveTo>
                  <a:pt x="0" y="241398"/>
                </a:moveTo>
                <a:lnTo>
                  <a:pt x="20273" y="302451"/>
                </a:lnTo>
                <a:lnTo>
                  <a:pt x="67549" y="335222"/>
                </a:lnTo>
                <a:lnTo>
                  <a:pt x="97297" y="339092"/>
                </a:lnTo>
                <a:lnTo>
                  <a:pt x="128975" y="333599"/>
                </a:lnTo>
                <a:lnTo>
                  <a:pt x="191700" y="291474"/>
                </a:lnTo>
                <a:lnTo>
                  <a:pt x="219533" y="253313"/>
                </a:lnTo>
                <a:lnTo>
                  <a:pt x="254835" y="189637"/>
                </a:lnTo>
                <a:lnTo>
                  <a:pt x="272257" y="146421"/>
                </a:lnTo>
                <a:lnTo>
                  <a:pt x="278268" y="107081"/>
                </a:lnTo>
                <a:lnTo>
                  <a:pt x="274363" y="72516"/>
                </a:lnTo>
                <a:lnTo>
                  <a:pt x="262036" y="43626"/>
                </a:lnTo>
                <a:lnTo>
                  <a:pt x="242781" y="21310"/>
                </a:lnTo>
                <a:lnTo>
                  <a:pt x="218094" y="6468"/>
                </a:lnTo>
                <a:lnTo>
                  <a:pt x="189469" y="0"/>
                </a:lnTo>
                <a:lnTo>
                  <a:pt x="158401" y="2804"/>
                </a:lnTo>
                <a:lnTo>
                  <a:pt x="94913" y="39830"/>
                </a:lnTo>
                <a:lnTo>
                  <a:pt x="65483" y="75851"/>
                </a:lnTo>
                <a:lnTo>
                  <a:pt x="39311" y="119390"/>
                </a:lnTo>
                <a:lnTo>
                  <a:pt x="19580" y="158170"/>
                </a:lnTo>
                <a:lnTo>
                  <a:pt x="4005" y="202174"/>
                </a:lnTo>
                <a:lnTo>
                  <a:pt x="0" y="24139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80" name="Google Shape;480;p14"/>
          <p:cNvSpPr/>
          <p:nvPr/>
        </p:nvSpPr>
        <p:spPr>
          <a:xfrm>
            <a:off x="12462600" y="749856"/>
            <a:ext cx="257810" cy="351155"/>
          </a:xfrm>
          <a:custGeom>
            <a:rect b="b" l="l" r="r" t="t"/>
            <a:pathLst>
              <a:path extrusionOk="0" h="351155" w="257809">
                <a:moveTo>
                  <a:pt x="0" y="98606"/>
                </a:moveTo>
                <a:lnTo>
                  <a:pt x="1027" y="139123"/>
                </a:lnTo>
                <a:lnTo>
                  <a:pt x="12909" y="184813"/>
                </a:lnTo>
                <a:lnTo>
                  <a:pt x="39793" y="252479"/>
                </a:lnTo>
                <a:lnTo>
                  <a:pt x="62194" y="293355"/>
                </a:lnTo>
                <a:lnTo>
                  <a:pt x="88837" y="322976"/>
                </a:lnTo>
                <a:lnTo>
                  <a:pt x="148268" y="350772"/>
                </a:lnTo>
                <a:lnTo>
                  <a:pt x="177767" y="350108"/>
                </a:lnTo>
                <a:lnTo>
                  <a:pt x="228102" y="322557"/>
                </a:lnTo>
                <a:lnTo>
                  <a:pt x="255920" y="263908"/>
                </a:lnTo>
                <a:lnTo>
                  <a:pt x="257273" y="224373"/>
                </a:lnTo>
                <a:lnTo>
                  <a:pt x="248060" y="178804"/>
                </a:lnTo>
                <a:lnTo>
                  <a:pt x="230995" y="130977"/>
                </a:lnTo>
                <a:lnTo>
                  <a:pt x="213474" y="91113"/>
                </a:lnTo>
                <a:lnTo>
                  <a:pt x="189284" y="51153"/>
                </a:lnTo>
                <a:lnTo>
                  <a:pt x="161453" y="23150"/>
                </a:lnTo>
                <a:lnTo>
                  <a:pt x="101314" y="0"/>
                </a:lnTo>
                <a:lnTo>
                  <a:pt x="72226" y="3345"/>
                </a:lnTo>
                <a:lnTo>
                  <a:pt x="45940" y="15632"/>
                </a:lnTo>
                <a:lnTo>
                  <a:pt x="24067" y="36107"/>
                </a:lnTo>
                <a:lnTo>
                  <a:pt x="8216" y="64016"/>
                </a:lnTo>
                <a:lnTo>
                  <a:pt x="0" y="986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81" name="Google Shape;481;p14"/>
          <p:cNvSpPr/>
          <p:nvPr/>
        </p:nvSpPr>
        <p:spPr>
          <a:xfrm>
            <a:off x="11980235" y="690427"/>
            <a:ext cx="266700" cy="347345"/>
          </a:xfrm>
          <a:custGeom>
            <a:rect b="b" l="l" r="r" t="t"/>
            <a:pathLst>
              <a:path extrusionOk="0" h="347344" w="266700">
                <a:moveTo>
                  <a:pt x="0" y="105037"/>
                </a:moveTo>
                <a:lnTo>
                  <a:pt x="3700" y="145399"/>
                </a:lnTo>
                <a:lnTo>
                  <a:pt x="18575" y="190211"/>
                </a:lnTo>
                <a:lnTo>
                  <a:pt x="49846" y="255972"/>
                </a:lnTo>
                <a:lnTo>
                  <a:pt x="74902" y="295289"/>
                </a:lnTo>
                <a:lnTo>
                  <a:pt x="103446" y="323096"/>
                </a:lnTo>
                <a:lnTo>
                  <a:pt x="164585" y="346928"/>
                </a:lnTo>
                <a:lnTo>
                  <a:pt x="193974" y="344328"/>
                </a:lnTo>
                <a:lnTo>
                  <a:pt x="220438" y="332966"/>
                </a:lnTo>
                <a:lnTo>
                  <a:pt x="242375" y="313531"/>
                </a:lnTo>
                <a:lnTo>
                  <a:pt x="258181" y="286709"/>
                </a:lnTo>
                <a:lnTo>
                  <a:pt x="266253" y="253188"/>
                </a:lnTo>
                <a:lnTo>
                  <a:pt x="264989" y="213654"/>
                </a:lnTo>
                <a:lnTo>
                  <a:pt x="252785" y="168796"/>
                </a:lnTo>
                <a:lnTo>
                  <a:pt x="232601" y="122157"/>
                </a:lnTo>
                <a:lnTo>
                  <a:pt x="212545" y="83538"/>
                </a:lnTo>
                <a:lnTo>
                  <a:pt x="185768" y="45260"/>
                </a:lnTo>
                <a:lnTo>
                  <a:pt x="156147" y="19149"/>
                </a:lnTo>
                <a:lnTo>
                  <a:pt x="94602" y="0"/>
                </a:lnTo>
                <a:lnTo>
                  <a:pt x="65793" y="5246"/>
                </a:lnTo>
                <a:lnTo>
                  <a:pt x="40371" y="19231"/>
                </a:lnTo>
                <a:lnTo>
                  <a:pt x="19893" y="41096"/>
                </a:lnTo>
                <a:lnTo>
                  <a:pt x="5916" y="69984"/>
                </a:lnTo>
                <a:lnTo>
                  <a:pt x="0" y="105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82" name="Google Shape;482;p14"/>
          <p:cNvSpPr/>
          <p:nvPr/>
        </p:nvSpPr>
        <p:spPr>
          <a:xfrm>
            <a:off x="12694132" y="387403"/>
            <a:ext cx="317500" cy="215265"/>
          </a:xfrm>
          <a:custGeom>
            <a:rect b="b" l="l" r="r" t="t"/>
            <a:pathLst>
              <a:path extrusionOk="0" h="215265" w="317500">
                <a:moveTo>
                  <a:pt x="0" y="121502"/>
                </a:moveTo>
                <a:lnTo>
                  <a:pt x="17105" y="174734"/>
                </a:lnTo>
                <a:lnTo>
                  <a:pt x="70113" y="209376"/>
                </a:lnTo>
                <a:lnTo>
                  <a:pt x="108479" y="214744"/>
                </a:lnTo>
                <a:lnTo>
                  <a:pt x="153900" y="209484"/>
                </a:lnTo>
                <a:lnTo>
                  <a:pt x="216500" y="193618"/>
                </a:lnTo>
                <a:lnTo>
                  <a:pt x="258335" y="176804"/>
                </a:lnTo>
                <a:lnTo>
                  <a:pt x="308320" y="127611"/>
                </a:lnTo>
                <a:lnTo>
                  <a:pt x="317337" y="99245"/>
                </a:lnTo>
                <a:lnTo>
                  <a:pt x="316281" y="71043"/>
                </a:lnTo>
                <a:lnTo>
                  <a:pt x="305586" y="45010"/>
                </a:lnTo>
                <a:lnTo>
                  <a:pt x="285685" y="23154"/>
                </a:lnTo>
                <a:lnTo>
                  <a:pt x="257012" y="7481"/>
                </a:lnTo>
                <a:lnTo>
                  <a:pt x="219999" y="0"/>
                </a:lnTo>
                <a:lnTo>
                  <a:pt x="175081" y="2715"/>
                </a:lnTo>
                <a:lnTo>
                  <a:pt x="131063" y="12245"/>
                </a:lnTo>
                <a:lnTo>
                  <a:pt x="93993" y="23062"/>
                </a:lnTo>
                <a:lnTo>
                  <a:pt x="52867" y="41686"/>
                </a:lnTo>
                <a:lnTo>
                  <a:pt x="6511" y="92900"/>
                </a:lnTo>
                <a:lnTo>
                  <a:pt x="0" y="1215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83" name="Google Shape;483;p14"/>
          <p:cNvPicPr preferRelativeResize="0"/>
          <p:nvPr/>
        </p:nvPicPr>
        <p:blipFill rotWithShape="1">
          <a:blip r:embed="rId4">
            <a:alphaModFix/>
          </a:blip>
          <a:srcRect b="0" l="0" r="0" t="0"/>
          <a:stretch/>
        </p:blipFill>
        <p:spPr>
          <a:xfrm>
            <a:off x="12803632" y="1172726"/>
            <a:ext cx="249852" cy="224691"/>
          </a:xfrm>
          <a:prstGeom prst="rect">
            <a:avLst/>
          </a:prstGeom>
          <a:noFill/>
          <a:ln>
            <a:noFill/>
          </a:ln>
        </p:spPr>
      </p:pic>
      <p:sp>
        <p:nvSpPr>
          <p:cNvPr id="484" name="Google Shape;484;p14"/>
          <p:cNvSpPr/>
          <p:nvPr/>
        </p:nvSpPr>
        <p:spPr>
          <a:xfrm>
            <a:off x="11805080" y="245288"/>
            <a:ext cx="274955" cy="180340"/>
          </a:xfrm>
          <a:custGeom>
            <a:rect b="b" l="l" r="r" t="t"/>
            <a:pathLst>
              <a:path extrusionOk="0" h="180340" w="274954">
                <a:moveTo>
                  <a:pt x="0" y="74144"/>
                </a:moveTo>
                <a:lnTo>
                  <a:pt x="20032" y="127280"/>
                </a:lnTo>
                <a:lnTo>
                  <a:pt x="86631" y="165914"/>
                </a:lnTo>
                <a:lnTo>
                  <a:pt x="124510" y="174659"/>
                </a:lnTo>
                <a:lnTo>
                  <a:pt x="200184" y="179926"/>
                </a:lnTo>
                <a:lnTo>
                  <a:pt x="233652" y="169615"/>
                </a:lnTo>
                <a:lnTo>
                  <a:pt x="257461" y="151361"/>
                </a:lnTo>
                <a:lnTo>
                  <a:pt x="271288" y="127619"/>
                </a:lnTo>
                <a:lnTo>
                  <a:pt x="274811" y="100845"/>
                </a:lnTo>
                <a:lnTo>
                  <a:pt x="267709" y="73494"/>
                </a:lnTo>
                <a:lnTo>
                  <a:pt x="220343" y="26878"/>
                </a:lnTo>
                <a:lnTo>
                  <a:pt x="179435" y="12523"/>
                </a:lnTo>
                <a:lnTo>
                  <a:pt x="124750" y="1943"/>
                </a:lnTo>
                <a:lnTo>
                  <a:pt x="82021" y="0"/>
                </a:lnTo>
                <a:lnTo>
                  <a:pt x="47631" y="8611"/>
                </a:lnTo>
                <a:lnTo>
                  <a:pt x="22131" y="25415"/>
                </a:lnTo>
                <a:lnTo>
                  <a:pt x="6070" y="48047"/>
                </a:lnTo>
                <a:lnTo>
                  <a:pt x="0" y="7414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85" name="Google Shape;485;p14"/>
          <p:cNvSpPr/>
          <p:nvPr/>
        </p:nvSpPr>
        <p:spPr>
          <a:xfrm>
            <a:off x="13207727" y="1163727"/>
            <a:ext cx="274955" cy="180340"/>
          </a:xfrm>
          <a:custGeom>
            <a:rect b="b" l="l" r="r" t="t"/>
            <a:pathLst>
              <a:path extrusionOk="0" h="180340" w="274955">
                <a:moveTo>
                  <a:pt x="0" y="74160"/>
                </a:moveTo>
                <a:lnTo>
                  <a:pt x="20026" y="127300"/>
                </a:lnTo>
                <a:lnTo>
                  <a:pt x="86636" y="165930"/>
                </a:lnTo>
                <a:lnTo>
                  <a:pt x="124514" y="174670"/>
                </a:lnTo>
                <a:lnTo>
                  <a:pt x="200202" y="179935"/>
                </a:lnTo>
                <a:lnTo>
                  <a:pt x="233664" y="169626"/>
                </a:lnTo>
                <a:lnTo>
                  <a:pt x="257468" y="151376"/>
                </a:lnTo>
                <a:lnTo>
                  <a:pt x="271292" y="127639"/>
                </a:lnTo>
                <a:lnTo>
                  <a:pt x="274814" y="100869"/>
                </a:lnTo>
                <a:lnTo>
                  <a:pt x="267711" y="73520"/>
                </a:lnTo>
                <a:lnTo>
                  <a:pt x="220346" y="26904"/>
                </a:lnTo>
                <a:lnTo>
                  <a:pt x="179439" y="12545"/>
                </a:lnTo>
                <a:lnTo>
                  <a:pt x="124771" y="1941"/>
                </a:lnTo>
                <a:lnTo>
                  <a:pt x="82042" y="0"/>
                </a:lnTo>
                <a:lnTo>
                  <a:pt x="47649" y="8615"/>
                </a:lnTo>
                <a:lnTo>
                  <a:pt x="22143" y="25422"/>
                </a:lnTo>
                <a:lnTo>
                  <a:pt x="6076" y="48059"/>
                </a:lnTo>
                <a:lnTo>
                  <a:pt x="0" y="7416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86" name="Google Shape;486;p14"/>
          <p:cNvPicPr preferRelativeResize="0"/>
          <p:nvPr/>
        </p:nvPicPr>
        <p:blipFill rotWithShape="1">
          <a:blip r:embed="rId5">
            <a:alphaModFix/>
          </a:blip>
          <a:srcRect b="0" l="0" r="0" t="0"/>
          <a:stretch/>
        </p:blipFill>
        <p:spPr>
          <a:xfrm>
            <a:off x="12966292" y="743373"/>
            <a:ext cx="249227" cy="225656"/>
          </a:xfrm>
          <a:prstGeom prst="rect">
            <a:avLst/>
          </a:prstGeom>
          <a:noFill/>
          <a:ln>
            <a:noFill/>
          </a:ln>
        </p:spPr>
      </p:pic>
      <p:sp>
        <p:nvSpPr>
          <p:cNvPr id="487" name="Google Shape;487;p14"/>
          <p:cNvSpPr/>
          <p:nvPr/>
        </p:nvSpPr>
        <p:spPr>
          <a:xfrm>
            <a:off x="12298298" y="7665264"/>
            <a:ext cx="5989955" cy="2621915"/>
          </a:xfrm>
          <a:custGeom>
            <a:rect b="b" l="l" r="r" t="t"/>
            <a:pathLst>
              <a:path extrusionOk="0" h="2621915" w="5989955">
                <a:moveTo>
                  <a:pt x="678170" y="1376884"/>
                </a:moveTo>
                <a:lnTo>
                  <a:pt x="636534" y="1400559"/>
                </a:lnTo>
                <a:lnTo>
                  <a:pt x="595814" y="1425050"/>
                </a:lnTo>
                <a:lnTo>
                  <a:pt x="556068" y="1450394"/>
                </a:lnTo>
                <a:lnTo>
                  <a:pt x="517354" y="1476630"/>
                </a:lnTo>
                <a:lnTo>
                  <a:pt x="479728" y="1503797"/>
                </a:lnTo>
                <a:lnTo>
                  <a:pt x="443248" y="1531931"/>
                </a:lnTo>
                <a:lnTo>
                  <a:pt x="407971" y="1561072"/>
                </a:lnTo>
                <a:lnTo>
                  <a:pt x="373954" y="1591258"/>
                </a:lnTo>
                <a:lnTo>
                  <a:pt x="341255" y="1622526"/>
                </a:lnTo>
                <a:lnTo>
                  <a:pt x="309930" y="1654915"/>
                </a:lnTo>
                <a:lnTo>
                  <a:pt x="280037" y="1688464"/>
                </a:lnTo>
                <a:lnTo>
                  <a:pt x="251633" y="1723210"/>
                </a:lnTo>
                <a:lnTo>
                  <a:pt x="224776" y="1759191"/>
                </a:lnTo>
                <a:lnTo>
                  <a:pt x="197105" y="1799858"/>
                </a:lnTo>
                <a:lnTo>
                  <a:pt x="171421" y="1841322"/>
                </a:lnTo>
                <a:lnTo>
                  <a:pt x="147686" y="1883539"/>
                </a:lnTo>
                <a:lnTo>
                  <a:pt x="125866" y="1926465"/>
                </a:lnTo>
                <a:lnTo>
                  <a:pt x="105924" y="1970056"/>
                </a:lnTo>
                <a:lnTo>
                  <a:pt x="87823" y="2014268"/>
                </a:lnTo>
                <a:lnTo>
                  <a:pt x="71529" y="2059057"/>
                </a:lnTo>
                <a:lnTo>
                  <a:pt x="57004" y="2104379"/>
                </a:lnTo>
                <a:lnTo>
                  <a:pt x="44214" y="2150190"/>
                </a:lnTo>
                <a:lnTo>
                  <a:pt x="33122" y="2196445"/>
                </a:lnTo>
                <a:lnTo>
                  <a:pt x="23691" y="2243102"/>
                </a:lnTo>
                <a:lnTo>
                  <a:pt x="15887" y="2290116"/>
                </a:lnTo>
                <a:lnTo>
                  <a:pt x="9674" y="2337442"/>
                </a:lnTo>
                <a:lnTo>
                  <a:pt x="5014" y="2385038"/>
                </a:lnTo>
                <a:lnTo>
                  <a:pt x="1872" y="2432859"/>
                </a:lnTo>
                <a:lnTo>
                  <a:pt x="213" y="2480860"/>
                </a:lnTo>
                <a:lnTo>
                  <a:pt x="0" y="2528998"/>
                </a:lnTo>
                <a:lnTo>
                  <a:pt x="1196" y="2577230"/>
                </a:lnTo>
                <a:lnTo>
                  <a:pt x="3567" y="2621732"/>
                </a:lnTo>
                <a:lnTo>
                  <a:pt x="5989700" y="2621732"/>
                </a:lnTo>
                <a:lnTo>
                  <a:pt x="5989700" y="581821"/>
                </a:lnTo>
                <a:lnTo>
                  <a:pt x="5929938" y="536435"/>
                </a:lnTo>
                <a:lnTo>
                  <a:pt x="5888777" y="507758"/>
                </a:lnTo>
                <a:lnTo>
                  <a:pt x="5846808" y="480306"/>
                </a:lnTo>
                <a:lnTo>
                  <a:pt x="5804076" y="454032"/>
                </a:lnTo>
                <a:lnTo>
                  <a:pt x="5760626" y="428891"/>
                </a:lnTo>
                <a:lnTo>
                  <a:pt x="5716503" y="404835"/>
                </a:lnTo>
                <a:lnTo>
                  <a:pt x="5671753" y="381818"/>
                </a:lnTo>
                <a:lnTo>
                  <a:pt x="5626420" y="359793"/>
                </a:lnTo>
                <a:lnTo>
                  <a:pt x="5580551" y="338714"/>
                </a:lnTo>
                <a:lnTo>
                  <a:pt x="5534190" y="318535"/>
                </a:lnTo>
                <a:lnTo>
                  <a:pt x="5487382" y="299208"/>
                </a:lnTo>
                <a:lnTo>
                  <a:pt x="5440173" y="280688"/>
                </a:lnTo>
                <a:lnTo>
                  <a:pt x="5392608" y="262927"/>
                </a:lnTo>
                <a:lnTo>
                  <a:pt x="5344732" y="245879"/>
                </a:lnTo>
                <a:lnTo>
                  <a:pt x="5296591" y="229498"/>
                </a:lnTo>
                <a:lnTo>
                  <a:pt x="5248229" y="213737"/>
                </a:lnTo>
                <a:lnTo>
                  <a:pt x="5199692" y="198548"/>
                </a:lnTo>
                <a:lnTo>
                  <a:pt x="5151026" y="183887"/>
                </a:lnTo>
                <a:lnTo>
                  <a:pt x="5102274" y="169706"/>
                </a:lnTo>
                <a:lnTo>
                  <a:pt x="5053484" y="155959"/>
                </a:lnTo>
                <a:lnTo>
                  <a:pt x="5004699" y="142599"/>
                </a:lnTo>
                <a:lnTo>
                  <a:pt x="4956018" y="129622"/>
                </a:lnTo>
                <a:lnTo>
                  <a:pt x="4907152" y="116969"/>
                </a:lnTo>
                <a:lnTo>
                  <a:pt x="4858114" y="104689"/>
                </a:lnTo>
                <a:lnTo>
                  <a:pt x="4808919" y="92833"/>
                </a:lnTo>
                <a:lnTo>
                  <a:pt x="4759578" y="81453"/>
                </a:lnTo>
                <a:lnTo>
                  <a:pt x="4710106" y="70600"/>
                </a:lnTo>
                <a:lnTo>
                  <a:pt x="4660515" y="60324"/>
                </a:lnTo>
                <a:lnTo>
                  <a:pt x="4610819" y="50677"/>
                </a:lnTo>
                <a:lnTo>
                  <a:pt x="4561031" y="41710"/>
                </a:lnTo>
                <a:lnTo>
                  <a:pt x="4511165" y="33473"/>
                </a:lnTo>
                <a:lnTo>
                  <a:pt x="4461233" y="26017"/>
                </a:lnTo>
                <a:lnTo>
                  <a:pt x="4411249" y="19395"/>
                </a:lnTo>
                <a:lnTo>
                  <a:pt x="4361227" y="13656"/>
                </a:lnTo>
                <a:lnTo>
                  <a:pt x="4311179" y="8851"/>
                </a:lnTo>
                <a:lnTo>
                  <a:pt x="4261118" y="5032"/>
                </a:lnTo>
                <a:lnTo>
                  <a:pt x="4211059" y="2250"/>
                </a:lnTo>
                <a:lnTo>
                  <a:pt x="4161014" y="555"/>
                </a:lnTo>
                <a:lnTo>
                  <a:pt x="4110997" y="0"/>
                </a:lnTo>
                <a:lnTo>
                  <a:pt x="4061020" y="633"/>
                </a:lnTo>
                <a:lnTo>
                  <a:pt x="4011097" y="2508"/>
                </a:lnTo>
                <a:lnTo>
                  <a:pt x="3961242" y="5674"/>
                </a:lnTo>
                <a:lnTo>
                  <a:pt x="3911468" y="10182"/>
                </a:lnTo>
                <a:lnTo>
                  <a:pt x="3861787" y="16085"/>
                </a:lnTo>
                <a:lnTo>
                  <a:pt x="3812214" y="23432"/>
                </a:lnTo>
                <a:lnTo>
                  <a:pt x="3762761" y="32275"/>
                </a:lnTo>
                <a:lnTo>
                  <a:pt x="3713525" y="42605"/>
                </a:lnTo>
                <a:lnTo>
                  <a:pt x="3664797" y="54331"/>
                </a:lnTo>
                <a:lnTo>
                  <a:pt x="3616553" y="67388"/>
                </a:lnTo>
                <a:lnTo>
                  <a:pt x="3568770" y="81713"/>
                </a:lnTo>
                <a:lnTo>
                  <a:pt x="3521422" y="97242"/>
                </a:lnTo>
                <a:lnTo>
                  <a:pt x="3474488" y="113910"/>
                </a:lnTo>
                <a:lnTo>
                  <a:pt x="2365478" y="714606"/>
                </a:lnTo>
                <a:lnTo>
                  <a:pt x="2320903" y="738531"/>
                </a:lnTo>
                <a:lnTo>
                  <a:pt x="2276097" y="761874"/>
                </a:lnTo>
                <a:lnTo>
                  <a:pt x="2231036" y="784572"/>
                </a:lnTo>
                <a:lnTo>
                  <a:pt x="2192255" y="803235"/>
                </a:lnTo>
                <a:lnTo>
                  <a:pt x="2152446" y="821416"/>
                </a:lnTo>
                <a:lnTo>
                  <a:pt x="2111666" y="839153"/>
                </a:lnTo>
                <a:lnTo>
                  <a:pt x="2069973" y="856483"/>
                </a:lnTo>
                <a:lnTo>
                  <a:pt x="2027424" y="873446"/>
                </a:lnTo>
                <a:lnTo>
                  <a:pt x="1984075" y="890078"/>
                </a:lnTo>
                <a:lnTo>
                  <a:pt x="1939985" y="906419"/>
                </a:lnTo>
                <a:lnTo>
                  <a:pt x="1849809" y="938379"/>
                </a:lnTo>
                <a:lnTo>
                  <a:pt x="1276871" y="1125949"/>
                </a:lnTo>
                <a:lnTo>
                  <a:pt x="1180339" y="1159363"/>
                </a:lnTo>
                <a:lnTo>
                  <a:pt x="1084729" y="1194207"/>
                </a:lnTo>
                <a:lnTo>
                  <a:pt x="1037413" y="1212260"/>
                </a:lnTo>
                <a:lnTo>
                  <a:pt x="990500" y="1230786"/>
                </a:lnTo>
                <a:lnTo>
                  <a:pt x="944045" y="1249821"/>
                </a:lnTo>
                <a:lnTo>
                  <a:pt x="898108" y="1269405"/>
                </a:lnTo>
                <a:lnTo>
                  <a:pt x="852744" y="1289575"/>
                </a:lnTo>
                <a:lnTo>
                  <a:pt x="808011" y="1310370"/>
                </a:lnTo>
                <a:lnTo>
                  <a:pt x="763966" y="1331828"/>
                </a:lnTo>
                <a:lnTo>
                  <a:pt x="720667" y="1353986"/>
                </a:lnTo>
                <a:lnTo>
                  <a:pt x="678170" y="1376884"/>
                </a:lnTo>
                <a:close/>
              </a:path>
              <a:path extrusionOk="0" h="2621915" w="5989955">
                <a:moveTo>
                  <a:pt x="3066708" y="304710"/>
                </a:moveTo>
                <a:lnTo>
                  <a:pt x="3022588" y="329272"/>
                </a:lnTo>
                <a:lnTo>
                  <a:pt x="2934775" y="379647"/>
                </a:lnTo>
                <a:lnTo>
                  <a:pt x="2585722" y="588485"/>
                </a:lnTo>
                <a:lnTo>
                  <a:pt x="2454031" y="665266"/>
                </a:lnTo>
                <a:lnTo>
                  <a:pt x="2365478" y="714606"/>
                </a:lnTo>
                <a:lnTo>
                  <a:pt x="3447159" y="124329"/>
                </a:lnTo>
                <a:lnTo>
                  <a:pt x="3427942" y="131656"/>
                </a:lnTo>
                <a:lnTo>
                  <a:pt x="3381761" y="150413"/>
                </a:lnTo>
                <a:lnTo>
                  <a:pt x="3335921" y="170119"/>
                </a:lnTo>
                <a:lnTo>
                  <a:pt x="3290398" y="190711"/>
                </a:lnTo>
                <a:lnTo>
                  <a:pt x="3245169" y="212123"/>
                </a:lnTo>
                <a:lnTo>
                  <a:pt x="3200209" y="234293"/>
                </a:lnTo>
                <a:lnTo>
                  <a:pt x="3155494" y="257157"/>
                </a:lnTo>
                <a:lnTo>
                  <a:pt x="3111002" y="280650"/>
                </a:lnTo>
                <a:lnTo>
                  <a:pt x="3066708" y="30471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488" name="Google Shape;488;p14"/>
          <p:cNvGrpSpPr/>
          <p:nvPr/>
        </p:nvGrpSpPr>
        <p:grpSpPr>
          <a:xfrm>
            <a:off x="0" y="-2846"/>
            <a:ext cx="18290469" cy="10289843"/>
            <a:chOff x="0" y="-2846"/>
            <a:chExt cx="18290469" cy="10289843"/>
          </a:xfrm>
        </p:grpSpPr>
        <p:pic>
          <p:nvPicPr>
            <p:cNvPr id="489" name="Google Shape;489;p14"/>
            <p:cNvPicPr preferRelativeResize="0"/>
            <p:nvPr/>
          </p:nvPicPr>
          <p:blipFill rotWithShape="1">
            <a:blip r:embed="rId6">
              <a:alphaModFix/>
            </a:blip>
            <a:srcRect b="0" l="0" r="0" t="0"/>
            <a:stretch/>
          </p:blipFill>
          <p:spPr>
            <a:xfrm>
              <a:off x="2682875" y="3242436"/>
              <a:ext cx="13583792" cy="2266823"/>
            </a:xfrm>
            <a:prstGeom prst="rect">
              <a:avLst/>
            </a:prstGeom>
            <a:noFill/>
            <a:ln>
              <a:noFill/>
            </a:ln>
          </p:spPr>
        </p:pic>
        <p:pic>
          <p:nvPicPr>
            <p:cNvPr id="490" name="Google Shape;490;p14"/>
            <p:cNvPicPr preferRelativeResize="0"/>
            <p:nvPr/>
          </p:nvPicPr>
          <p:blipFill rotWithShape="1">
            <a:blip r:embed="rId7">
              <a:alphaModFix/>
            </a:blip>
            <a:srcRect b="0" l="0" r="0" t="0"/>
            <a:stretch/>
          </p:blipFill>
          <p:spPr>
            <a:xfrm>
              <a:off x="12965175" y="5484495"/>
              <a:ext cx="5322824" cy="4802502"/>
            </a:xfrm>
            <a:prstGeom prst="rect">
              <a:avLst/>
            </a:prstGeom>
            <a:noFill/>
            <a:ln>
              <a:noFill/>
            </a:ln>
          </p:spPr>
        </p:pic>
        <p:sp>
          <p:nvSpPr>
            <p:cNvPr id="491" name="Google Shape;491;p14"/>
            <p:cNvSpPr/>
            <p:nvPr/>
          </p:nvSpPr>
          <p:spPr>
            <a:xfrm>
              <a:off x="15741539" y="8029635"/>
              <a:ext cx="1499235" cy="1845945"/>
            </a:xfrm>
            <a:custGeom>
              <a:rect b="b" l="l" r="r" t="t"/>
              <a:pathLst>
                <a:path extrusionOk="0" h="1845945" w="1499234">
                  <a:moveTo>
                    <a:pt x="121145" y="845169"/>
                  </a:moveTo>
                  <a:lnTo>
                    <a:pt x="76262" y="852245"/>
                  </a:lnTo>
                  <a:lnTo>
                    <a:pt x="40791" y="869806"/>
                  </a:lnTo>
                  <a:lnTo>
                    <a:pt x="1744" y="930486"/>
                  </a:lnTo>
                  <a:lnTo>
                    <a:pt x="0" y="970654"/>
                  </a:lnTo>
                  <a:lnTo>
                    <a:pt x="11328" y="1015406"/>
                  </a:lnTo>
                  <a:lnTo>
                    <a:pt x="31456" y="1058387"/>
                  </a:lnTo>
                  <a:lnTo>
                    <a:pt x="56395" y="1097630"/>
                  </a:lnTo>
                  <a:lnTo>
                    <a:pt x="85595" y="1133528"/>
                  </a:lnTo>
                  <a:lnTo>
                    <a:pt x="118503" y="1166471"/>
                  </a:lnTo>
                  <a:lnTo>
                    <a:pt x="154569" y="1196850"/>
                  </a:lnTo>
                  <a:lnTo>
                    <a:pt x="196439" y="1228336"/>
                  </a:lnTo>
                  <a:lnTo>
                    <a:pt x="239243" y="1258319"/>
                  </a:lnTo>
                  <a:lnTo>
                    <a:pt x="282837" y="1287027"/>
                  </a:lnTo>
                  <a:lnTo>
                    <a:pt x="327081" y="1314688"/>
                  </a:lnTo>
                  <a:lnTo>
                    <a:pt x="371832" y="1341531"/>
                  </a:lnTo>
                  <a:lnTo>
                    <a:pt x="416948" y="1367783"/>
                  </a:lnTo>
                  <a:lnTo>
                    <a:pt x="553068" y="1445280"/>
                  </a:lnTo>
                  <a:lnTo>
                    <a:pt x="586452" y="1464629"/>
                  </a:lnTo>
                  <a:lnTo>
                    <a:pt x="633631" y="1410964"/>
                  </a:lnTo>
                  <a:lnTo>
                    <a:pt x="548330" y="1361018"/>
                  </a:lnTo>
                  <a:lnTo>
                    <a:pt x="504113" y="1335732"/>
                  </a:lnTo>
                  <a:lnTo>
                    <a:pt x="459384" y="1311354"/>
                  </a:lnTo>
                  <a:lnTo>
                    <a:pt x="412432" y="1285236"/>
                  </a:lnTo>
                  <a:lnTo>
                    <a:pt x="366562" y="1257415"/>
                  </a:lnTo>
                  <a:lnTo>
                    <a:pt x="321507" y="1228327"/>
                  </a:lnTo>
                  <a:lnTo>
                    <a:pt x="276998" y="1198409"/>
                  </a:lnTo>
                  <a:lnTo>
                    <a:pt x="232768" y="1168095"/>
                  </a:lnTo>
                  <a:lnTo>
                    <a:pt x="194473" y="1139899"/>
                  </a:lnTo>
                  <a:lnTo>
                    <a:pt x="158935" y="1108976"/>
                  </a:lnTo>
                  <a:lnTo>
                    <a:pt x="127123" y="1074602"/>
                  </a:lnTo>
                  <a:lnTo>
                    <a:pt x="100005" y="1036052"/>
                  </a:lnTo>
                  <a:lnTo>
                    <a:pt x="78551" y="992598"/>
                  </a:lnTo>
                  <a:lnTo>
                    <a:pt x="69981" y="957728"/>
                  </a:lnTo>
                  <a:lnTo>
                    <a:pt x="76026" y="933312"/>
                  </a:lnTo>
                  <a:lnTo>
                    <a:pt x="96696" y="919569"/>
                  </a:lnTo>
                  <a:lnTo>
                    <a:pt x="316289" y="886166"/>
                  </a:lnTo>
                  <a:lnTo>
                    <a:pt x="304609" y="881501"/>
                  </a:lnTo>
                  <a:lnTo>
                    <a:pt x="254784" y="865856"/>
                  </a:lnTo>
                  <a:lnTo>
                    <a:pt x="203108" y="854265"/>
                  </a:lnTo>
                  <a:lnTo>
                    <a:pt x="162237" y="847590"/>
                  </a:lnTo>
                  <a:lnTo>
                    <a:pt x="141724" y="845573"/>
                  </a:lnTo>
                  <a:lnTo>
                    <a:pt x="121145" y="845169"/>
                  </a:lnTo>
                  <a:close/>
                </a:path>
                <a:path extrusionOk="0" h="1845945" w="1499234">
                  <a:moveTo>
                    <a:pt x="316289" y="886166"/>
                  </a:moveTo>
                  <a:lnTo>
                    <a:pt x="96696" y="919569"/>
                  </a:lnTo>
                  <a:lnTo>
                    <a:pt x="132001" y="916717"/>
                  </a:lnTo>
                  <a:lnTo>
                    <a:pt x="180811" y="921979"/>
                  </a:lnTo>
                  <a:lnTo>
                    <a:pt x="228254" y="931500"/>
                  </a:lnTo>
                  <a:lnTo>
                    <a:pt x="274417" y="944984"/>
                  </a:lnTo>
                  <a:lnTo>
                    <a:pt x="319386" y="962134"/>
                  </a:lnTo>
                  <a:lnTo>
                    <a:pt x="363247" y="982655"/>
                  </a:lnTo>
                  <a:lnTo>
                    <a:pt x="406086" y="1006251"/>
                  </a:lnTo>
                  <a:lnTo>
                    <a:pt x="449552" y="1033005"/>
                  </a:lnTo>
                  <a:lnTo>
                    <a:pt x="491938" y="1061045"/>
                  </a:lnTo>
                  <a:lnTo>
                    <a:pt x="533304" y="1090300"/>
                  </a:lnTo>
                  <a:lnTo>
                    <a:pt x="573708" y="1120699"/>
                  </a:lnTo>
                  <a:lnTo>
                    <a:pt x="613210" y="1152171"/>
                  </a:lnTo>
                  <a:lnTo>
                    <a:pt x="651871" y="1184645"/>
                  </a:lnTo>
                  <a:lnTo>
                    <a:pt x="689748" y="1218051"/>
                  </a:lnTo>
                  <a:lnTo>
                    <a:pt x="726903" y="1252317"/>
                  </a:lnTo>
                  <a:lnTo>
                    <a:pt x="751951" y="1276380"/>
                  </a:lnTo>
                  <a:lnTo>
                    <a:pt x="829593" y="1188065"/>
                  </a:lnTo>
                  <a:lnTo>
                    <a:pt x="811994" y="1151296"/>
                  </a:lnTo>
                  <a:lnTo>
                    <a:pt x="735325" y="1162959"/>
                  </a:lnTo>
                  <a:lnTo>
                    <a:pt x="696567" y="1128772"/>
                  </a:lnTo>
                  <a:lnTo>
                    <a:pt x="656871" y="1096003"/>
                  </a:lnTo>
                  <a:lnTo>
                    <a:pt x="616327" y="1064484"/>
                  </a:lnTo>
                  <a:lnTo>
                    <a:pt x="575024" y="1034045"/>
                  </a:lnTo>
                  <a:lnTo>
                    <a:pt x="533053" y="1004518"/>
                  </a:lnTo>
                  <a:lnTo>
                    <a:pt x="489447" y="975469"/>
                  </a:lnTo>
                  <a:lnTo>
                    <a:pt x="445001" y="948185"/>
                  </a:lnTo>
                  <a:lnTo>
                    <a:pt x="399515" y="923123"/>
                  </a:lnTo>
                  <a:lnTo>
                    <a:pt x="352785" y="900743"/>
                  </a:lnTo>
                  <a:lnTo>
                    <a:pt x="316289" y="886166"/>
                  </a:lnTo>
                  <a:close/>
                </a:path>
                <a:path extrusionOk="0" h="1845945" w="1499234">
                  <a:moveTo>
                    <a:pt x="656714" y="265507"/>
                  </a:moveTo>
                  <a:lnTo>
                    <a:pt x="608075" y="314556"/>
                  </a:lnTo>
                  <a:lnTo>
                    <a:pt x="596065" y="358429"/>
                  </a:lnTo>
                  <a:lnTo>
                    <a:pt x="589992" y="414594"/>
                  </a:lnTo>
                  <a:lnTo>
                    <a:pt x="589596" y="470750"/>
                  </a:lnTo>
                  <a:lnTo>
                    <a:pt x="592793" y="526862"/>
                  </a:lnTo>
                  <a:lnTo>
                    <a:pt x="597584" y="583807"/>
                  </a:lnTo>
                  <a:lnTo>
                    <a:pt x="601810" y="629968"/>
                  </a:lnTo>
                  <a:lnTo>
                    <a:pt x="606970" y="676970"/>
                  </a:lnTo>
                  <a:lnTo>
                    <a:pt x="613418" y="723832"/>
                  </a:lnTo>
                  <a:lnTo>
                    <a:pt x="621589" y="770484"/>
                  </a:lnTo>
                  <a:lnTo>
                    <a:pt x="631918" y="816859"/>
                  </a:lnTo>
                  <a:lnTo>
                    <a:pt x="643686" y="863782"/>
                  </a:lnTo>
                  <a:lnTo>
                    <a:pt x="655829" y="910957"/>
                  </a:lnTo>
                  <a:lnTo>
                    <a:pt x="668861" y="959505"/>
                  </a:lnTo>
                  <a:lnTo>
                    <a:pt x="681401" y="1003943"/>
                  </a:lnTo>
                  <a:lnTo>
                    <a:pt x="693799" y="1043879"/>
                  </a:lnTo>
                  <a:lnTo>
                    <a:pt x="707207" y="1083509"/>
                  </a:lnTo>
                  <a:lnTo>
                    <a:pt x="721192" y="1123110"/>
                  </a:lnTo>
                  <a:lnTo>
                    <a:pt x="735325" y="1162959"/>
                  </a:lnTo>
                  <a:lnTo>
                    <a:pt x="811994" y="1151296"/>
                  </a:lnTo>
                  <a:lnTo>
                    <a:pt x="809950" y="1147027"/>
                  </a:lnTo>
                  <a:lnTo>
                    <a:pt x="789749" y="1100215"/>
                  </a:lnTo>
                  <a:lnTo>
                    <a:pt x="771281" y="1052582"/>
                  </a:lnTo>
                  <a:lnTo>
                    <a:pt x="754475" y="1004151"/>
                  </a:lnTo>
                  <a:lnTo>
                    <a:pt x="739262" y="954943"/>
                  </a:lnTo>
                  <a:lnTo>
                    <a:pt x="725573" y="904983"/>
                  </a:lnTo>
                  <a:lnTo>
                    <a:pt x="713767" y="859352"/>
                  </a:lnTo>
                  <a:lnTo>
                    <a:pt x="702387" y="813633"/>
                  </a:lnTo>
                  <a:lnTo>
                    <a:pt x="692518" y="768569"/>
                  </a:lnTo>
                  <a:lnTo>
                    <a:pt x="685349" y="726439"/>
                  </a:lnTo>
                  <a:lnTo>
                    <a:pt x="677728" y="673018"/>
                  </a:lnTo>
                  <a:lnTo>
                    <a:pt x="671263" y="624210"/>
                  </a:lnTo>
                  <a:lnTo>
                    <a:pt x="665723" y="575291"/>
                  </a:lnTo>
                  <a:lnTo>
                    <a:pt x="661676" y="526254"/>
                  </a:lnTo>
                  <a:lnTo>
                    <a:pt x="659691" y="477092"/>
                  </a:lnTo>
                  <a:lnTo>
                    <a:pt x="660335" y="427798"/>
                  </a:lnTo>
                  <a:lnTo>
                    <a:pt x="664184" y="378253"/>
                  </a:lnTo>
                  <a:lnTo>
                    <a:pt x="665002" y="366853"/>
                  </a:lnTo>
                  <a:lnTo>
                    <a:pt x="666513" y="355104"/>
                  </a:lnTo>
                  <a:lnTo>
                    <a:pt x="670994" y="345229"/>
                  </a:lnTo>
                  <a:lnTo>
                    <a:pt x="680728" y="339338"/>
                  </a:lnTo>
                  <a:lnTo>
                    <a:pt x="773767" y="325186"/>
                  </a:lnTo>
                  <a:lnTo>
                    <a:pt x="766270" y="316396"/>
                  </a:lnTo>
                  <a:lnTo>
                    <a:pt x="724135" y="280335"/>
                  </a:lnTo>
                  <a:lnTo>
                    <a:pt x="689526" y="264509"/>
                  </a:lnTo>
                  <a:lnTo>
                    <a:pt x="656714" y="265507"/>
                  </a:lnTo>
                  <a:close/>
                </a:path>
                <a:path extrusionOk="0" h="1845945" w="1499234">
                  <a:moveTo>
                    <a:pt x="773767" y="325186"/>
                  </a:moveTo>
                  <a:lnTo>
                    <a:pt x="680728" y="339338"/>
                  </a:lnTo>
                  <a:lnTo>
                    <a:pt x="690746" y="340225"/>
                  </a:lnTo>
                  <a:lnTo>
                    <a:pt x="699173" y="346262"/>
                  </a:lnTo>
                  <a:lnTo>
                    <a:pt x="706593" y="354858"/>
                  </a:lnTo>
                  <a:lnTo>
                    <a:pt x="713587" y="363421"/>
                  </a:lnTo>
                  <a:lnTo>
                    <a:pt x="744123" y="400162"/>
                  </a:lnTo>
                  <a:lnTo>
                    <a:pt x="771663" y="438652"/>
                  </a:lnTo>
                  <a:lnTo>
                    <a:pt x="796573" y="478662"/>
                  </a:lnTo>
                  <a:lnTo>
                    <a:pt x="819222" y="519960"/>
                  </a:lnTo>
                  <a:lnTo>
                    <a:pt x="839976" y="562316"/>
                  </a:lnTo>
                  <a:lnTo>
                    <a:pt x="859205" y="605499"/>
                  </a:lnTo>
                  <a:lnTo>
                    <a:pt x="877276" y="649279"/>
                  </a:lnTo>
                  <a:lnTo>
                    <a:pt x="894756" y="694586"/>
                  </a:lnTo>
                  <a:lnTo>
                    <a:pt x="911006" y="740243"/>
                  </a:lnTo>
                  <a:lnTo>
                    <a:pt x="926012" y="786252"/>
                  </a:lnTo>
                  <a:lnTo>
                    <a:pt x="939760" y="832612"/>
                  </a:lnTo>
                  <a:lnTo>
                    <a:pt x="952235" y="879324"/>
                  </a:lnTo>
                  <a:lnTo>
                    <a:pt x="963424" y="926388"/>
                  </a:lnTo>
                  <a:lnTo>
                    <a:pt x="973312" y="973805"/>
                  </a:lnTo>
                  <a:lnTo>
                    <a:pt x="980881" y="1015981"/>
                  </a:lnTo>
                  <a:lnTo>
                    <a:pt x="1086363" y="895998"/>
                  </a:lnTo>
                  <a:lnTo>
                    <a:pt x="1031684" y="904315"/>
                  </a:lnTo>
                  <a:lnTo>
                    <a:pt x="1032010" y="903793"/>
                  </a:lnTo>
                  <a:lnTo>
                    <a:pt x="1032207" y="903313"/>
                  </a:lnTo>
                  <a:lnTo>
                    <a:pt x="1032488" y="902798"/>
                  </a:lnTo>
                  <a:lnTo>
                    <a:pt x="1032621" y="902777"/>
                  </a:lnTo>
                  <a:lnTo>
                    <a:pt x="1034582" y="901759"/>
                  </a:lnTo>
                  <a:lnTo>
                    <a:pt x="1088511" y="893556"/>
                  </a:lnTo>
                  <a:lnTo>
                    <a:pt x="1106301" y="873319"/>
                  </a:lnTo>
                  <a:lnTo>
                    <a:pt x="1106638" y="867794"/>
                  </a:lnTo>
                  <a:lnTo>
                    <a:pt x="1034924" y="878703"/>
                  </a:lnTo>
                  <a:lnTo>
                    <a:pt x="1031148" y="877409"/>
                  </a:lnTo>
                  <a:lnTo>
                    <a:pt x="1023508" y="874835"/>
                  </a:lnTo>
                  <a:lnTo>
                    <a:pt x="1020725" y="865999"/>
                  </a:lnTo>
                  <a:lnTo>
                    <a:pt x="1017885" y="857185"/>
                  </a:lnTo>
                  <a:lnTo>
                    <a:pt x="1015159" y="848332"/>
                  </a:lnTo>
                  <a:lnTo>
                    <a:pt x="1012716" y="839404"/>
                  </a:lnTo>
                  <a:lnTo>
                    <a:pt x="999215" y="788635"/>
                  </a:lnTo>
                  <a:lnTo>
                    <a:pt x="984171" y="738462"/>
                  </a:lnTo>
                  <a:lnTo>
                    <a:pt x="967560" y="688899"/>
                  </a:lnTo>
                  <a:lnTo>
                    <a:pt x="949353" y="639961"/>
                  </a:lnTo>
                  <a:lnTo>
                    <a:pt x="929524" y="591664"/>
                  </a:lnTo>
                  <a:lnTo>
                    <a:pt x="908048" y="544021"/>
                  </a:lnTo>
                  <a:lnTo>
                    <a:pt x="884897" y="497049"/>
                  </a:lnTo>
                  <a:lnTo>
                    <a:pt x="859935" y="450572"/>
                  </a:lnTo>
                  <a:lnTo>
                    <a:pt x="832286" y="403246"/>
                  </a:lnTo>
                  <a:lnTo>
                    <a:pt x="801674" y="357912"/>
                  </a:lnTo>
                  <a:lnTo>
                    <a:pt x="773767" y="325186"/>
                  </a:lnTo>
                  <a:close/>
                </a:path>
                <a:path extrusionOk="0" h="1845945" w="1499234">
                  <a:moveTo>
                    <a:pt x="1088511" y="893556"/>
                  </a:moveTo>
                  <a:lnTo>
                    <a:pt x="1034582" y="901759"/>
                  </a:lnTo>
                  <a:lnTo>
                    <a:pt x="1033103" y="903875"/>
                  </a:lnTo>
                  <a:lnTo>
                    <a:pt x="1031684" y="904315"/>
                  </a:lnTo>
                  <a:lnTo>
                    <a:pt x="1086363" y="895998"/>
                  </a:lnTo>
                  <a:lnTo>
                    <a:pt x="1088511" y="893556"/>
                  </a:lnTo>
                  <a:close/>
                </a:path>
                <a:path extrusionOk="0" h="1845945" w="1499234">
                  <a:moveTo>
                    <a:pt x="1331575" y="3183"/>
                  </a:moveTo>
                  <a:lnTo>
                    <a:pt x="1299379" y="26919"/>
                  </a:lnTo>
                  <a:lnTo>
                    <a:pt x="1251749" y="102107"/>
                  </a:lnTo>
                  <a:lnTo>
                    <a:pt x="1226844" y="148631"/>
                  </a:lnTo>
                  <a:lnTo>
                    <a:pt x="1203084" y="195607"/>
                  </a:lnTo>
                  <a:lnTo>
                    <a:pt x="1180575" y="243077"/>
                  </a:lnTo>
                  <a:lnTo>
                    <a:pt x="1159423" y="291082"/>
                  </a:lnTo>
                  <a:lnTo>
                    <a:pt x="1139734" y="339664"/>
                  </a:lnTo>
                  <a:lnTo>
                    <a:pt x="1121612" y="388866"/>
                  </a:lnTo>
                  <a:lnTo>
                    <a:pt x="1105165" y="438728"/>
                  </a:lnTo>
                  <a:lnTo>
                    <a:pt x="1090497" y="489294"/>
                  </a:lnTo>
                  <a:lnTo>
                    <a:pt x="1077713" y="540604"/>
                  </a:lnTo>
                  <a:lnTo>
                    <a:pt x="1066921" y="592701"/>
                  </a:lnTo>
                  <a:lnTo>
                    <a:pt x="1058914" y="640086"/>
                  </a:lnTo>
                  <a:lnTo>
                    <a:pt x="1052289" y="687611"/>
                  </a:lnTo>
                  <a:lnTo>
                    <a:pt x="1046811" y="735255"/>
                  </a:lnTo>
                  <a:lnTo>
                    <a:pt x="1042247" y="782999"/>
                  </a:lnTo>
                  <a:lnTo>
                    <a:pt x="1038362" y="830821"/>
                  </a:lnTo>
                  <a:lnTo>
                    <a:pt x="1034924" y="878703"/>
                  </a:lnTo>
                  <a:lnTo>
                    <a:pt x="1106638" y="867794"/>
                  </a:lnTo>
                  <a:lnTo>
                    <a:pt x="1107106" y="860131"/>
                  </a:lnTo>
                  <a:lnTo>
                    <a:pt x="1110908" y="807779"/>
                  </a:lnTo>
                  <a:lnTo>
                    <a:pt x="1115572" y="755509"/>
                  </a:lnTo>
                  <a:lnTo>
                    <a:pt x="1121353" y="703338"/>
                  </a:lnTo>
                  <a:lnTo>
                    <a:pt x="1128508" y="651287"/>
                  </a:lnTo>
                  <a:lnTo>
                    <a:pt x="1137291" y="599374"/>
                  </a:lnTo>
                  <a:lnTo>
                    <a:pt x="1148013" y="548324"/>
                  </a:lnTo>
                  <a:lnTo>
                    <a:pt x="1160890" y="498121"/>
                  </a:lnTo>
                  <a:lnTo>
                    <a:pt x="1175756" y="448700"/>
                  </a:lnTo>
                  <a:lnTo>
                    <a:pt x="1192448" y="399993"/>
                  </a:lnTo>
                  <a:lnTo>
                    <a:pt x="1210799" y="351934"/>
                  </a:lnTo>
                  <a:lnTo>
                    <a:pt x="1230647" y="304457"/>
                  </a:lnTo>
                  <a:lnTo>
                    <a:pt x="1251826" y="257494"/>
                  </a:lnTo>
                  <a:lnTo>
                    <a:pt x="1274171" y="210980"/>
                  </a:lnTo>
                  <a:lnTo>
                    <a:pt x="1297518" y="164848"/>
                  </a:lnTo>
                  <a:lnTo>
                    <a:pt x="1321703" y="119031"/>
                  </a:lnTo>
                  <a:lnTo>
                    <a:pt x="1325710" y="110978"/>
                  </a:lnTo>
                  <a:lnTo>
                    <a:pt x="1330318" y="102729"/>
                  </a:lnTo>
                  <a:lnTo>
                    <a:pt x="1335960" y="96534"/>
                  </a:lnTo>
                  <a:lnTo>
                    <a:pt x="1343070" y="94645"/>
                  </a:lnTo>
                  <a:lnTo>
                    <a:pt x="1419605" y="83003"/>
                  </a:lnTo>
                  <a:lnTo>
                    <a:pt x="1416877" y="76038"/>
                  </a:lnTo>
                  <a:lnTo>
                    <a:pt x="1406285" y="52699"/>
                  </a:lnTo>
                  <a:lnTo>
                    <a:pt x="1393747" y="30304"/>
                  </a:lnTo>
                  <a:lnTo>
                    <a:pt x="1375058" y="8982"/>
                  </a:lnTo>
                  <a:lnTo>
                    <a:pt x="1354102" y="0"/>
                  </a:lnTo>
                  <a:lnTo>
                    <a:pt x="1331575" y="3183"/>
                  </a:lnTo>
                  <a:close/>
                </a:path>
                <a:path extrusionOk="0" h="1845945" w="1499234">
                  <a:moveTo>
                    <a:pt x="1419605" y="83003"/>
                  </a:moveTo>
                  <a:lnTo>
                    <a:pt x="1343070" y="94645"/>
                  </a:lnTo>
                  <a:lnTo>
                    <a:pt x="1350337" y="98471"/>
                  </a:lnTo>
                  <a:lnTo>
                    <a:pt x="1354620" y="106123"/>
                  </a:lnTo>
                  <a:lnTo>
                    <a:pt x="1357398" y="115540"/>
                  </a:lnTo>
                  <a:lnTo>
                    <a:pt x="1360152" y="124661"/>
                  </a:lnTo>
                  <a:lnTo>
                    <a:pt x="1376915" y="171486"/>
                  </a:lnTo>
                  <a:lnTo>
                    <a:pt x="1391370" y="218529"/>
                  </a:lnTo>
                  <a:lnTo>
                    <a:pt x="1403575" y="265783"/>
                  </a:lnTo>
                  <a:lnTo>
                    <a:pt x="1413584" y="313220"/>
                  </a:lnTo>
                  <a:lnTo>
                    <a:pt x="1421465" y="360881"/>
                  </a:lnTo>
                  <a:lnTo>
                    <a:pt x="1427266" y="408707"/>
                  </a:lnTo>
                  <a:lnTo>
                    <a:pt x="1431002" y="456108"/>
                  </a:lnTo>
                  <a:lnTo>
                    <a:pt x="1432762" y="501983"/>
                  </a:lnTo>
                  <a:lnTo>
                    <a:pt x="1499134" y="426487"/>
                  </a:lnTo>
                  <a:lnTo>
                    <a:pt x="1493510" y="367769"/>
                  </a:lnTo>
                  <a:lnTo>
                    <a:pt x="1486372" y="318587"/>
                  </a:lnTo>
                  <a:lnTo>
                    <a:pt x="1477053" y="269610"/>
                  </a:lnTo>
                  <a:lnTo>
                    <a:pt x="1465459" y="220849"/>
                  </a:lnTo>
                  <a:lnTo>
                    <a:pt x="1451500" y="172316"/>
                  </a:lnTo>
                  <a:lnTo>
                    <a:pt x="1435083" y="124023"/>
                  </a:lnTo>
                  <a:lnTo>
                    <a:pt x="1426239" y="99939"/>
                  </a:lnTo>
                  <a:lnTo>
                    <a:pt x="1419605" y="83003"/>
                  </a:lnTo>
                  <a:close/>
                </a:path>
                <a:path extrusionOk="0" h="1845945" w="1499234">
                  <a:moveTo>
                    <a:pt x="428656" y="1575397"/>
                  </a:moveTo>
                  <a:lnTo>
                    <a:pt x="376621" y="1585397"/>
                  </a:lnTo>
                  <a:lnTo>
                    <a:pt x="325089" y="1598189"/>
                  </a:lnTo>
                  <a:lnTo>
                    <a:pt x="274112" y="1614076"/>
                  </a:lnTo>
                  <a:lnTo>
                    <a:pt x="231916" y="1629749"/>
                  </a:lnTo>
                  <a:lnTo>
                    <a:pt x="191596" y="1648785"/>
                  </a:lnTo>
                  <a:lnTo>
                    <a:pt x="154791" y="1673511"/>
                  </a:lnTo>
                  <a:lnTo>
                    <a:pt x="123139" y="1706255"/>
                  </a:lnTo>
                  <a:lnTo>
                    <a:pt x="105315" y="1769903"/>
                  </a:lnTo>
                  <a:lnTo>
                    <a:pt x="120314" y="1796917"/>
                  </a:lnTo>
                  <a:lnTo>
                    <a:pt x="177671" y="1830042"/>
                  </a:lnTo>
                  <a:lnTo>
                    <a:pt x="234376" y="1843063"/>
                  </a:lnTo>
                  <a:lnTo>
                    <a:pt x="251660" y="1845442"/>
                  </a:lnTo>
                  <a:lnTo>
                    <a:pt x="308305" y="1781010"/>
                  </a:lnTo>
                  <a:lnTo>
                    <a:pt x="293861" y="1780193"/>
                  </a:lnTo>
                  <a:lnTo>
                    <a:pt x="245766" y="1773667"/>
                  </a:lnTo>
                  <a:lnTo>
                    <a:pt x="201445" y="1762879"/>
                  </a:lnTo>
                  <a:lnTo>
                    <a:pt x="193874" y="1760519"/>
                  </a:lnTo>
                  <a:lnTo>
                    <a:pt x="182172" y="1760489"/>
                  </a:lnTo>
                  <a:lnTo>
                    <a:pt x="181364" y="1750204"/>
                  </a:lnTo>
                  <a:lnTo>
                    <a:pt x="180520" y="1741104"/>
                  </a:lnTo>
                  <a:lnTo>
                    <a:pt x="190374" y="1736094"/>
                  </a:lnTo>
                  <a:lnTo>
                    <a:pt x="227530" y="1709867"/>
                  </a:lnTo>
                  <a:lnTo>
                    <a:pt x="295152" y="1680328"/>
                  </a:lnTo>
                  <a:lnTo>
                    <a:pt x="382872" y="1656563"/>
                  </a:lnTo>
                  <a:lnTo>
                    <a:pt x="424710" y="1648604"/>
                  </a:lnTo>
                  <a:lnTo>
                    <a:pt x="497083" y="1566283"/>
                  </a:lnTo>
                  <a:lnTo>
                    <a:pt x="481140" y="1567887"/>
                  </a:lnTo>
                  <a:lnTo>
                    <a:pt x="428656" y="1575397"/>
                  </a:lnTo>
                  <a:close/>
                </a:path>
              </a:pathLst>
            </a:custGeom>
            <a:solidFill>
              <a:srgbClr val="2334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92" name="Google Shape;492;p14"/>
            <p:cNvPicPr preferRelativeResize="0"/>
            <p:nvPr/>
          </p:nvPicPr>
          <p:blipFill rotWithShape="1">
            <a:blip r:embed="rId8">
              <a:alphaModFix/>
            </a:blip>
            <a:srcRect b="0" l="0" r="0" t="0"/>
            <a:stretch/>
          </p:blipFill>
          <p:spPr>
            <a:xfrm>
              <a:off x="0" y="0"/>
              <a:ext cx="5464086" cy="4344288"/>
            </a:xfrm>
            <a:prstGeom prst="rect">
              <a:avLst/>
            </a:prstGeom>
            <a:noFill/>
            <a:ln>
              <a:noFill/>
            </a:ln>
          </p:spPr>
        </p:pic>
        <p:sp>
          <p:nvSpPr>
            <p:cNvPr id="493" name="Google Shape;493;p14"/>
            <p:cNvSpPr/>
            <p:nvPr/>
          </p:nvSpPr>
          <p:spPr>
            <a:xfrm>
              <a:off x="0" y="5806211"/>
              <a:ext cx="1479550" cy="1344295"/>
            </a:xfrm>
            <a:custGeom>
              <a:rect b="b" l="l" r="r" t="t"/>
              <a:pathLst>
                <a:path extrusionOk="0" h="1344295" w="1479550">
                  <a:moveTo>
                    <a:pt x="259638" y="132829"/>
                  </a:moveTo>
                  <a:lnTo>
                    <a:pt x="244132" y="76669"/>
                  </a:lnTo>
                  <a:lnTo>
                    <a:pt x="181229" y="29502"/>
                  </a:lnTo>
                  <a:lnTo>
                    <a:pt x="141224" y="13843"/>
                  </a:lnTo>
                  <a:lnTo>
                    <a:pt x="87553" y="0"/>
                  </a:lnTo>
                  <a:lnTo>
                    <a:pt x="52197" y="2349"/>
                  </a:lnTo>
                  <a:lnTo>
                    <a:pt x="24155" y="14287"/>
                  </a:lnTo>
                  <a:lnTo>
                    <a:pt x="4381" y="33591"/>
                  </a:lnTo>
                  <a:lnTo>
                    <a:pt x="0" y="43789"/>
                  </a:lnTo>
                  <a:lnTo>
                    <a:pt x="0" y="102489"/>
                  </a:lnTo>
                  <a:lnTo>
                    <a:pt x="4254" y="113626"/>
                  </a:lnTo>
                  <a:lnTo>
                    <a:pt x="27127" y="140271"/>
                  </a:lnTo>
                  <a:lnTo>
                    <a:pt x="63042" y="163220"/>
                  </a:lnTo>
                  <a:lnTo>
                    <a:pt x="65112" y="164172"/>
                  </a:lnTo>
                  <a:lnTo>
                    <a:pt x="67170" y="165176"/>
                  </a:lnTo>
                  <a:lnTo>
                    <a:pt x="114300" y="184099"/>
                  </a:lnTo>
                  <a:lnTo>
                    <a:pt x="172339" y="197027"/>
                  </a:lnTo>
                  <a:lnTo>
                    <a:pt x="207086" y="192849"/>
                  </a:lnTo>
                  <a:lnTo>
                    <a:pt x="233718" y="179197"/>
                  </a:lnTo>
                  <a:lnTo>
                    <a:pt x="251472" y="158407"/>
                  </a:lnTo>
                  <a:lnTo>
                    <a:pt x="259638" y="132829"/>
                  </a:lnTo>
                  <a:close/>
                </a:path>
                <a:path extrusionOk="0" h="1344295" w="1479550">
                  <a:moveTo>
                    <a:pt x="324662" y="708202"/>
                  </a:moveTo>
                  <a:lnTo>
                    <a:pt x="320509" y="662127"/>
                  </a:lnTo>
                  <a:lnTo>
                    <a:pt x="308800" y="612914"/>
                  </a:lnTo>
                  <a:lnTo>
                    <a:pt x="295833" y="571563"/>
                  </a:lnTo>
                  <a:lnTo>
                    <a:pt x="276174" y="529361"/>
                  </a:lnTo>
                  <a:lnTo>
                    <a:pt x="251599" y="498563"/>
                  </a:lnTo>
                  <a:lnTo>
                    <a:pt x="194373" y="468922"/>
                  </a:lnTo>
                  <a:lnTo>
                    <a:pt x="165100" y="468960"/>
                  </a:lnTo>
                  <a:lnTo>
                    <a:pt x="113652" y="495935"/>
                  </a:lnTo>
                  <a:lnTo>
                    <a:pt x="82880" y="555002"/>
                  </a:lnTo>
                  <a:lnTo>
                    <a:pt x="79451" y="595160"/>
                  </a:lnTo>
                  <a:lnTo>
                    <a:pt x="86245" y="641654"/>
                  </a:lnTo>
                  <a:lnTo>
                    <a:pt x="105511" y="711555"/>
                  </a:lnTo>
                  <a:lnTo>
                    <a:pt x="123291" y="754468"/>
                  </a:lnTo>
                  <a:lnTo>
                    <a:pt x="146507" y="786739"/>
                  </a:lnTo>
                  <a:lnTo>
                    <a:pt x="202514" y="820889"/>
                  </a:lnTo>
                  <a:lnTo>
                    <a:pt x="231889" y="823544"/>
                  </a:lnTo>
                  <a:lnTo>
                    <a:pt x="259930" y="817105"/>
                  </a:lnTo>
                  <a:lnTo>
                    <a:pt x="284911" y="801954"/>
                  </a:lnTo>
                  <a:lnTo>
                    <a:pt x="305168" y="778497"/>
                  </a:lnTo>
                  <a:lnTo>
                    <a:pt x="318985" y="747115"/>
                  </a:lnTo>
                  <a:lnTo>
                    <a:pt x="324662" y="708202"/>
                  </a:lnTo>
                  <a:close/>
                </a:path>
                <a:path extrusionOk="0" h="1344295" w="1479550">
                  <a:moveTo>
                    <a:pt x="663232" y="191554"/>
                  </a:moveTo>
                  <a:lnTo>
                    <a:pt x="641121" y="135839"/>
                  </a:lnTo>
                  <a:lnTo>
                    <a:pt x="592378" y="105549"/>
                  </a:lnTo>
                  <a:lnTo>
                    <a:pt x="561314" y="102806"/>
                  </a:lnTo>
                  <a:lnTo>
                    <a:pt x="527532" y="109842"/>
                  </a:lnTo>
                  <a:lnTo>
                    <a:pt x="492353" y="127812"/>
                  </a:lnTo>
                  <a:lnTo>
                    <a:pt x="457073" y="157861"/>
                  </a:lnTo>
                  <a:lnTo>
                    <a:pt x="423697" y="195846"/>
                  </a:lnTo>
                  <a:lnTo>
                    <a:pt x="397484" y="230314"/>
                  </a:lnTo>
                  <a:lnTo>
                    <a:pt x="374446" y="270624"/>
                  </a:lnTo>
                  <a:lnTo>
                    <a:pt x="363639" y="308317"/>
                  </a:lnTo>
                  <a:lnTo>
                    <a:pt x="363613" y="342341"/>
                  </a:lnTo>
                  <a:lnTo>
                    <a:pt x="372910" y="371665"/>
                  </a:lnTo>
                  <a:lnTo>
                    <a:pt x="390080" y="395262"/>
                  </a:lnTo>
                  <a:lnTo>
                    <a:pt x="413689" y="412102"/>
                  </a:lnTo>
                  <a:lnTo>
                    <a:pt x="442290" y="421157"/>
                  </a:lnTo>
                  <a:lnTo>
                    <a:pt x="474433" y="421386"/>
                  </a:lnTo>
                  <a:lnTo>
                    <a:pt x="508660" y="411759"/>
                  </a:lnTo>
                  <a:lnTo>
                    <a:pt x="543547" y="391248"/>
                  </a:lnTo>
                  <a:lnTo>
                    <a:pt x="577621" y="358813"/>
                  </a:lnTo>
                  <a:lnTo>
                    <a:pt x="623506" y="302742"/>
                  </a:lnTo>
                  <a:lnTo>
                    <a:pt x="648220" y="263525"/>
                  </a:lnTo>
                  <a:lnTo>
                    <a:pt x="661022" y="226072"/>
                  </a:lnTo>
                  <a:lnTo>
                    <a:pt x="663232" y="191554"/>
                  </a:lnTo>
                  <a:close/>
                </a:path>
                <a:path extrusionOk="0" h="1344295" w="1479550">
                  <a:moveTo>
                    <a:pt x="779526" y="860844"/>
                  </a:moveTo>
                  <a:lnTo>
                    <a:pt x="778433" y="814603"/>
                  </a:lnTo>
                  <a:lnTo>
                    <a:pt x="770013" y="764768"/>
                  </a:lnTo>
                  <a:lnTo>
                    <a:pt x="759752" y="722655"/>
                  </a:lnTo>
                  <a:lnTo>
                    <a:pt x="742937" y="679259"/>
                  </a:lnTo>
                  <a:lnTo>
                    <a:pt x="720445" y="646925"/>
                  </a:lnTo>
                  <a:lnTo>
                    <a:pt x="665314" y="613625"/>
                  </a:lnTo>
                  <a:lnTo>
                    <a:pt x="636104" y="611759"/>
                  </a:lnTo>
                  <a:lnTo>
                    <a:pt x="608076" y="619125"/>
                  </a:lnTo>
                  <a:lnTo>
                    <a:pt x="582968" y="635304"/>
                  </a:lnTo>
                  <a:lnTo>
                    <a:pt x="562483" y="659815"/>
                  </a:lnTo>
                  <a:lnTo>
                    <a:pt x="548335" y="692213"/>
                  </a:lnTo>
                  <a:lnTo>
                    <a:pt x="542251" y="732053"/>
                  </a:lnTo>
                  <a:lnTo>
                    <a:pt x="545947" y="778878"/>
                  </a:lnTo>
                  <a:lnTo>
                    <a:pt x="560565" y="849871"/>
                  </a:lnTo>
                  <a:lnTo>
                    <a:pt x="575449" y="893838"/>
                  </a:lnTo>
                  <a:lnTo>
                    <a:pt x="596480" y="927557"/>
                  </a:lnTo>
                  <a:lnTo>
                    <a:pt x="650113" y="965276"/>
                  </a:lnTo>
                  <a:lnTo>
                    <a:pt x="679259" y="969848"/>
                  </a:lnTo>
                  <a:lnTo>
                    <a:pt x="707669" y="965250"/>
                  </a:lnTo>
                  <a:lnTo>
                    <a:pt x="733628" y="951776"/>
                  </a:lnTo>
                  <a:lnTo>
                    <a:pt x="755396" y="929703"/>
                  </a:lnTo>
                  <a:lnTo>
                    <a:pt x="771271" y="899299"/>
                  </a:lnTo>
                  <a:lnTo>
                    <a:pt x="779526" y="860844"/>
                  </a:lnTo>
                  <a:close/>
                </a:path>
                <a:path extrusionOk="0" h="1344295" w="1479550">
                  <a:moveTo>
                    <a:pt x="1062215" y="1175004"/>
                  </a:moveTo>
                  <a:lnTo>
                    <a:pt x="1058100" y="1147991"/>
                  </a:lnTo>
                  <a:lnTo>
                    <a:pt x="1044054" y="1124978"/>
                  </a:lnTo>
                  <a:lnTo>
                    <a:pt x="1021359" y="1108100"/>
                  </a:lnTo>
                  <a:lnTo>
                    <a:pt x="991323" y="1099451"/>
                  </a:lnTo>
                  <a:lnTo>
                    <a:pt x="955217" y="1101140"/>
                  </a:lnTo>
                  <a:lnTo>
                    <a:pt x="914336" y="1115288"/>
                  </a:lnTo>
                  <a:lnTo>
                    <a:pt x="865098" y="1140879"/>
                  </a:lnTo>
                  <a:lnTo>
                    <a:pt x="830592" y="1165809"/>
                  </a:lnTo>
                  <a:lnTo>
                    <a:pt x="799884" y="1222667"/>
                  </a:lnTo>
                  <a:lnTo>
                    <a:pt x="801573" y="1250213"/>
                  </a:lnTo>
                  <a:lnTo>
                    <a:pt x="813206" y="1274279"/>
                  </a:lnTo>
                  <a:lnTo>
                    <a:pt x="833755" y="1292682"/>
                  </a:lnTo>
                  <a:lnTo>
                    <a:pt x="862152" y="1303235"/>
                  </a:lnTo>
                  <a:lnTo>
                    <a:pt x="897343" y="1303756"/>
                  </a:lnTo>
                  <a:lnTo>
                    <a:pt x="938276" y="1292072"/>
                  </a:lnTo>
                  <a:lnTo>
                    <a:pt x="973251" y="1275422"/>
                  </a:lnTo>
                  <a:lnTo>
                    <a:pt x="1035519" y="1232662"/>
                  </a:lnTo>
                  <a:lnTo>
                    <a:pt x="1062215" y="1175004"/>
                  </a:lnTo>
                  <a:close/>
                </a:path>
                <a:path extrusionOk="0" h="1344295" w="1479550">
                  <a:moveTo>
                    <a:pt x="1155776" y="407390"/>
                  </a:moveTo>
                  <a:lnTo>
                    <a:pt x="1134046" y="355104"/>
                  </a:lnTo>
                  <a:lnTo>
                    <a:pt x="1073454" y="320814"/>
                  </a:lnTo>
                  <a:lnTo>
                    <a:pt x="1028776" y="315531"/>
                  </a:lnTo>
                  <a:lnTo>
                    <a:pt x="1002538" y="315976"/>
                  </a:lnTo>
                  <a:lnTo>
                    <a:pt x="945400" y="321094"/>
                  </a:lnTo>
                  <a:lnTo>
                    <a:pt x="901674" y="332054"/>
                  </a:lnTo>
                  <a:lnTo>
                    <a:pt x="847077" y="373976"/>
                  </a:lnTo>
                  <a:lnTo>
                    <a:pt x="834453" y="428828"/>
                  </a:lnTo>
                  <a:lnTo>
                    <a:pt x="843178" y="455955"/>
                  </a:lnTo>
                  <a:lnTo>
                    <a:pt x="861542" y="480110"/>
                  </a:lnTo>
                  <a:lnTo>
                    <a:pt x="889279" y="499237"/>
                  </a:lnTo>
                  <a:lnTo>
                    <a:pt x="926096" y="511276"/>
                  </a:lnTo>
                  <a:lnTo>
                    <a:pt x="971727" y="514172"/>
                  </a:lnTo>
                  <a:lnTo>
                    <a:pt x="1036116" y="509714"/>
                  </a:lnTo>
                  <a:lnTo>
                    <a:pt x="1080223" y="500659"/>
                  </a:lnTo>
                  <a:lnTo>
                    <a:pt x="1138034" y="461352"/>
                  </a:lnTo>
                  <a:lnTo>
                    <a:pt x="1155776" y="407390"/>
                  </a:lnTo>
                  <a:close/>
                </a:path>
                <a:path extrusionOk="0" h="1344295" w="1479550">
                  <a:moveTo>
                    <a:pt x="1479283" y="1279982"/>
                  </a:moveTo>
                  <a:lnTo>
                    <a:pt x="1463789" y="1223835"/>
                  </a:lnTo>
                  <a:lnTo>
                    <a:pt x="1400886" y="1176667"/>
                  </a:lnTo>
                  <a:lnTo>
                    <a:pt x="1348943" y="1156614"/>
                  </a:lnTo>
                  <a:lnTo>
                    <a:pt x="1307223" y="1147152"/>
                  </a:lnTo>
                  <a:lnTo>
                    <a:pt x="1271866" y="1149502"/>
                  </a:lnTo>
                  <a:lnTo>
                    <a:pt x="1243825" y="1161440"/>
                  </a:lnTo>
                  <a:lnTo>
                    <a:pt x="1224051" y="1180744"/>
                  </a:lnTo>
                  <a:lnTo>
                    <a:pt x="1213497" y="1205217"/>
                  </a:lnTo>
                  <a:lnTo>
                    <a:pt x="1213129" y="1232636"/>
                  </a:lnTo>
                  <a:lnTo>
                    <a:pt x="1223899" y="1260779"/>
                  </a:lnTo>
                  <a:lnTo>
                    <a:pt x="1282700" y="1310373"/>
                  </a:lnTo>
                  <a:lnTo>
                    <a:pt x="1318450" y="1325638"/>
                  </a:lnTo>
                  <a:lnTo>
                    <a:pt x="1392008" y="1344180"/>
                  </a:lnTo>
                  <a:lnTo>
                    <a:pt x="1426756" y="1340002"/>
                  </a:lnTo>
                  <a:lnTo>
                    <a:pt x="1453375" y="1326362"/>
                  </a:lnTo>
                  <a:lnTo>
                    <a:pt x="1471142" y="1305572"/>
                  </a:lnTo>
                  <a:lnTo>
                    <a:pt x="1479283" y="127998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94" name="Google Shape;494;p14"/>
            <p:cNvPicPr preferRelativeResize="0"/>
            <p:nvPr/>
          </p:nvPicPr>
          <p:blipFill rotWithShape="1">
            <a:blip r:embed="rId9">
              <a:alphaModFix/>
            </a:blip>
            <a:srcRect b="0" l="0" r="0" t="0"/>
            <a:stretch/>
          </p:blipFill>
          <p:spPr>
            <a:xfrm>
              <a:off x="1049593" y="6497516"/>
              <a:ext cx="232601" cy="239478"/>
            </a:xfrm>
            <a:prstGeom prst="rect">
              <a:avLst/>
            </a:prstGeom>
            <a:noFill/>
            <a:ln>
              <a:noFill/>
            </a:ln>
          </p:spPr>
        </p:pic>
        <p:sp>
          <p:nvSpPr>
            <p:cNvPr id="495" name="Google Shape;495;p14"/>
            <p:cNvSpPr/>
            <p:nvPr/>
          </p:nvSpPr>
          <p:spPr>
            <a:xfrm>
              <a:off x="15316764" y="-2846"/>
              <a:ext cx="2973705" cy="1866900"/>
            </a:xfrm>
            <a:custGeom>
              <a:rect b="b" l="l" r="r" t="t"/>
              <a:pathLst>
                <a:path extrusionOk="0" h="1866900" w="2973705">
                  <a:moveTo>
                    <a:pt x="2909918" y="391742"/>
                  </a:moveTo>
                  <a:lnTo>
                    <a:pt x="2528868" y="331396"/>
                  </a:lnTo>
                  <a:lnTo>
                    <a:pt x="2630718" y="321809"/>
                  </a:lnTo>
                  <a:lnTo>
                    <a:pt x="2678282" y="316483"/>
                  </a:lnTo>
                  <a:lnTo>
                    <a:pt x="2725151" y="285331"/>
                  </a:lnTo>
                  <a:lnTo>
                    <a:pt x="2764908" y="265911"/>
                  </a:lnTo>
                  <a:lnTo>
                    <a:pt x="2831700" y="186481"/>
                  </a:lnTo>
                  <a:lnTo>
                    <a:pt x="2857705" y="152024"/>
                  </a:lnTo>
                  <a:lnTo>
                    <a:pt x="2884013" y="104758"/>
                  </a:lnTo>
                  <a:lnTo>
                    <a:pt x="2907603" y="69919"/>
                  </a:lnTo>
                  <a:lnTo>
                    <a:pt x="2931415" y="35115"/>
                  </a:lnTo>
                  <a:lnTo>
                    <a:pt x="2953259" y="0"/>
                  </a:lnTo>
                  <a:lnTo>
                    <a:pt x="2971235" y="2846"/>
                  </a:lnTo>
                  <a:lnTo>
                    <a:pt x="2973165" y="324609"/>
                  </a:lnTo>
                  <a:lnTo>
                    <a:pt x="2963824" y="335988"/>
                  </a:lnTo>
                  <a:lnTo>
                    <a:pt x="2931980" y="369520"/>
                  </a:lnTo>
                  <a:lnTo>
                    <a:pt x="2909918" y="391742"/>
                  </a:lnTo>
                  <a:close/>
                </a:path>
                <a:path extrusionOk="0" h="1866900" w="2973705">
                  <a:moveTo>
                    <a:pt x="2806447" y="645379"/>
                  </a:moveTo>
                  <a:lnTo>
                    <a:pt x="2167111" y="544128"/>
                  </a:lnTo>
                  <a:lnTo>
                    <a:pt x="2184644" y="534047"/>
                  </a:lnTo>
                  <a:lnTo>
                    <a:pt x="2215674" y="538961"/>
                  </a:lnTo>
                  <a:lnTo>
                    <a:pt x="2217524" y="526396"/>
                  </a:lnTo>
                  <a:lnTo>
                    <a:pt x="2217388" y="526374"/>
                  </a:lnTo>
                  <a:lnTo>
                    <a:pt x="2207407" y="511935"/>
                  </a:lnTo>
                  <a:lnTo>
                    <a:pt x="2195452" y="510042"/>
                  </a:lnTo>
                  <a:lnTo>
                    <a:pt x="2185305" y="495577"/>
                  </a:lnTo>
                  <a:lnTo>
                    <a:pt x="2172802" y="493596"/>
                  </a:lnTo>
                  <a:lnTo>
                    <a:pt x="2035601" y="394718"/>
                  </a:lnTo>
                  <a:lnTo>
                    <a:pt x="1987982" y="374319"/>
                  </a:lnTo>
                  <a:lnTo>
                    <a:pt x="1956322" y="343588"/>
                  </a:lnTo>
                  <a:lnTo>
                    <a:pt x="1924436" y="325680"/>
                  </a:lnTo>
                  <a:lnTo>
                    <a:pt x="1897800" y="295745"/>
                  </a:lnTo>
                  <a:lnTo>
                    <a:pt x="1877920" y="254022"/>
                  </a:lnTo>
                  <a:lnTo>
                    <a:pt x="1867051" y="213726"/>
                  </a:lnTo>
                  <a:lnTo>
                    <a:pt x="1881862" y="164638"/>
                  </a:lnTo>
                  <a:lnTo>
                    <a:pt x="1913358" y="143910"/>
                  </a:lnTo>
                  <a:lnTo>
                    <a:pt x="1960491" y="138516"/>
                  </a:lnTo>
                  <a:lnTo>
                    <a:pt x="2029408" y="149430"/>
                  </a:lnTo>
                  <a:lnTo>
                    <a:pt x="2049910" y="165535"/>
                  </a:lnTo>
                  <a:lnTo>
                    <a:pt x="2079500" y="170222"/>
                  </a:lnTo>
                  <a:lnTo>
                    <a:pt x="2161471" y="221778"/>
                  </a:lnTo>
                  <a:lnTo>
                    <a:pt x="2294550" y="281429"/>
                  </a:lnTo>
                  <a:lnTo>
                    <a:pt x="2341311" y="288834"/>
                  </a:lnTo>
                  <a:lnTo>
                    <a:pt x="2386320" y="308820"/>
                  </a:lnTo>
                  <a:lnTo>
                    <a:pt x="2909918" y="391742"/>
                  </a:lnTo>
                  <a:lnTo>
                    <a:pt x="2898887" y="402854"/>
                  </a:lnTo>
                  <a:lnTo>
                    <a:pt x="2865398" y="436125"/>
                  </a:lnTo>
                  <a:lnTo>
                    <a:pt x="2840174" y="470705"/>
                  </a:lnTo>
                  <a:lnTo>
                    <a:pt x="2823670" y="493808"/>
                  </a:lnTo>
                  <a:lnTo>
                    <a:pt x="2812168" y="530561"/>
                  </a:lnTo>
                  <a:lnTo>
                    <a:pt x="2807909" y="568461"/>
                  </a:lnTo>
                  <a:lnTo>
                    <a:pt x="2808142" y="594215"/>
                  </a:lnTo>
                  <a:lnTo>
                    <a:pt x="2806324" y="632502"/>
                  </a:lnTo>
                  <a:lnTo>
                    <a:pt x="2806447" y="645379"/>
                  </a:lnTo>
                  <a:close/>
                </a:path>
                <a:path extrusionOk="0" h="1866900" w="2973705">
                  <a:moveTo>
                    <a:pt x="1497491" y="360931"/>
                  </a:moveTo>
                  <a:lnTo>
                    <a:pt x="1253979" y="322366"/>
                  </a:lnTo>
                  <a:lnTo>
                    <a:pt x="1304680" y="317538"/>
                  </a:lnTo>
                  <a:lnTo>
                    <a:pt x="1450822" y="340682"/>
                  </a:lnTo>
                  <a:lnTo>
                    <a:pt x="1497491" y="360931"/>
                  </a:lnTo>
                  <a:close/>
                </a:path>
                <a:path extrusionOk="0" h="1866900" w="2973705">
                  <a:moveTo>
                    <a:pt x="1592622" y="388856"/>
                  </a:moveTo>
                  <a:lnTo>
                    <a:pt x="1173816" y="322529"/>
                  </a:lnTo>
                  <a:lnTo>
                    <a:pt x="1205292" y="314656"/>
                  </a:lnTo>
                  <a:lnTo>
                    <a:pt x="1546088" y="368628"/>
                  </a:lnTo>
                  <a:lnTo>
                    <a:pt x="1592622" y="388856"/>
                  </a:lnTo>
                  <a:close/>
                </a:path>
                <a:path extrusionOk="0" h="1866900" w="2973705">
                  <a:moveTo>
                    <a:pt x="2438219" y="1538576"/>
                  </a:moveTo>
                  <a:lnTo>
                    <a:pt x="2405425" y="1507666"/>
                  </a:lnTo>
                  <a:lnTo>
                    <a:pt x="2380264" y="1477965"/>
                  </a:lnTo>
                  <a:lnTo>
                    <a:pt x="2368136" y="1437469"/>
                  </a:lnTo>
                  <a:lnTo>
                    <a:pt x="2368063" y="1411741"/>
                  </a:lnTo>
                  <a:lnTo>
                    <a:pt x="2366411" y="1398621"/>
                  </a:lnTo>
                  <a:lnTo>
                    <a:pt x="2368358" y="1360355"/>
                  </a:lnTo>
                  <a:lnTo>
                    <a:pt x="2375489" y="1310051"/>
                  </a:lnTo>
                  <a:lnTo>
                    <a:pt x="2382859" y="1259785"/>
                  </a:lnTo>
                  <a:lnTo>
                    <a:pt x="2390411" y="1209548"/>
                  </a:lnTo>
                  <a:lnTo>
                    <a:pt x="2398087" y="1159330"/>
                  </a:lnTo>
                  <a:lnTo>
                    <a:pt x="2407739" y="1096567"/>
                  </a:lnTo>
                  <a:lnTo>
                    <a:pt x="2425526" y="983660"/>
                  </a:lnTo>
                  <a:lnTo>
                    <a:pt x="2435726" y="920984"/>
                  </a:lnTo>
                  <a:lnTo>
                    <a:pt x="2441805" y="883372"/>
                  </a:lnTo>
                  <a:lnTo>
                    <a:pt x="1709354" y="767374"/>
                  </a:lnTo>
                  <a:lnTo>
                    <a:pt x="1692644" y="751869"/>
                  </a:lnTo>
                  <a:lnTo>
                    <a:pt x="1673782" y="748882"/>
                  </a:lnTo>
                  <a:lnTo>
                    <a:pt x="1622411" y="727888"/>
                  </a:lnTo>
                  <a:lnTo>
                    <a:pt x="1568999" y="719430"/>
                  </a:lnTo>
                  <a:lnTo>
                    <a:pt x="1517552" y="698424"/>
                  </a:lnTo>
                  <a:lnTo>
                    <a:pt x="1464129" y="689963"/>
                  </a:lnTo>
                  <a:lnTo>
                    <a:pt x="1361414" y="647980"/>
                  </a:lnTo>
                  <a:lnTo>
                    <a:pt x="1306560" y="639292"/>
                  </a:lnTo>
                  <a:lnTo>
                    <a:pt x="1149130" y="575785"/>
                  </a:lnTo>
                  <a:lnTo>
                    <a:pt x="1113383" y="557266"/>
                  </a:lnTo>
                  <a:lnTo>
                    <a:pt x="1052630" y="509070"/>
                  </a:lnTo>
                  <a:lnTo>
                    <a:pt x="1016577" y="426210"/>
                  </a:lnTo>
                  <a:lnTo>
                    <a:pt x="1020920" y="388323"/>
                  </a:lnTo>
                  <a:lnTo>
                    <a:pt x="1044262" y="353445"/>
                  </a:lnTo>
                  <a:lnTo>
                    <a:pt x="1084491" y="334100"/>
                  </a:lnTo>
                  <a:lnTo>
                    <a:pt x="1114039" y="325921"/>
                  </a:lnTo>
                  <a:lnTo>
                    <a:pt x="1144599" y="317902"/>
                  </a:lnTo>
                  <a:lnTo>
                    <a:pt x="1642524" y="396758"/>
                  </a:lnTo>
                  <a:lnTo>
                    <a:pt x="1690383" y="417196"/>
                  </a:lnTo>
                  <a:lnTo>
                    <a:pt x="1740194" y="425085"/>
                  </a:lnTo>
                  <a:lnTo>
                    <a:pt x="1835820" y="465945"/>
                  </a:lnTo>
                  <a:lnTo>
                    <a:pt x="1885650" y="473837"/>
                  </a:lnTo>
                  <a:lnTo>
                    <a:pt x="1981501" y="514733"/>
                  </a:lnTo>
                  <a:lnTo>
                    <a:pt x="2806447" y="645379"/>
                  </a:lnTo>
                  <a:lnTo>
                    <a:pt x="2806570" y="658257"/>
                  </a:lnTo>
                  <a:lnTo>
                    <a:pt x="2807032" y="684047"/>
                  </a:lnTo>
                  <a:lnTo>
                    <a:pt x="2806816" y="735446"/>
                  </a:lnTo>
                  <a:lnTo>
                    <a:pt x="2806563" y="786839"/>
                  </a:lnTo>
                  <a:lnTo>
                    <a:pt x="2805982" y="838180"/>
                  </a:lnTo>
                  <a:lnTo>
                    <a:pt x="2804781" y="889423"/>
                  </a:lnTo>
                  <a:lnTo>
                    <a:pt x="2802668" y="940521"/>
                  </a:lnTo>
                  <a:lnTo>
                    <a:pt x="2799352" y="991429"/>
                  </a:lnTo>
                  <a:lnTo>
                    <a:pt x="2794540" y="1042100"/>
                  </a:lnTo>
                  <a:lnTo>
                    <a:pt x="2787942" y="1092489"/>
                  </a:lnTo>
                  <a:lnTo>
                    <a:pt x="2778957" y="1142499"/>
                  </a:lnTo>
                  <a:lnTo>
                    <a:pt x="2766955" y="1192031"/>
                  </a:lnTo>
                  <a:lnTo>
                    <a:pt x="2753737" y="1228513"/>
                  </a:lnTo>
                  <a:lnTo>
                    <a:pt x="2735144" y="1277001"/>
                  </a:lnTo>
                  <a:lnTo>
                    <a:pt x="2712976" y="1324924"/>
                  </a:lnTo>
                  <a:lnTo>
                    <a:pt x="2689034" y="1359707"/>
                  </a:lnTo>
                  <a:lnTo>
                    <a:pt x="2659159" y="1406409"/>
                  </a:lnTo>
                  <a:lnTo>
                    <a:pt x="2627139" y="1439912"/>
                  </a:lnTo>
                  <a:lnTo>
                    <a:pt x="2588815" y="1485276"/>
                  </a:lnTo>
                  <a:lnTo>
                    <a:pt x="2574248" y="1495827"/>
                  </a:lnTo>
                  <a:lnTo>
                    <a:pt x="2558675" y="1506219"/>
                  </a:lnTo>
                  <a:lnTo>
                    <a:pt x="2542208" y="1516470"/>
                  </a:lnTo>
                  <a:lnTo>
                    <a:pt x="2524964" y="1526597"/>
                  </a:lnTo>
                  <a:lnTo>
                    <a:pt x="2438219" y="1538576"/>
                  </a:lnTo>
                  <a:close/>
                </a:path>
                <a:path extrusionOk="0" h="1866900" w="2973705">
                  <a:moveTo>
                    <a:pt x="2430008" y="894362"/>
                  </a:moveTo>
                  <a:lnTo>
                    <a:pt x="1745300" y="785925"/>
                  </a:lnTo>
                  <a:lnTo>
                    <a:pt x="1746607" y="773274"/>
                  </a:lnTo>
                  <a:lnTo>
                    <a:pt x="2436129" y="882473"/>
                  </a:lnTo>
                  <a:lnTo>
                    <a:pt x="2430008" y="894362"/>
                  </a:lnTo>
                  <a:close/>
                </a:path>
                <a:path extrusionOk="0" h="1866900" w="2973705">
                  <a:moveTo>
                    <a:pt x="2398228" y="966478"/>
                  </a:moveTo>
                  <a:lnTo>
                    <a:pt x="1525674" y="828293"/>
                  </a:lnTo>
                  <a:lnTo>
                    <a:pt x="1684388" y="814853"/>
                  </a:lnTo>
                  <a:lnTo>
                    <a:pt x="1700738" y="804584"/>
                  </a:lnTo>
                  <a:lnTo>
                    <a:pt x="1716756" y="794263"/>
                  </a:lnTo>
                  <a:lnTo>
                    <a:pt x="1730634" y="796461"/>
                  </a:lnTo>
                  <a:lnTo>
                    <a:pt x="1746524" y="786119"/>
                  </a:lnTo>
                  <a:lnTo>
                    <a:pt x="2427175" y="893913"/>
                  </a:lnTo>
                  <a:lnTo>
                    <a:pt x="2423414" y="906176"/>
                  </a:lnTo>
                  <a:lnTo>
                    <a:pt x="2408318" y="942360"/>
                  </a:lnTo>
                  <a:lnTo>
                    <a:pt x="2398228" y="966478"/>
                  </a:lnTo>
                  <a:close/>
                </a:path>
                <a:path extrusionOk="0" h="1866900" w="2973705">
                  <a:moveTo>
                    <a:pt x="1081035" y="732159"/>
                  </a:moveTo>
                  <a:lnTo>
                    <a:pt x="747480" y="679334"/>
                  </a:lnTo>
                  <a:lnTo>
                    <a:pt x="796622" y="674258"/>
                  </a:lnTo>
                  <a:lnTo>
                    <a:pt x="1033995" y="711851"/>
                  </a:lnTo>
                  <a:lnTo>
                    <a:pt x="1081035" y="732159"/>
                  </a:lnTo>
                  <a:close/>
                </a:path>
                <a:path extrusionOk="0" h="1866900" w="2973705">
                  <a:moveTo>
                    <a:pt x="220989" y="1611758"/>
                  </a:moveTo>
                  <a:lnTo>
                    <a:pt x="121578" y="1596014"/>
                  </a:lnTo>
                  <a:lnTo>
                    <a:pt x="74129" y="1575642"/>
                  </a:lnTo>
                  <a:lnTo>
                    <a:pt x="34924" y="1543716"/>
                  </a:lnTo>
                  <a:lnTo>
                    <a:pt x="10472" y="1501269"/>
                  </a:lnTo>
                  <a:lnTo>
                    <a:pt x="0" y="1461036"/>
                  </a:lnTo>
                  <a:lnTo>
                    <a:pt x="6704" y="1410664"/>
                  </a:lnTo>
                  <a:lnTo>
                    <a:pt x="29813" y="1362891"/>
                  </a:lnTo>
                  <a:lnTo>
                    <a:pt x="79618" y="1319345"/>
                  </a:lnTo>
                  <a:lnTo>
                    <a:pt x="141354" y="1277689"/>
                  </a:lnTo>
                  <a:lnTo>
                    <a:pt x="186641" y="1259145"/>
                  </a:lnTo>
                  <a:lnTo>
                    <a:pt x="232864" y="1240749"/>
                  </a:lnTo>
                  <a:lnTo>
                    <a:pt x="279963" y="1222491"/>
                  </a:lnTo>
                  <a:lnTo>
                    <a:pt x="327881" y="1204363"/>
                  </a:lnTo>
                  <a:lnTo>
                    <a:pt x="374573" y="1198900"/>
                  </a:lnTo>
                  <a:lnTo>
                    <a:pt x="423953" y="1181003"/>
                  </a:lnTo>
                  <a:lnTo>
                    <a:pt x="471990" y="1175753"/>
                  </a:lnTo>
                  <a:lnTo>
                    <a:pt x="771862" y="1146093"/>
                  </a:lnTo>
                  <a:lnTo>
                    <a:pt x="822165" y="1154060"/>
                  </a:lnTo>
                  <a:lnTo>
                    <a:pt x="874602" y="1149506"/>
                  </a:lnTo>
                  <a:lnTo>
                    <a:pt x="925142" y="1157510"/>
                  </a:lnTo>
                  <a:lnTo>
                    <a:pt x="1030233" y="1148437"/>
                  </a:lnTo>
                  <a:lnTo>
                    <a:pt x="1080696" y="1156428"/>
                  </a:lnTo>
                  <a:lnTo>
                    <a:pt x="1220345" y="1139970"/>
                  </a:lnTo>
                  <a:lnTo>
                    <a:pt x="1266353" y="1121539"/>
                  </a:lnTo>
                  <a:lnTo>
                    <a:pt x="1244930" y="1105288"/>
                  </a:lnTo>
                  <a:lnTo>
                    <a:pt x="1222938" y="1088947"/>
                  </a:lnTo>
                  <a:lnTo>
                    <a:pt x="1200428" y="1072524"/>
                  </a:lnTo>
                  <a:lnTo>
                    <a:pt x="702101" y="993604"/>
                  </a:lnTo>
                  <a:lnTo>
                    <a:pt x="604332" y="952404"/>
                  </a:lnTo>
                  <a:lnTo>
                    <a:pt x="533450" y="928320"/>
                  </a:lnTo>
                  <a:lnTo>
                    <a:pt x="503914" y="897926"/>
                  </a:lnTo>
                  <a:lnTo>
                    <a:pt x="477157" y="867972"/>
                  </a:lnTo>
                  <a:lnTo>
                    <a:pt x="453724" y="825686"/>
                  </a:lnTo>
                  <a:lnTo>
                    <a:pt x="450941" y="786671"/>
                  </a:lnTo>
                  <a:lnTo>
                    <a:pt x="468630" y="750897"/>
                  </a:lnTo>
                  <a:lnTo>
                    <a:pt x="506613" y="718338"/>
                  </a:lnTo>
                  <a:lnTo>
                    <a:pt x="541643" y="698169"/>
                  </a:lnTo>
                  <a:lnTo>
                    <a:pt x="651627" y="677012"/>
                  </a:lnTo>
                  <a:lnTo>
                    <a:pt x="700467" y="671889"/>
                  </a:lnTo>
                  <a:lnTo>
                    <a:pt x="1179039" y="747680"/>
                  </a:lnTo>
                  <a:lnTo>
                    <a:pt x="1226043" y="767982"/>
                  </a:lnTo>
                  <a:lnTo>
                    <a:pt x="1324035" y="783501"/>
                  </a:lnTo>
                  <a:lnTo>
                    <a:pt x="1371063" y="803807"/>
                  </a:lnTo>
                  <a:lnTo>
                    <a:pt x="2398228" y="966478"/>
                  </a:lnTo>
                  <a:lnTo>
                    <a:pt x="2393183" y="978538"/>
                  </a:lnTo>
                  <a:lnTo>
                    <a:pt x="2378431" y="1014776"/>
                  </a:lnTo>
                  <a:lnTo>
                    <a:pt x="2364483" y="1051142"/>
                  </a:lnTo>
                  <a:lnTo>
                    <a:pt x="2356787" y="1075640"/>
                  </a:lnTo>
                  <a:lnTo>
                    <a:pt x="2107376" y="1036141"/>
                  </a:lnTo>
                  <a:lnTo>
                    <a:pt x="2096049" y="1047205"/>
                  </a:lnTo>
                  <a:lnTo>
                    <a:pt x="2084581" y="1058247"/>
                  </a:lnTo>
                  <a:lnTo>
                    <a:pt x="2073547" y="1069358"/>
                  </a:lnTo>
                  <a:lnTo>
                    <a:pt x="2065507" y="1068085"/>
                  </a:lnTo>
                  <a:lnTo>
                    <a:pt x="2028619" y="1113676"/>
                  </a:lnTo>
                  <a:lnTo>
                    <a:pt x="1993793" y="1146736"/>
                  </a:lnTo>
                  <a:lnTo>
                    <a:pt x="1958001" y="1192500"/>
                  </a:lnTo>
                  <a:lnTo>
                    <a:pt x="1926159" y="1226032"/>
                  </a:lnTo>
                  <a:lnTo>
                    <a:pt x="1892586" y="1272149"/>
                  </a:lnTo>
                  <a:lnTo>
                    <a:pt x="1860037" y="1305569"/>
                  </a:lnTo>
                  <a:lnTo>
                    <a:pt x="1824546" y="1351381"/>
                  </a:lnTo>
                  <a:lnTo>
                    <a:pt x="1426877" y="1288402"/>
                  </a:lnTo>
                  <a:lnTo>
                    <a:pt x="1313632" y="1347618"/>
                  </a:lnTo>
                  <a:lnTo>
                    <a:pt x="1278297" y="1354880"/>
                  </a:lnTo>
                  <a:lnTo>
                    <a:pt x="1231218" y="1385999"/>
                  </a:lnTo>
                  <a:lnTo>
                    <a:pt x="1047429" y="1459759"/>
                  </a:lnTo>
                  <a:lnTo>
                    <a:pt x="1000600" y="1478059"/>
                  </a:lnTo>
                  <a:lnTo>
                    <a:pt x="955394" y="1483758"/>
                  </a:lnTo>
                  <a:lnTo>
                    <a:pt x="811586" y="1538133"/>
                  </a:lnTo>
                  <a:lnTo>
                    <a:pt x="764875" y="1543593"/>
                  </a:lnTo>
                  <a:lnTo>
                    <a:pt x="715787" y="1561536"/>
                  </a:lnTo>
                  <a:lnTo>
                    <a:pt x="620395" y="1572145"/>
                  </a:lnTo>
                  <a:lnTo>
                    <a:pt x="570107" y="1589898"/>
                  </a:lnTo>
                  <a:lnTo>
                    <a:pt x="322327" y="1614949"/>
                  </a:lnTo>
                  <a:lnTo>
                    <a:pt x="272717" y="1607092"/>
                  </a:lnTo>
                  <a:lnTo>
                    <a:pt x="220989" y="1611758"/>
                  </a:lnTo>
                  <a:close/>
                </a:path>
                <a:path extrusionOk="0" h="1866900" w="2973705">
                  <a:moveTo>
                    <a:pt x="1917834" y="1713329"/>
                  </a:moveTo>
                  <a:lnTo>
                    <a:pt x="1878235" y="1707057"/>
                  </a:lnTo>
                  <a:lnTo>
                    <a:pt x="1850078" y="1676882"/>
                  </a:lnTo>
                  <a:lnTo>
                    <a:pt x="1833936" y="1635750"/>
                  </a:lnTo>
                  <a:lnTo>
                    <a:pt x="1830382" y="1596613"/>
                  </a:lnTo>
                  <a:lnTo>
                    <a:pt x="1834017" y="1571472"/>
                  </a:lnTo>
                  <a:lnTo>
                    <a:pt x="1842361" y="1534218"/>
                  </a:lnTo>
                  <a:lnTo>
                    <a:pt x="1863336" y="1486107"/>
                  </a:lnTo>
                  <a:lnTo>
                    <a:pt x="1879537" y="1450098"/>
                  </a:lnTo>
                  <a:lnTo>
                    <a:pt x="1896988" y="1414287"/>
                  </a:lnTo>
                  <a:lnTo>
                    <a:pt x="1918453" y="1366253"/>
                  </a:lnTo>
                  <a:lnTo>
                    <a:pt x="1946818" y="1319312"/>
                  </a:lnTo>
                  <a:lnTo>
                    <a:pt x="1976188" y="1272530"/>
                  </a:lnTo>
                  <a:lnTo>
                    <a:pt x="2035959" y="1179130"/>
                  </a:lnTo>
                  <a:lnTo>
                    <a:pt x="2065368" y="1132354"/>
                  </a:lnTo>
                  <a:lnTo>
                    <a:pt x="2078565" y="1108728"/>
                  </a:lnTo>
                  <a:lnTo>
                    <a:pt x="2090793" y="1084948"/>
                  </a:lnTo>
                  <a:lnTo>
                    <a:pt x="2102612" y="1061103"/>
                  </a:lnTo>
                  <a:lnTo>
                    <a:pt x="2114585" y="1037283"/>
                  </a:lnTo>
                  <a:lnTo>
                    <a:pt x="2356787" y="1075640"/>
                  </a:lnTo>
                  <a:lnTo>
                    <a:pt x="2345244" y="1112387"/>
                  </a:lnTo>
                  <a:lnTo>
                    <a:pt x="2328351" y="1161145"/>
                  </a:lnTo>
                  <a:lnTo>
                    <a:pt x="2311594" y="1209924"/>
                  </a:lnTo>
                  <a:lnTo>
                    <a:pt x="2294748" y="1258689"/>
                  </a:lnTo>
                  <a:lnTo>
                    <a:pt x="2277591" y="1307405"/>
                  </a:lnTo>
                  <a:lnTo>
                    <a:pt x="2257912" y="1368580"/>
                  </a:lnTo>
                  <a:lnTo>
                    <a:pt x="2239461" y="1417091"/>
                  </a:lnTo>
                  <a:lnTo>
                    <a:pt x="2221822" y="1452872"/>
                  </a:lnTo>
                  <a:lnTo>
                    <a:pt x="2198769" y="1500655"/>
                  </a:lnTo>
                  <a:lnTo>
                    <a:pt x="2171991" y="1547847"/>
                  </a:lnTo>
                  <a:lnTo>
                    <a:pt x="2143176" y="1581858"/>
                  </a:lnTo>
                  <a:lnTo>
                    <a:pt x="2110038" y="1615185"/>
                  </a:lnTo>
                  <a:lnTo>
                    <a:pt x="2072279" y="1647780"/>
                  </a:lnTo>
                  <a:lnTo>
                    <a:pt x="2021365" y="1678292"/>
                  </a:lnTo>
                  <a:lnTo>
                    <a:pt x="1992454" y="1699429"/>
                  </a:lnTo>
                  <a:lnTo>
                    <a:pt x="1964330" y="1707834"/>
                  </a:lnTo>
                  <a:lnTo>
                    <a:pt x="1917834" y="1713329"/>
                  </a:lnTo>
                  <a:close/>
                </a:path>
                <a:path extrusionOk="0" h="1866900" w="2973705">
                  <a:moveTo>
                    <a:pt x="956514" y="1046754"/>
                  </a:moveTo>
                  <a:lnTo>
                    <a:pt x="802371" y="1022342"/>
                  </a:lnTo>
                  <a:lnTo>
                    <a:pt x="753171" y="1001692"/>
                  </a:lnTo>
                  <a:lnTo>
                    <a:pt x="1010038" y="1042372"/>
                  </a:lnTo>
                  <a:lnTo>
                    <a:pt x="956514" y="1046754"/>
                  </a:lnTo>
                  <a:close/>
                </a:path>
                <a:path extrusionOk="0" h="1866900" w="2973705">
                  <a:moveTo>
                    <a:pt x="1016786" y="1866371"/>
                  </a:moveTo>
                  <a:lnTo>
                    <a:pt x="972388" y="1859339"/>
                  </a:lnTo>
                  <a:lnTo>
                    <a:pt x="934136" y="1840423"/>
                  </a:lnTo>
                  <a:lnTo>
                    <a:pt x="909508" y="1810806"/>
                  </a:lnTo>
                  <a:lnTo>
                    <a:pt x="900516" y="1770807"/>
                  </a:lnTo>
                  <a:lnTo>
                    <a:pt x="907186" y="1733289"/>
                  </a:lnTo>
                  <a:lnTo>
                    <a:pt x="915543" y="1708896"/>
                  </a:lnTo>
                  <a:lnTo>
                    <a:pt x="923311" y="1697268"/>
                  </a:lnTo>
                  <a:lnTo>
                    <a:pt x="934205" y="1673276"/>
                  </a:lnTo>
                  <a:lnTo>
                    <a:pt x="974238" y="1628183"/>
                  </a:lnTo>
                  <a:lnTo>
                    <a:pt x="1007663" y="1594902"/>
                  </a:lnTo>
                  <a:lnTo>
                    <a:pt x="1043815" y="1562053"/>
                  </a:lnTo>
                  <a:lnTo>
                    <a:pt x="1082241" y="1529563"/>
                  </a:lnTo>
                  <a:lnTo>
                    <a:pt x="1122484" y="1497362"/>
                  </a:lnTo>
                  <a:lnTo>
                    <a:pt x="1164089" y="1465376"/>
                  </a:lnTo>
                  <a:lnTo>
                    <a:pt x="1203634" y="1445922"/>
                  </a:lnTo>
                  <a:lnTo>
                    <a:pt x="1245463" y="1413971"/>
                  </a:lnTo>
                  <a:lnTo>
                    <a:pt x="1285505" y="1394596"/>
                  </a:lnTo>
                  <a:lnTo>
                    <a:pt x="1367792" y="1343337"/>
                  </a:lnTo>
                  <a:lnTo>
                    <a:pt x="1409846" y="1311422"/>
                  </a:lnTo>
                  <a:lnTo>
                    <a:pt x="1415065" y="1312249"/>
                  </a:lnTo>
                  <a:lnTo>
                    <a:pt x="1422374" y="1300548"/>
                  </a:lnTo>
                  <a:lnTo>
                    <a:pt x="1428206" y="1301471"/>
                  </a:lnTo>
                  <a:lnTo>
                    <a:pt x="1436942" y="1289997"/>
                  </a:lnTo>
                  <a:lnTo>
                    <a:pt x="1824546" y="1351381"/>
                  </a:lnTo>
                  <a:lnTo>
                    <a:pt x="1790095" y="1384500"/>
                  </a:lnTo>
                  <a:lnTo>
                    <a:pt x="1754704" y="1417470"/>
                  </a:lnTo>
                  <a:lnTo>
                    <a:pt x="1716394" y="1462836"/>
                  </a:lnTo>
                  <a:lnTo>
                    <a:pt x="1679148" y="1495512"/>
                  </a:lnTo>
                  <a:lnTo>
                    <a:pt x="1640985" y="1528043"/>
                  </a:lnTo>
                  <a:lnTo>
                    <a:pt x="1601914" y="1560430"/>
                  </a:lnTo>
                  <a:lnTo>
                    <a:pt x="1561943" y="1592675"/>
                  </a:lnTo>
                  <a:lnTo>
                    <a:pt x="1521079" y="1624778"/>
                  </a:lnTo>
                  <a:lnTo>
                    <a:pt x="1479331" y="1656741"/>
                  </a:lnTo>
                  <a:lnTo>
                    <a:pt x="1436705" y="1688566"/>
                  </a:lnTo>
                  <a:lnTo>
                    <a:pt x="1391932" y="1720050"/>
                  </a:lnTo>
                  <a:lnTo>
                    <a:pt x="1346310" y="1751399"/>
                  </a:lnTo>
                  <a:lnTo>
                    <a:pt x="1299317" y="1782532"/>
                  </a:lnTo>
                  <a:lnTo>
                    <a:pt x="1250432" y="1813365"/>
                  </a:lnTo>
                  <a:lnTo>
                    <a:pt x="1201121" y="1831272"/>
                  </a:lnTo>
                  <a:lnTo>
                    <a:pt x="1148876" y="1848715"/>
                  </a:lnTo>
                  <a:lnTo>
                    <a:pt x="1061898" y="1860657"/>
                  </a:lnTo>
                  <a:lnTo>
                    <a:pt x="1016786" y="186637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96" name="Google Shape;496;p14"/>
            <p:cNvSpPr/>
            <p:nvPr/>
          </p:nvSpPr>
          <p:spPr>
            <a:xfrm>
              <a:off x="116916" y="165810"/>
              <a:ext cx="1256665" cy="1097915"/>
            </a:xfrm>
            <a:custGeom>
              <a:rect b="b" l="l" r="r" t="t"/>
              <a:pathLst>
                <a:path extrusionOk="0" h="1097915" w="1256665">
                  <a:moveTo>
                    <a:pt x="282790" y="620217"/>
                  </a:moveTo>
                  <a:lnTo>
                    <a:pt x="273913" y="580631"/>
                  </a:lnTo>
                  <a:lnTo>
                    <a:pt x="253390" y="538086"/>
                  </a:lnTo>
                  <a:lnTo>
                    <a:pt x="213893" y="476923"/>
                  </a:lnTo>
                  <a:lnTo>
                    <a:pt x="183997" y="441172"/>
                  </a:lnTo>
                  <a:lnTo>
                    <a:pt x="152146" y="417309"/>
                  </a:lnTo>
                  <a:lnTo>
                    <a:pt x="88544" y="401688"/>
                  </a:lnTo>
                  <a:lnTo>
                    <a:pt x="59778" y="408139"/>
                  </a:lnTo>
                  <a:lnTo>
                    <a:pt x="35039" y="422910"/>
                  </a:lnTo>
                  <a:lnTo>
                    <a:pt x="15836" y="445096"/>
                  </a:lnTo>
                  <a:lnTo>
                    <a:pt x="3657" y="473811"/>
                  </a:lnTo>
                  <a:lnTo>
                    <a:pt x="0" y="508165"/>
                  </a:lnTo>
                  <a:lnTo>
                    <a:pt x="6362" y="547255"/>
                  </a:lnTo>
                  <a:lnTo>
                    <a:pt x="24244" y="590207"/>
                  </a:lnTo>
                  <a:lnTo>
                    <a:pt x="50279" y="633818"/>
                  </a:lnTo>
                  <a:lnTo>
                    <a:pt x="75171" y="669505"/>
                  </a:lnTo>
                  <a:lnTo>
                    <a:pt x="106629" y="703999"/>
                  </a:lnTo>
                  <a:lnTo>
                    <a:pt x="139319" y="726033"/>
                  </a:lnTo>
                  <a:lnTo>
                    <a:pt x="202730" y="736955"/>
                  </a:lnTo>
                  <a:lnTo>
                    <a:pt x="230568" y="727964"/>
                  </a:lnTo>
                  <a:lnTo>
                    <a:pt x="253923" y="710730"/>
                  </a:lnTo>
                  <a:lnTo>
                    <a:pt x="271360" y="686333"/>
                  </a:lnTo>
                  <a:lnTo>
                    <a:pt x="281470" y="655802"/>
                  </a:lnTo>
                  <a:lnTo>
                    <a:pt x="282790" y="620217"/>
                  </a:lnTo>
                  <a:close/>
                </a:path>
                <a:path extrusionOk="0" h="1097915" w="1256665">
                  <a:moveTo>
                    <a:pt x="543496" y="103835"/>
                  </a:moveTo>
                  <a:lnTo>
                    <a:pt x="523697" y="36550"/>
                  </a:lnTo>
                  <a:lnTo>
                    <a:pt x="477570" y="2857"/>
                  </a:lnTo>
                  <a:lnTo>
                    <a:pt x="449580" y="0"/>
                  </a:lnTo>
                  <a:lnTo>
                    <a:pt x="420916" y="7239"/>
                  </a:lnTo>
                  <a:lnTo>
                    <a:pt x="369506" y="54229"/>
                  </a:lnTo>
                  <a:lnTo>
                    <a:pt x="350723" y="95123"/>
                  </a:lnTo>
                  <a:lnTo>
                    <a:pt x="338353" y="138430"/>
                  </a:lnTo>
                  <a:lnTo>
                    <a:pt x="330403" y="176212"/>
                  </a:lnTo>
                  <a:lnTo>
                    <a:pt x="327431" y="221272"/>
                  </a:lnTo>
                  <a:lnTo>
                    <a:pt x="334886" y="258089"/>
                  </a:lnTo>
                  <a:lnTo>
                    <a:pt x="350723" y="286296"/>
                  </a:lnTo>
                  <a:lnTo>
                    <a:pt x="372872" y="305536"/>
                  </a:lnTo>
                  <a:lnTo>
                    <a:pt x="399275" y="315417"/>
                  </a:lnTo>
                  <a:lnTo>
                    <a:pt x="427888" y="315556"/>
                  </a:lnTo>
                  <a:lnTo>
                    <a:pt x="456615" y="305600"/>
                  </a:lnTo>
                  <a:lnTo>
                    <a:pt x="506260" y="253873"/>
                  </a:lnTo>
                  <a:lnTo>
                    <a:pt x="523049" y="211340"/>
                  </a:lnTo>
                  <a:lnTo>
                    <a:pt x="538594" y="148653"/>
                  </a:lnTo>
                  <a:lnTo>
                    <a:pt x="543496" y="103835"/>
                  </a:lnTo>
                  <a:close/>
                </a:path>
                <a:path extrusionOk="0" h="1097915" w="1256665">
                  <a:moveTo>
                    <a:pt x="593775" y="983335"/>
                  </a:moveTo>
                  <a:lnTo>
                    <a:pt x="570788" y="928243"/>
                  </a:lnTo>
                  <a:lnTo>
                    <a:pt x="509574" y="887768"/>
                  </a:lnTo>
                  <a:lnTo>
                    <a:pt x="464261" y="877366"/>
                  </a:lnTo>
                  <a:lnTo>
                    <a:pt x="413626" y="873163"/>
                  </a:lnTo>
                  <a:lnTo>
                    <a:pt x="370103" y="872629"/>
                  </a:lnTo>
                  <a:lnTo>
                    <a:pt x="323723" y="878192"/>
                  </a:lnTo>
                  <a:lnTo>
                    <a:pt x="286727" y="891984"/>
                  </a:lnTo>
                  <a:lnTo>
                    <a:pt x="259092" y="912266"/>
                  </a:lnTo>
                  <a:lnTo>
                    <a:pt x="240804" y="937221"/>
                  </a:lnTo>
                  <a:lnTo>
                    <a:pt x="231851" y="965098"/>
                  </a:lnTo>
                  <a:lnTo>
                    <a:pt x="232181" y="994117"/>
                  </a:lnTo>
                  <a:lnTo>
                    <a:pt x="260680" y="1048435"/>
                  </a:lnTo>
                  <a:lnTo>
                    <a:pt x="326136" y="1085964"/>
                  </a:lnTo>
                  <a:lnTo>
                    <a:pt x="372668" y="1093990"/>
                  </a:lnTo>
                  <a:lnTo>
                    <a:pt x="445414" y="1097432"/>
                  </a:lnTo>
                  <a:lnTo>
                    <a:pt x="491896" y="1093889"/>
                  </a:lnTo>
                  <a:lnTo>
                    <a:pt x="529882" y="1081836"/>
                  </a:lnTo>
                  <a:lnTo>
                    <a:pt x="579742" y="1039177"/>
                  </a:lnTo>
                  <a:lnTo>
                    <a:pt x="593775" y="983335"/>
                  </a:lnTo>
                  <a:close/>
                </a:path>
                <a:path extrusionOk="0" h="1097915" w="1256665">
                  <a:moveTo>
                    <a:pt x="873048" y="603288"/>
                  </a:moveTo>
                  <a:lnTo>
                    <a:pt x="853744" y="546773"/>
                  </a:lnTo>
                  <a:lnTo>
                    <a:pt x="795337" y="502348"/>
                  </a:lnTo>
                  <a:lnTo>
                    <a:pt x="750811" y="488975"/>
                  </a:lnTo>
                  <a:lnTo>
                    <a:pt x="700582" y="481457"/>
                  </a:lnTo>
                  <a:lnTo>
                    <a:pt x="657161" y="478104"/>
                  </a:lnTo>
                  <a:lnTo>
                    <a:pt x="610514" y="480580"/>
                  </a:lnTo>
                  <a:lnTo>
                    <a:pt x="572693" y="491909"/>
                  </a:lnTo>
                  <a:lnTo>
                    <a:pt x="523913" y="534022"/>
                  </a:lnTo>
                  <a:lnTo>
                    <a:pt x="511581" y="590219"/>
                  </a:lnTo>
                  <a:lnTo>
                    <a:pt x="519315" y="619163"/>
                  </a:lnTo>
                  <a:lnTo>
                    <a:pt x="563079" y="669861"/>
                  </a:lnTo>
                  <a:lnTo>
                    <a:pt x="599287" y="688073"/>
                  </a:lnTo>
                  <a:lnTo>
                    <a:pt x="645185" y="699147"/>
                  </a:lnTo>
                  <a:lnTo>
                    <a:pt x="717524" y="707364"/>
                  </a:lnTo>
                  <a:lnTo>
                    <a:pt x="764133" y="706894"/>
                  </a:lnTo>
                  <a:lnTo>
                    <a:pt x="802830" y="697382"/>
                  </a:lnTo>
                  <a:lnTo>
                    <a:pt x="855370" y="658088"/>
                  </a:lnTo>
                  <a:lnTo>
                    <a:pt x="873048" y="603288"/>
                  </a:lnTo>
                  <a:close/>
                </a:path>
                <a:path extrusionOk="0" h="1097915" w="1256665">
                  <a:moveTo>
                    <a:pt x="1256347" y="485622"/>
                  </a:moveTo>
                  <a:lnTo>
                    <a:pt x="1251191" y="447128"/>
                  </a:lnTo>
                  <a:lnTo>
                    <a:pt x="1229461" y="374535"/>
                  </a:lnTo>
                  <a:lnTo>
                    <a:pt x="1182560" y="331152"/>
                  </a:lnTo>
                  <a:lnTo>
                    <a:pt x="1155458" y="326656"/>
                  </a:lnTo>
                  <a:lnTo>
                    <a:pt x="1129144" y="332854"/>
                  </a:lnTo>
                  <a:lnTo>
                    <a:pt x="1106030" y="349186"/>
                  </a:lnTo>
                  <a:lnTo>
                    <a:pt x="1088529" y="375094"/>
                  </a:lnTo>
                  <a:lnTo>
                    <a:pt x="1079055" y="409994"/>
                  </a:lnTo>
                  <a:lnTo>
                    <a:pt x="1080008" y="453313"/>
                  </a:lnTo>
                  <a:lnTo>
                    <a:pt x="1089317" y="508165"/>
                  </a:lnTo>
                  <a:lnTo>
                    <a:pt x="1102550" y="548779"/>
                  </a:lnTo>
                  <a:lnTo>
                    <a:pt x="1147457" y="595731"/>
                  </a:lnTo>
                  <a:lnTo>
                    <a:pt x="1174305" y="602716"/>
                  </a:lnTo>
                  <a:lnTo>
                    <a:pt x="1200886" y="599135"/>
                  </a:lnTo>
                  <a:lnTo>
                    <a:pt x="1224788" y="585304"/>
                  </a:lnTo>
                  <a:lnTo>
                    <a:pt x="1243609" y="561568"/>
                  </a:lnTo>
                  <a:lnTo>
                    <a:pt x="1254925" y="528231"/>
                  </a:lnTo>
                  <a:lnTo>
                    <a:pt x="1256347" y="48562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97" name="Google Shape;497;p14"/>
            <p:cNvPicPr preferRelativeResize="0"/>
            <p:nvPr/>
          </p:nvPicPr>
          <p:blipFill rotWithShape="1">
            <a:blip r:embed="rId10">
              <a:alphaModFix/>
            </a:blip>
            <a:srcRect b="0" l="0" r="0" t="0"/>
            <a:stretch/>
          </p:blipFill>
          <p:spPr>
            <a:xfrm>
              <a:off x="0" y="929516"/>
              <a:ext cx="97747" cy="223867"/>
            </a:xfrm>
            <a:prstGeom prst="rect">
              <a:avLst/>
            </a:prstGeom>
            <a:noFill/>
            <a:ln>
              <a:noFill/>
            </a:ln>
          </p:spPr>
        </p:pic>
        <p:pic>
          <p:nvPicPr>
            <p:cNvPr id="498" name="Google Shape;498;p14"/>
            <p:cNvPicPr preferRelativeResize="0"/>
            <p:nvPr/>
          </p:nvPicPr>
          <p:blipFill rotWithShape="1">
            <a:blip r:embed="rId11">
              <a:alphaModFix/>
            </a:blip>
            <a:srcRect b="0" l="0" r="0" t="0"/>
            <a:stretch/>
          </p:blipFill>
          <p:spPr>
            <a:xfrm>
              <a:off x="1339551" y="126010"/>
              <a:ext cx="229723" cy="245248"/>
            </a:xfrm>
            <a:prstGeom prst="rect">
              <a:avLst/>
            </a:prstGeom>
            <a:noFill/>
            <a:ln>
              <a:noFill/>
            </a:ln>
          </p:spPr>
        </p:pic>
        <p:sp>
          <p:nvSpPr>
            <p:cNvPr id="499" name="Google Shape;499;p14"/>
            <p:cNvSpPr/>
            <p:nvPr/>
          </p:nvSpPr>
          <p:spPr>
            <a:xfrm>
              <a:off x="850664" y="184284"/>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00" name="Google Shape;500;p14"/>
            <p:cNvSpPr/>
            <p:nvPr/>
          </p:nvSpPr>
          <p:spPr>
            <a:xfrm>
              <a:off x="10544721" y="2812986"/>
              <a:ext cx="7743825" cy="7423784"/>
            </a:xfrm>
            <a:custGeom>
              <a:rect b="b" l="l" r="r" t="t"/>
              <a:pathLst>
                <a:path extrusionOk="0" h="7423784" w="7743825">
                  <a:moveTo>
                    <a:pt x="275666" y="7079869"/>
                  </a:moveTo>
                  <a:lnTo>
                    <a:pt x="260705" y="7027570"/>
                  </a:lnTo>
                  <a:lnTo>
                    <a:pt x="215607" y="6997776"/>
                  </a:lnTo>
                  <a:lnTo>
                    <a:pt x="184632" y="6995261"/>
                  </a:lnTo>
                  <a:lnTo>
                    <a:pt x="149580" y="7003110"/>
                  </a:lnTo>
                  <a:lnTo>
                    <a:pt x="111607" y="7022909"/>
                  </a:lnTo>
                  <a:lnTo>
                    <a:pt x="77012" y="7048309"/>
                  </a:lnTo>
                  <a:lnTo>
                    <a:pt x="20472" y="7104278"/>
                  </a:lnTo>
                  <a:lnTo>
                    <a:pt x="0" y="7166813"/>
                  </a:lnTo>
                  <a:lnTo>
                    <a:pt x="5410" y="7194220"/>
                  </a:lnTo>
                  <a:lnTo>
                    <a:pt x="19481" y="7217080"/>
                  </a:lnTo>
                  <a:lnTo>
                    <a:pt x="40868" y="7233894"/>
                  </a:lnTo>
                  <a:lnTo>
                    <a:pt x="68262" y="7243178"/>
                  </a:lnTo>
                  <a:lnTo>
                    <a:pt x="100330" y="7243458"/>
                  </a:lnTo>
                  <a:lnTo>
                    <a:pt x="135737" y="7233247"/>
                  </a:lnTo>
                  <a:lnTo>
                    <a:pt x="173151" y="7211047"/>
                  </a:lnTo>
                  <a:lnTo>
                    <a:pt x="221399" y="7172934"/>
                  </a:lnTo>
                  <a:lnTo>
                    <a:pt x="251256" y="7142061"/>
                  </a:lnTo>
                  <a:lnTo>
                    <a:pt x="275666" y="7079869"/>
                  </a:lnTo>
                  <a:close/>
                </a:path>
                <a:path extrusionOk="0" h="7423784" w="7743825">
                  <a:moveTo>
                    <a:pt x="507390" y="6721183"/>
                  </a:moveTo>
                  <a:lnTo>
                    <a:pt x="503847" y="6678447"/>
                  </a:lnTo>
                  <a:lnTo>
                    <a:pt x="473125" y="6619240"/>
                  </a:lnTo>
                  <a:lnTo>
                    <a:pt x="423875" y="6596164"/>
                  </a:lnTo>
                  <a:lnTo>
                    <a:pt x="397167" y="6598590"/>
                  </a:lnTo>
                  <a:lnTo>
                    <a:pt x="349364" y="6632232"/>
                  </a:lnTo>
                  <a:lnTo>
                    <a:pt x="321983" y="6705359"/>
                  </a:lnTo>
                  <a:lnTo>
                    <a:pt x="318287" y="6748069"/>
                  </a:lnTo>
                  <a:lnTo>
                    <a:pt x="317728" y="6784797"/>
                  </a:lnTo>
                  <a:lnTo>
                    <a:pt x="323126" y="6827393"/>
                  </a:lnTo>
                  <a:lnTo>
                    <a:pt x="336778" y="6860400"/>
                  </a:lnTo>
                  <a:lnTo>
                    <a:pt x="356704" y="6883857"/>
                  </a:lnTo>
                  <a:lnTo>
                    <a:pt x="380911" y="6897776"/>
                  </a:lnTo>
                  <a:lnTo>
                    <a:pt x="407390" y="6902196"/>
                  </a:lnTo>
                  <a:lnTo>
                    <a:pt x="434162" y="6897129"/>
                  </a:lnTo>
                  <a:lnTo>
                    <a:pt x="480593" y="6858648"/>
                  </a:lnTo>
                  <a:lnTo>
                    <a:pt x="504253" y="6782536"/>
                  </a:lnTo>
                  <a:lnTo>
                    <a:pt x="507390" y="6721183"/>
                  </a:lnTo>
                  <a:close/>
                </a:path>
                <a:path extrusionOk="0" h="7423784" w="7743825">
                  <a:moveTo>
                    <a:pt x="805980" y="7184199"/>
                  </a:moveTo>
                  <a:lnTo>
                    <a:pt x="791337" y="7133018"/>
                  </a:lnTo>
                  <a:lnTo>
                    <a:pt x="742022" y="7098525"/>
                  </a:lnTo>
                  <a:lnTo>
                    <a:pt x="705726" y="7092340"/>
                  </a:lnTo>
                  <a:lnTo>
                    <a:pt x="662406" y="7096061"/>
                  </a:lnTo>
                  <a:lnTo>
                    <a:pt x="602437" y="7109473"/>
                  </a:lnTo>
                  <a:lnTo>
                    <a:pt x="562165" y="7124306"/>
                  </a:lnTo>
                  <a:lnTo>
                    <a:pt x="513168" y="7169759"/>
                  </a:lnTo>
                  <a:lnTo>
                    <a:pt x="503720" y="7196518"/>
                  </a:lnTo>
                  <a:lnTo>
                    <a:pt x="503859" y="7223404"/>
                  </a:lnTo>
                  <a:lnTo>
                    <a:pt x="513232" y="7248499"/>
                  </a:lnTo>
                  <a:lnTo>
                    <a:pt x="531469" y="7269874"/>
                  </a:lnTo>
                  <a:lnTo>
                    <a:pt x="558241" y="7285609"/>
                  </a:lnTo>
                  <a:lnTo>
                    <a:pt x="593178" y="7293775"/>
                  </a:lnTo>
                  <a:lnTo>
                    <a:pt x="635939" y="7292454"/>
                  </a:lnTo>
                  <a:lnTo>
                    <a:pt x="678091" y="7284567"/>
                  </a:lnTo>
                  <a:lnTo>
                    <a:pt x="753287" y="7258723"/>
                  </a:lnTo>
                  <a:lnTo>
                    <a:pt x="798918" y="7211250"/>
                  </a:lnTo>
                  <a:lnTo>
                    <a:pt x="805980" y="7184199"/>
                  </a:lnTo>
                  <a:close/>
                </a:path>
                <a:path extrusionOk="0" h="7423784" w="7743825">
                  <a:moveTo>
                    <a:pt x="1149578" y="6746214"/>
                  </a:moveTo>
                  <a:lnTo>
                    <a:pt x="1127175" y="6690144"/>
                  </a:lnTo>
                  <a:lnTo>
                    <a:pt x="1072311" y="6641084"/>
                  </a:lnTo>
                  <a:lnTo>
                    <a:pt x="1031913" y="6622047"/>
                  </a:lnTo>
                  <a:lnTo>
                    <a:pt x="955916" y="6595821"/>
                  </a:lnTo>
                  <a:lnTo>
                    <a:pt x="909535" y="6585547"/>
                  </a:lnTo>
                  <a:lnTo>
                    <a:pt x="868451" y="6585204"/>
                  </a:lnTo>
                  <a:lnTo>
                    <a:pt x="833208" y="6593383"/>
                  </a:lnTo>
                  <a:lnTo>
                    <a:pt x="804341" y="6608724"/>
                  </a:lnTo>
                  <a:lnTo>
                    <a:pt x="782383" y="6629844"/>
                  </a:lnTo>
                  <a:lnTo>
                    <a:pt x="767892" y="6655359"/>
                  </a:lnTo>
                  <a:lnTo>
                    <a:pt x="761390" y="6683870"/>
                  </a:lnTo>
                  <a:lnTo>
                    <a:pt x="763409" y="6714007"/>
                  </a:lnTo>
                  <a:lnTo>
                    <a:pt x="795210" y="6773646"/>
                  </a:lnTo>
                  <a:lnTo>
                    <a:pt x="826058" y="6800367"/>
                  </a:lnTo>
                  <a:lnTo>
                    <a:pt x="867600" y="6823189"/>
                  </a:lnTo>
                  <a:lnTo>
                    <a:pt x="919911" y="6843344"/>
                  </a:lnTo>
                  <a:lnTo>
                    <a:pt x="965898" y="6857390"/>
                  </a:lnTo>
                  <a:lnTo>
                    <a:pt x="1009408" y="6865417"/>
                  </a:lnTo>
                  <a:lnTo>
                    <a:pt x="1047686" y="6864896"/>
                  </a:lnTo>
                  <a:lnTo>
                    <a:pt x="1107274" y="6842747"/>
                  </a:lnTo>
                  <a:lnTo>
                    <a:pt x="1142085" y="6800139"/>
                  </a:lnTo>
                  <a:lnTo>
                    <a:pt x="1149578" y="6746214"/>
                  </a:lnTo>
                  <a:close/>
                </a:path>
                <a:path extrusionOk="0" h="7423784" w="7743825">
                  <a:moveTo>
                    <a:pt x="1261097" y="7178942"/>
                  </a:moveTo>
                  <a:lnTo>
                    <a:pt x="1238719" y="7120128"/>
                  </a:lnTo>
                  <a:lnTo>
                    <a:pt x="1191196" y="7090181"/>
                  </a:lnTo>
                  <a:lnTo>
                    <a:pt x="1161999" y="7087730"/>
                  </a:lnTo>
                  <a:lnTo>
                    <a:pt x="1131316" y="7094512"/>
                  </a:lnTo>
                  <a:lnTo>
                    <a:pt x="1071892" y="7138530"/>
                  </a:lnTo>
                  <a:lnTo>
                    <a:pt x="1046353" y="7177100"/>
                  </a:lnTo>
                  <a:lnTo>
                    <a:pt x="1014539" y="7240918"/>
                  </a:lnTo>
                  <a:lnTo>
                    <a:pt x="999375" y="7283958"/>
                  </a:lnTo>
                  <a:lnTo>
                    <a:pt x="995184" y="7322706"/>
                  </a:lnTo>
                  <a:lnTo>
                    <a:pt x="1000455" y="7356335"/>
                  </a:lnTo>
                  <a:lnTo>
                    <a:pt x="1013714" y="7384034"/>
                  </a:lnTo>
                  <a:lnTo>
                    <a:pt x="1033449" y="7405002"/>
                  </a:lnTo>
                  <a:lnTo>
                    <a:pt x="1058164" y="7418425"/>
                  </a:lnTo>
                  <a:lnTo>
                    <a:pt x="1086370" y="7423467"/>
                  </a:lnTo>
                  <a:lnTo>
                    <a:pt x="1116571" y="7419340"/>
                  </a:lnTo>
                  <a:lnTo>
                    <a:pt x="1176959" y="7380287"/>
                  </a:lnTo>
                  <a:lnTo>
                    <a:pt x="1204150" y="7343737"/>
                  </a:lnTo>
                  <a:lnTo>
                    <a:pt x="1227874" y="7300036"/>
                  </a:lnTo>
                  <a:lnTo>
                    <a:pt x="1245527" y="7261225"/>
                  </a:lnTo>
                  <a:lnTo>
                    <a:pt x="1258849" y="7217486"/>
                  </a:lnTo>
                  <a:lnTo>
                    <a:pt x="1261097" y="7178942"/>
                  </a:lnTo>
                  <a:close/>
                </a:path>
                <a:path extrusionOk="0" h="7423784" w="7743825">
                  <a:moveTo>
                    <a:pt x="1547698" y="6405867"/>
                  </a:moveTo>
                  <a:lnTo>
                    <a:pt x="1536890" y="6350330"/>
                  </a:lnTo>
                  <a:lnTo>
                    <a:pt x="1495120" y="6299263"/>
                  </a:lnTo>
                  <a:lnTo>
                    <a:pt x="1462024" y="6278321"/>
                  </a:lnTo>
                  <a:lnTo>
                    <a:pt x="1420444" y="6262001"/>
                  </a:lnTo>
                  <a:lnTo>
                    <a:pt x="1342885" y="6240805"/>
                  </a:lnTo>
                  <a:lnTo>
                    <a:pt x="1295908" y="6233617"/>
                  </a:lnTo>
                  <a:lnTo>
                    <a:pt x="1254887" y="6235979"/>
                  </a:lnTo>
                  <a:lnTo>
                    <a:pt x="1192453" y="6263678"/>
                  </a:lnTo>
                  <a:lnTo>
                    <a:pt x="1159141" y="6312598"/>
                  </a:lnTo>
                  <a:lnTo>
                    <a:pt x="1154531" y="6341478"/>
                  </a:lnTo>
                  <a:lnTo>
                    <a:pt x="1158532" y="6371412"/>
                  </a:lnTo>
                  <a:lnTo>
                    <a:pt x="1194193" y="6428791"/>
                  </a:lnTo>
                  <a:lnTo>
                    <a:pt x="1226743" y="6453416"/>
                  </a:lnTo>
                  <a:lnTo>
                    <a:pt x="1269695" y="6473444"/>
                  </a:lnTo>
                  <a:lnTo>
                    <a:pt x="1323263" y="6490132"/>
                  </a:lnTo>
                  <a:lnTo>
                    <a:pt x="1370037" y="6501168"/>
                  </a:lnTo>
                  <a:lnTo>
                    <a:pt x="1413979" y="6506299"/>
                  </a:lnTo>
                  <a:lnTo>
                    <a:pt x="1452143" y="6503251"/>
                  </a:lnTo>
                  <a:lnTo>
                    <a:pt x="1510157" y="6477228"/>
                  </a:lnTo>
                  <a:lnTo>
                    <a:pt x="1542110" y="6432410"/>
                  </a:lnTo>
                  <a:lnTo>
                    <a:pt x="1547698" y="6405867"/>
                  </a:lnTo>
                  <a:close/>
                </a:path>
                <a:path extrusionOk="0" h="7423784" w="7743825">
                  <a:moveTo>
                    <a:pt x="1683600" y="6935241"/>
                  </a:moveTo>
                  <a:lnTo>
                    <a:pt x="1674926" y="6888620"/>
                  </a:lnTo>
                  <a:lnTo>
                    <a:pt x="1657337" y="6835356"/>
                  </a:lnTo>
                  <a:lnTo>
                    <a:pt x="1639087" y="6790918"/>
                  </a:lnTo>
                  <a:lnTo>
                    <a:pt x="1617738" y="6752196"/>
                  </a:lnTo>
                  <a:lnTo>
                    <a:pt x="1593088" y="6722961"/>
                  </a:lnTo>
                  <a:lnTo>
                    <a:pt x="1538262" y="6691020"/>
                  </a:lnTo>
                  <a:lnTo>
                    <a:pt x="1510245" y="6687350"/>
                  </a:lnTo>
                  <a:lnTo>
                    <a:pt x="1483283" y="6691249"/>
                  </a:lnTo>
                  <a:lnTo>
                    <a:pt x="1436878" y="6719786"/>
                  </a:lnTo>
                  <a:lnTo>
                    <a:pt x="1407731" y="6772796"/>
                  </a:lnTo>
                  <a:lnTo>
                    <a:pt x="1402359" y="6807263"/>
                  </a:lnTo>
                  <a:lnTo>
                    <a:pt x="1404569" y="6846405"/>
                  </a:lnTo>
                  <a:lnTo>
                    <a:pt x="1415453" y="6889737"/>
                  </a:lnTo>
                  <a:lnTo>
                    <a:pt x="1443329" y="6965150"/>
                  </a:lnTo>
                  <a:lnTo>
                    <a:pt x="1464767" y="7007530"/>
                  </a:lnTo>
                  <a:lnTo>
                    <a:pt x="1490510" y="7039483"/>
                  </a:lnTo>
                  <a:lnTo>
                    <a:pt x="1549298" y="7074040"/>
                  </a:lnTo>
                  <a:lnTo>
                    <a:pt x="1579511" y="7077545"/>
                  </a:lnTo>
                  <a:lnTo>
                    <a:pt x="1608391" y="7072503"/>
                  </a:lnTo>
                  <a:lnTo>
                    <a:pt x="1656549" y="7038619"/>
                  </a:lnTo>
                  <a:lnTo>
                    <a:pt x="1682483" y="6976084"/>
                  </a:lnTo>
                  <a:lnTo>
                    <a:pt x="1683600" y="6935241"/>
                  </a:lnTo>
                  <a:close/>
                </a:path>
                <a:path extrusionOk="0" h="7423784" w="7743825">
                  <a:moveTo>
                    <a:pt x="2054529" y="6567398"/>
                  </a:moveTo>
                  <a:lnTo>
                    <a:pt x="2039569" y="6515113"/>
                  </a:lnTo>
                  <a:lnTo>
                    <a:pt x="1994471" y="6485331"/>
                  </a:lnTo>
                  <a:lnTo>
                    <a:pt x="1963496" y="6482816"/>
                  </a:lnTo>
                  <a:lnTo>
                    <a:pt x="1928444" y="6490665"/>
                  </a:lnTo>
                  <a:lnTo>
                    <a:pt x="1890471" y="6510452"/>
                  </a:lnTo>
                  <a:lnTo>
                    <a:pt x="1855876" y="6535852"/>
                  </a:lnTo>
                  <a:lnTo>
                    <a:pt x="1799336" y="6591795"/>
                  </a:lnTo>
                  <a:lnTo>
                    <a:pt x="1778863" y="6654355"/>
                  </a:lnTo>
                  <a:lnTo>
                    <a:pt x="1784273" y="6681762"/>
                  </a:lnTo>
                  <a:lnTo>
                    <a:pt x="1798345" y="6704622"/>
                  </a:lnTo>
                  <a:lnTo>
                    <a:pt x="1819744" y="6721437"/>
                  </a:lnTo>
                  <a:lnTo>
                    <a:pt x="1847138" y="6730733"/>
                  </a:lnTo>
                  <a:lnTo>
                    <a:pt x="1879206" y="6731013"/>
                  </a:lnTo>
                  <a:lnTo>
                    <a:pt x="1914601" y="6720789"/>
                  </a:lnTo>
                  <a:lnTo>
                    <a:pt x="1952028" y="6698589"/>
                  </a:lnTo>
                  <a:lnTo>
                    <a:pt x="2000262" y="6660439"/>
                  </a:lnTo>
                  <a:lnTo>
                    <a:pt x="2030107" y="6629578"/>
                  </a:lnTo>
                  <a:lnTo>
                    <a:pt x="2054529" y="6567398"/>
                  </a:lnTo>
                  <a:close/>
                </a:path>
                <a:path extrusionOk="0" h="7423784" w="7743825">
                  <a:moveTo>
                    <a:pt x="7254062" y="591629"/>
                  </a:moveTo>
                  <a:lnTo>
                    <a:pt x="7237031" y="538365"/>
                  </a:lnTo>
                  <a:lnTo>
                    <a:pt x="7184072" y="503643"/>
                  </a:lnTo>
                  <a:lnTo>
                    <a:pt x="7145718" y="498221"/>
                  </a:lnTo>
                  <a:lnTo>
                    <a:pt x="7100290" y="503415"/>
                  </a:lnTo>
                  <a:lnTo>
                    <a:pt x="7037667" y="519201"/>
                  </a:lnTo>
                  <a:lnTo>
                    <a:pt x="6995808" y="535952"/>
                  </a:lnTo>
                  <a:lnTo>
                    <a:pt x="6945744" y="585076"/>
                  </a:lnTo>
                  <a:lnTo>
                    <a:pt x="6936689" y="613422"/>
                  </a:lnTo>
                  <a:lnTo>
                    <a:pt x="6937705" y="641629"/>
                  </a:lnTo>
                  <a:lnTo>
                    <a:pt x="6948360" y="667677"/>
                  </a:lnTo>
                  <a:lnTo>
                    <a:pt x="6968236" y="689571"/>
                  </a:lnTo>
                  <a:lnTo>
                    <a:pt x="6996887" y="705281"/>
                  </a:lnTo>
                  <a:lnTo>
                    <a:pt x="7033882" y="712812"/>
                  </a:lnTo>
                  <a:lnTo>
                    <a:pt x="7078815" y="710158"/>
                  </a:lnTo>
                  <a:lnTo>
                    <a:pt x="7122846" y="700697"/>
                  </a:lnTo>
                  <a:lnTo>
                    <a:pt x="7159930" y="689927"/>
                  </a:lnTo>
                  <a:lnTo>
                    <a:pt x="7201078" y="671372"/>
                  </a:lnTo>
                  <a:lnTo>
                    <a:pt x="7247509" y="620217"/>
                  </a:lnTo>
                  <a:lnTo>
                    <a:pt x="7254062" y="591629"/>
                  </a:lnTo>
                  <a:close/>
                </a:path>
                <a:path extrusionOk="0" h="7423784" w="7743825">
                  <a:moveTo>
                    <a:pt x="7486091" y="252387"/>
                  </a:moveTo>
                  <a:lnTo>
                    <a:pt x="7485113" y="211874"/>
                  </a:lnTo>
                  <a:lnTo>
                    <a:pt x="7473302" y="166166"/>
                  </a:lnTo>
                  <a:lnTo>
                    <a:pt x="7446518" y="98450"/>
                  </a:lnTo>
                  <a:lnTo>
                    <a:pt x="7424166" y="57543"/>
                  </a:lnTo>
                  <a:lnTo>
                    <a:pt x="7397572" y="27889"/>
                  </a:lnTo>
                  <a:lnTo>
                    <a:pt x="7338174" y="0"/>
                  </a:lnTo>
                  <a:lnTo>
                    <a:pt x="7308685" y="622"/>
                  </a:lnTo>
                  <a:lnTo>
                    <a:pt x="7258304" y="28105"/>
                  </a:lnTo>
                  <a:lnTo>
                    <a:pt x="7230402" y="86715"/>
                  </a:lnTo>
                  <a:lnTo>
                    <a:pt x="7228992" y="126250"/>
                  </a:lnTo>
                  <a:lnTo>
                    <a:pt x="7238136" y="171831"/>
                  </a:lnTo>
                  <a:lnTo>
                    <a:pt x="7255142" y="219684"/>
                  </a:lnTo>
                  <a:lnTo>
                    <a:pt x="7272604" y="259575"/>
                  </a:lnTo>
                  <a:lnTo>
                    <a:pt x="7296734" y="299567"/>
                  </a:lnTo>
                  <a:lnTo>
                    <a:pt x="7324522" y="327621"/>
                  </a:lnTo>
                  <a:lnTo>
                    <a:pt x="7384631" y="350850"/>
                  </a:lnTo>
                  <a:lnTo>
                    <a:pt x="7413726" y="347548"/>
                  </a:lnTo>
                  <a:lnTo>
                    <a:pt x="7440028" y="335305"/>
                  </a:lnTo>
                  <a:lnTo>
                    <a:pt x="7461923" y="314858"/>
                  </a:lnTo>
                  <a:lnTo>
                    <a:pt x="7477823" y="286969"/>
                  </a:lnTo>
                  <a:lnTo>
                    <a:pt x="7486091" y="252387"/>
                  </a:lnTo>
                  <a:close/>
                </a:path>
                <a:path extrusionOk="0" h="7423784" w="7743825">
                  <a:moveTo>
                    <a:pt x="7735011" y="599897"/>
                  </a:moveTo>
                  <a:lnTo>
                    <a:pt x="7714818" y="538810"/>
                  </a:lnTo>
                  <a:lnTo>
                    <a:pt x="7667587" y="505968"/>
                  </a:lnTo>
                  <a:lnTo>
                    <a:pt x="7637843" y="502056"/>
                  </a:lnTo>
                  <a:lnTo>
                    <a:pt x="7606157" y="507504"/>
                  </a:lnTo>
                  <a:lnTo>
                    <a:pt x="7543381" y="549541"/>
                  </a:lnTo>
                  <a:lnTo>
                    <a:pt x="7515492" y="587654"/>
                  </a:lnTo>
                  <a:lnTo>
                    <a:pt x="7480097" y="651294"/>
                  </a:lnTo>
                  <a:lnTo>
                    <a:pt x="7462609" y="694474"/>
                  </a:lnTo>
                  <a:lnTo>
                    <a:pt x="7456538" y="733818"/>
                  </a:lnTo>
                  <a:lnTo>
                    <a:pt x="7460399" y="768388"/>
                  </a:lnTo>
                  <a:lnTo>
                    <a:pt x="7472680" y="797293"/>
                  </a:lnTo>
                  <a:lnTo>
                    <a:pt x="7491908" y="819632"/>
                  </a:lnTo>
                  <a:lnTo>
                    <a:pt x="7516571" y="834517"/>
                  </a:lnTo>
                  <a:lnTo>
                    <a:pt x="7545184" y="841032"/>
                  </a:lnTo>
                  <a:lnTo>
                    <a:pt x="7576261" y="838263"/>
                  </a:lnTo>
                  <a:lnTo>
                    <a:pt x="7639799" y="801331"/>
                  </a:lnTo>
                  <a:lnTo>
                    <a:pt x="7669289" y="765352"/>
                  </a:lnTo>
                  <a:lnTo>
                    <a:pt x="7695514" y="721842"/>
                  </a:lnTo>
                  <a:lnTo>
                    <a:pt x="7715301" y="683094"/>
                  </a:lnTo>
                  <a:lnTo>
                    <a:pt x="7730947" y="639114"/>
                  </a:lnTo>
                  <a:lnTo>
                    <a:pt x="7735011" y="599897"/>
                  </a:lnTo>
                  <a:close/>
                </a:path>
                <a:path extrusionOk="0" h="7423784" w="7743825">
                  <a:moveTo>
                    <a:pt x="7743279" y="82245"/>
                  </a:moveTo>
                  <a:lnTo>
                    <a:pt x="7726299" y="97231"/>
                  </a:lnTo>
                  <a:lnTo>
                    <a:pt x="7710462" y="124028"/>
                  </a:lnTo>
                  <a:lnTo>
                    <a:pt x="7702334" y="157543"/>
                  </a:lnTo>
                  <a:lnTo>
                    <a:pt x="7703540" y="197078"/>
                  </a:lnTo>
                  <a:lnTo>
                    <a:pt x="7715682" y="241960"/>
                  </a:lnTo>
                  <a:lnTo>
                    <a:pt x="7735798" y="288632"/>
                  </a:lnTo>
                  <a:lnTo>
                    <a:pt x="7743279" y="303580"/>
                  </a:lnTo>
                  <a:lnTo>
                    <a:pt x="7743279" y="8224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01" name="Google Shape;501;p14"/>
            <p:cNvPicPr preferRelativeResize="0"/>
            <p:nvPr/>
          </p:nvPicPr>
          <p:blipFill rotWithShape="1">
            <a:blip r:embed="rId12">
              <a:alphaModFix/>
            </a:blip>
            <a:srcRect b="0" l="0" r="0" t="0"/>
            <a:stretch/>
          </p:blipFill>
          <p:spPr>
            <a:xfrm>
              <a:off x="17440482" y="2515797"/>
              <a:ext cx="249989" cy="224567"/>
            </a:xfrm>
            <a:prstGeom prst="rect">
              <a:avLst/>
            </a:prstGeom>
            <a:noFill/>
            <a:ln>
              <a:noFill/>
            </a:ln>
          </p:spPr>
        </p:pic>
        <p:sp>
          <p:nvSpPr>
            <p:cNvPr id="502" name="Google Shape;502;p14"/>
            <p:cNvSpPr/>
            <p:nvPr/>
          </p:nvSpPr>
          <p:spPr>
            <a:xfrm>
              <a:off x="17011466" y="2568792"/>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03" name="Google Shape;503;p14"/>
            <p:cNvPicPr preferRelativeResize="0"/>
            <p:nvPr/>
          </p:nvPicPr>
          <p:blipFill rotWithShape="1">
            <a:blip r:embed="rId13">
              <a:alphaModFix/>
            </a:blip>
            <a:srcRect b="0" l="0" r="0" t="0"/>
            <a:stretch/>
          </p:blipFill>
          <p:spPr>
            <a:xfrm>
              <a:off x="17277969" y="2943829"/>
              <a:ext cx="249100" cy="225803"/>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7" name="Shape 507"/>
        <p:cNvGrpSpPr/>
        <p:nvPr/>
      </p:nvGrpSpPr>
      <p:grpSpPr>
        <a:xfrm>
          <a:off x="0" y="0"/>
          <a:ext cx="0" cy="0"/>
          <a:chOff x="0" y="0"/>
          <a:chExt cx="0" cy="0"/>
        </a:xfrm>
      </p:grpSpPr>
      <p:grpSp>
        <p:nvGrpSpPr>
          <p:cNvPr id="508" name="Google Shape;508;p15"/>
          <p:cNvGrpSpPr/>
          <p:nvPr/>
        </p:nvGrpSpPr>
        <p:grpSpPr>
          <a:xfrm>
            <a:off x="0" y="0"/>
            <a:ext cx="9144000" cy="10287000"/>
            <a:chOff x="0" y="0"/>
            <a:chExt cx="9144000" cy="10287000"/>
          </a:xfrm>
        </p:grpSpPr>
        <p:sp>
          <p:nvSpPr>
            <p:cNvPr id="509" name="Google Shape;509;p15"/>
            <p:cNvSpPr/>
            <p:nvPr/>
          </p:nvSpPr>
          <p:spPr>
            <a:xfrm>
              <a:off x="0" y="0"/>
              <a:ext cx="9144000" cy="10287000"/>
            </a:xfrm>
            <a:custGeom>
              <a:rect b="b" l="l" r="r" t="t"/>
              <a:pathLst>
                <a:path extrusionOk="0" h="10287000" w="9144000">
                  <a:moveTo>
                    <a:pt x="9144000" y="10286996"/>
                  </a:moveTo>
                  <a:lnTo>
                    <a:pt x="9144000" y="0"/>
                  </a:lnTo>
                  <a:lnTo>
                    <a:pt x="0" y="0"/>
                  </a:lnTo>
                  <a:lnTo>
                    <a:pt x="0" y="10286996"/>
                  </a:lnTo>
                  <a:lnTo>
                    <a:pt x="9144000" y="10286996"/>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10" name="Google Shape;510;p15"/>
            <p:cNvPicPr preferRelativeResize="0"/>
            <p:nvPr/>
          </p:nvPicPr>
          <p:blipFill rotWithShape="1">
            <a:blip r:embed="rId3">
              <a:alphaModFix/>
            </a:blip>
            <a:srcRect b="0" l="0" r="0" t="0"/>
            <a:stretch/>
          </p:blipFill>
          <p:spPr>
            <a:xfrm>
              <a:off x="0" y="493776"/>
              <a:ext cx="8797290" cy="8839962"/>
            </a:xfrm>
            <a:prstGeom prst="rect">
              <a:avLst/>
            </a:prstGeom>
            <a:noFill/>
            <a:ln>
              <a:noFill/>
            </a:ln>
          </p:spPr>
        </p:pic>
      </p:grpSp>
      <p:sp>
        <p:nvSpPr>
          <p:cNvPr id="511" name="Google Shape;511;p15"/>
          <p:cNvSpPr txBox="1"/>
          <p:nvPr/>
        </p:nvSpPr>
        <p:spPr>
          <a:xfrm>
            <a:off x="9284589" y="3525139"/>
            <a:ext cx="8716010" cy="6390005"/>
          </a:xfrm>
          <a:prstGeom prst="rect">
            <a:avLst/>
          </a:prstGeom>
          <a:noFill/>
          <a:ln>
            <a:noFill/>
          </a:ln>
        </p:spPr>
        <p:txBody>
          <a:bodyPr anchorCtr="0" anchor="t" bIns="0" lIns="0" spcFirstLastPara="1" rIns="0" wrap="square" tIns="12050">
            <a:spAutoFit/>
          </a:bodyPr>
          <a:lstStyle/>
          <a:p>
            <a:pPr indent="0" lvl="0" marL="270510" rtl="0" algn="just">
              <a:lnSpc>
                <a:spcPct val="100000"/>
              </a:lnSpc>
              <a:spcBef>
                <a:spcPts val="0"/>
              </a:spcBef>
              <a:spcAft>
                <a:spcPts val="0"/>
              </a:spcAft>
              <a:buNone/>
            </a:pPr>
            <a:r>
              <a:rPr lang="en-US" sz="2800">
                <a:latin typeface="Times New Roman"/>
                <a:ea typeface="Times New Roman"/>
                <a:cs typeface="Times New Roman"/>
                <a:sym typeface="Times New Roman"/>
              </a:rPr>
              <a:t>06th March 2019</a:t>
            </a:r>
            <a:endParaRPr sz="2800">
              <a:latin typeface="Times New Roman"/>
              <a:ea typeface="Times New Roman"/>
              <a:cs typeface="Times New Roman"/>
              <a:sym typeface="Times New Roman"/>
            </a:endParaRPr>
          </a:p>
          <a:p>
            <a:pPr indent="-341630" lvl="0" marL="354330" marR="6350" rtl="0" algn="just">
              <a:lnSpc>
                <a:spcPct val="150000"/>
              </a:lnSpc>
              <a:spcBef>
                <a:spcPts val="1390"/>
              </a:spcBef>
              <a:spcAft>
                <a:spcPts val="0"/>
              </a:spcAft>
              <a:buSzPts val="2800"/>
              <a:buFont typeface="Arial"/>
              <a:buChar char="•"/>
            </a:pPr>
            <a:r>
              <a:rPr lang="en-US" sz="2800">
                <a:latin typeface="Times New Roman"/>
                <a:ea typeface="Times New Roman"/>
                <a:cs typeface="Times New Roman"/>
                <a:sym typeface="Times New Roman"/>
              </a:rPr>
              <a:t>The sessions covered understanding self-love, cultivating 	self-compassion,  identifying  self-love  blocks,  setting 	boundaries and prioritizing self-care, practicing gratitude 	and  positive  affirmations,  letting  go  of  perfectionism, 	embracing self-acceptance, building resilience, and goal 	setting.</a:t>
            </a:r>
            <a:endParaRPr sz="2800">
              <a:latin typeface="Times New Roman"/>
              <a:ea typeface="Times New Roman"/>
              <a:cs typeface="Times New Roman"/>
              <a:sym typeface="Times New Roman"/>
            </a:endParaRPr>
          </a:p>
          <a:p>
            <a:pPr indent="-341630" lvl="0" marL="354330" marR="5080" rtl="0" algn="just">
              <a:lnSpc>
                <a:spcPct val="150000"/>
              </a:lnSpc>
              <a:spcBef>
                <a:spcPts val="0"/>
              </a:spcBef>
              <a:spcAft>
                <a:spcPts val="0"/>
              </a:spcAft>
              <a:buSzPts val="2800"/>
              <a:buFont typeface="Arial"/>
              <a:buChar char="•"/>
            </a:pPr>
            <a:r>
              <a:rPr lang="en-US" sz="2800">
                <a:latin typeface="Times New Roman"/>
                <a:ea typeface="Times New Roman"/>
                <a:cs typeface="Times New Roman"/>
                <a:sym typeface="Times New Roman"/>
              </a:rPr>
              <a:t>The workshop aimed to empower individuals to continue 	their journey of self-love and personal growth beyond the 	workshop.</a:t>
            </a:r>
            <a:endParaRPr sz="2800">
              <a:latin typeface="Times New Roman"/>
              <a:ea typeface="Times New Roman"/>
              <a:cs typeface="Times New Roman"/>
              <a:sym typeface="Times New Roman"/>
            </a:endParaRPr>
          </a:p>
        </p:txBody>
      </p:sp>
      <p:pic>
        <p:nvPicPr>
          <p:cNvPr id="512" name="Google Shape;512;p15"/>
          <p:cNvPicPr preferRelativeResize="0"/>
          <p:nvPr/>
        </p:nvPicPr>
        <p:blipFill rotWithShape="1">
          <a:blip r:embed="rId4">
            <a:alphaModFix/>
          </a:blip>
          <a:srcRect b="0" l="0" r="0" t="0"/>
          <a:stretch/>
        </p:blipFill>
        <p:spPr>
          <a:xfrm>
            <a:off x="9449689" y="485012"/>
            <a:ext cx="7677784" cy="1697989"/>
          </a:xfrm>
          <a:prstGeom prst="rect">
            <a:avLst/>
          </a:prstGeom>
          <a:noFill/>
          <a:ln>
            <a:noFill/>
          </a:ln>
        </p:spPr>
      </p:pic>
      <p:sp>
        <p:nvSpPr>
          <p:cNvPr id="513" name="Google Shape;513;p15"/>
          <p:cNvSpPr txBox="1"/>
          <p:nvPr>
            <p:ph type="title"/>
          </p:nvPr>
        </p:nvSpPr>
        <p:spPr>
          <a:xfrm>
            <a:off x="9437004" y="2178750"/>
            <a:ext cx="5698200" cy="10896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7000"/>
              <a:t>Self-love</a:t>
            </a:r>
            <a:endParaRPr sz="7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7" name="Shape 517"/>
        <p:cNvGrpSpPr/>
        <p:nvPr/>
      </p:nvGrpSpPr>
      <p:grpSpPr>
        <a:xfrm>
          <a:off x="0" y="0"/>
          <a:ext cx="0" cy="0"/>
          <a:chOff x="0" y="0"/>
          <a:chExt cx="0" cy="0"/>
        </a:xfrm>
      </p:grpSpPr>
      <p:sp>
        <p:nvSpPr>
          <p:cNvPr id="518" name="Google Shape;518;p17"/>
          <p:cNvSpPr/>
          <p:nvPr/>
        </p:nvSpPr>
        <p:spPr>
          <a:xfrm>
            <a:off x="0" y="0"/>
            <a:ext cx="18288000" cy="6224492"/>
          </a:xfrm>
          <a:custGeom>
            <a:rect b="b" l="l" r="r" t="t"/>
            <a:pathLst>
              <a:path extrusionOk="0" h="6057900" w="18288000">
                <a:moveTo>
                  <a:pt x="18288000" y="0"/>
                </a:moveTo>
                <a:lnTo>
                  <a:pt x="0" y="0"/>
                </a:lnTo>
                <a:lnTo>
                  <a:pt x="0" y="6057900"/>
                </a:lnTo>
                <a:lnTo>
                  <a:pt x="18288000" y="6057900"/>
                </a:lnTo>
                <a:lnTo>
                  <a:pt x="18288000"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19" name="Google Shape;519;p17"/>
          <p:cNvPicPr preferRelativeResize="0"/>
          <p:nvPr/>
        </p:nvPicPr>
        <p:blipFill rotWithShape="1">
          <a:blip r:embed="rId3">
            <a:alphaModFix/>
          </a:blip>
          <a:srcRect b="0" l="0" r="0" t="0"/>
          <a:stretch/>
        </p:blipFill>
        <p:spPr>
          <a:xfrm>
            <a:off x="540413" y="190511"/>
            <a:ext cx="7179563" cy="1697989"/>
          </a:xfrm>
          <a:prstGeom prst="rect">
            <a:avLst/>
          </a:prstGeom>
          <a:noFill/>
          <a:ln>
            <a:noFill/>
          </a:ln>
        </p:spPr>
      </p:pic>
      <p:sp>
        <p:nvSpPr>
          <p:cNvPr id="520" name="Google Shape;520;p17"/>
          <p:cNvSpPr txBox="1"/>
          <p:nvPr/>
        </p:nvSpPr>
        <p:spPr>
          <a:xfrm>
            <a:off x="692825" y="2786600"/>
            <a:ext cx="9766800" cy="3309900"/>
          </a:xfrm>
          <a:prstGeom prst="rect">
            <a:avLst/>
          </a:prstGeom>
          <a:noFill/>
          <a:ln>
            <a:noFill/>
          </a:ln>
        </p:spPr>
        <p:txBody>
          <a:bodyPr anchorCtr="0" anchor="t" bIns="0" lIns="0" spcFirstLastPara="1" rIns="0" wrap="square" tIns="83175">
            <a:spAutoFit/>
          </a:bodyPr>
          <a:lstStyle/>
          <a:p>
            <a:pPr indent="-342900" lvl="0" marL="355600" marR="1117600" rtl="0" algn="l">
              <a:lnSpc>
                <a:spcPct val="100000"/>
              </a:lnSpc>
              <a:spcBef>
                <a:spcPts val="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The Counseling Cell of Vivekananda College organized a workshop on trauma.</a:t>
            </a:r>
            <a:endParaRPr sz="2800">
              <a:latin typeface="Times New Roman"/>
              <a:ea typeface="Times New Roman"/>
              <a:cs typeface="Times New Roman"/>
              <a:sym typeface="Times New Roman"/>
            </a:endParaRPr>
          </a:p>
          <a:p>
            <a:pPr indent="-342265" lvl="0" marL="354965" rtl="0" algn="l">
              <a:lnSpc>
                <a:spcPct val="89821"/>
              </a:lnSpc>
              <a:spcBef>
                <a:spcPts val="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The speaker provided an introduction to the topic</a:t>
            </a:r>
            <a:endParaRPr sz="2800">
              <a:latin typeface="Times New Roman"/>
              <a:ea typeface="Times New Roman"/>
              <a:cs typeface="Times New Roman"/>
              <a:sym typeface="Times New Roman"/>
            </a:endParaRPr>
          </a:p>
          <a:p>
            <a:pPr indent="0" lvl="0" marL="355600" marR="1311910" rtl="0" algn="l">
              <a:lnSpc>
                <a:spcPct val="83300"/>
              </a:lnSpc>
              <a:spcBef>
                <a:spcPts val="285"/>
              </a:spcBef>
              <a:spcAft>
                <a:spcPts val="0"/>
              </a:spcAft>
              <a:buNone/>
            </a:pPr>
            <a:r>
              <a:rPr lang="en-US" sz="2800">
                <a:solidFill>
                  <a:srgbClr val="39362F"/>
                </a:solidFill>
                <a:latin typeface="Times New Roman"/>
                <a:ea typeface="Times New Roman"/>
                <a:cs typeface="Times New Roman"/>
                <a:sym typeface="Times New Roman"/>
              </a:rPr>
              <a:t>and discussed the physical, emotional, and psychological responses that can occur after experiencing a traumatic event.</a:t>
            </a:r>
            <a:endParaRPr sz="2800">
              <a:latin typeface="Times New Roman"/>
              <a:ea typeface="Times New Roman"/>
              <a:cs typeface="Times New Roman"/>
              <a:sym typeface="Times New Roman"/>
            </a:endParaRPr>
          </a:p>
          <a:p>
            <a:pPr indent="-342900" lvl="0" marL="355600" marR="5080" rtl="0" algn="l">
              <a:lnSpc>
                <a:spcPct val="100000"/>
              </a:lnSpc>
              <a:spcBef>
                <a:spcPts val="1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Ms. Khanna explained the underlying reasons behind these responses and their effects on individuals</a:t>
            </a:r>
            <a:endParaRPr sz="2800">
              <a:latin typeface="Times New Roman"/>
              <a:ea typeface="Times New Roman"/>
              <a:cs typeface="Times New Roman"/>
              <a:sym typeface="Times New Roman"/>
            </a:endParaRPr>
          </a:p>
        </p:txBody>
      </p:sp>
      <p:pic>
        <p:nvPicPr>
          <p:cNvPr id="521" name="Google Shape;521;p17"/>
          <p:cNvPicPr preferRelativeResize="0"/>
          <p:nvPr/>
        </p:nvPicPr>
        <p:blipFill rotWithShape="1">
          <a:blip r:embed="rId4">
            <a:alphaModFix/>
          </a:blip>
          <a:srcRect b="0" l="0" r="0" t="0"/>
          <a:stretch/>
        </p:blipFill>
        <p:spPr>
          <a:xfrm>
            <a:off x="10515600" y="190500"/>
            <a:ext cx="7010400" cy="9902952"/>
          </a:xfrm>
          <a:prstGeom prst="rect">
            <a:avLst/>
          </a:prstGeom>
          <a:noFill/>
          <a:ln>
            <a:noFill/>
          </a:ln>
        </p:spPr>
      </p:pic>
      <p:sp>
        <p:nvSpPr>
          <p:cNvPr id="522" name="Google Shape;522;p17"/>
          <p:cNvSpPr txBox="1"/>
          <p:nvPr>
            <p:ph type="title"/>
          </p:nvPr>
        </p:nvSpPr>
        <p:spPr>
          <a:xfrm>
            <a:off x="540425" y="1568350"/>
            <a:ext cx="8111400" cy="7830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5000">
                <a:solidFill>
                  <a:srgbClr val="5C2C04"/>
                </a:solidFill>
              </a:rPr>
              <a:t>Psychological First Aid</a:t>
            </a:r>
            <a:endParaRPr sz="5000"/>
          </a:p>
        </p:txBody>
      </p:sp>
      <p:pic>
        <p:nvPicPr>
          <p:cNvPr id="523" name="Google Shape;523;p17"/>
          <p:cNvPicPr preferRelativeResize="0"/>
          <p:nvPr/>
        </p:nvPicPr>
        <p:blipFill rotWithShape="1">
          <a:blip r:embed="rId5">
            <a:alphaModFix/>
          </a:blip>
          <a:srcRect b="0" l="-3889" r="3890" t="0"/>
          <a:stretch/>
        </p:blipFill>
        <p:spPr>
          <a:xfrm>
            <a:off x="1960875" y="6226960"/>
            <a:ext cx="7197852" cy="4195570"/>
          </a:xfrm>
          <a:prstGeom prst="rect">
            <a:avLst/>
          </a:prstGeom>
          <a:noFill/>
          <a:ln>
            <a:noFill/>
          </a:ln>
        </p:spPr>
      </p:pic>
      <p:sp>
        <p:nvSpPr>
          <p:cNvPr id="524" name="Google Shape;524;p17"/>
          <p:cNvSpPr txBox="1"/>
          <p:nvPr/>
        </p:nvSpPr>
        <p:spPr>
          <a:xfrm>
            <a:off x="540425" y="2310013"/>
            <a:ext cx="261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233440"/>
                </a:solidFill>
                <a:latin typeface="Times New Roman"/>
                <a:ea typeface="Times New Roman"/>
                <a:cs typeface="Times New Roman"/>
                <a:sym typeface="Times New Roman"/>
              </a:rPr>
              <a:t>19th march 2021</a:t>
            </a:r>
            <a:endParaRPr sz="2400">
              <a:solidFill>
                <a:srgbClr val="233440"/>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8" name="Shape 528"/>
        <p:cNvGrpSpPr/>
        <p:nvPr/>
      </p:nvGrpSpPr>
      <p:grpSpPr>
        <a:xfrm>
          <a:off x="0" y="0"/>
          <a:ext cx="0" cy="0"/>
          <a:chOff x="0" y="0"/>
          <a:chExt cx="0" cy="0"/>
        </a:xfrm>
      </p:grpSpPr>
      <p:sp>
        <p:nvSpPr>
          <p:cNvPr id="529" name="Google Shape;529;p16"/>
          <p:cNvSpPr/>
          <p:nvPr/>
        </p:nvSpPr>
        <p:spPr>
          <a:xfrm>
            <a:off x="8534400" y="0"/>
            <a:ext cx="9753600" cy="10287000"/>
          </a:xfrm>
          <a:custGeom>
            <a:rect b="b" l="l" r="r" t="t"/>
            <a:pathLst>
              <a:path extrusionOk="0" h="10287000" w="9753600">
                <a:moveTo>
                  <a:pt x="9753599" y="0"/>
                </a:moveTo>
                <a:lnTo>
                  <a:pt x="0" y="0"/>
                </a:lnTo>
                <a:lnTo>
                  <a:pt x="0" y="10286996"/>
                </a:lnTo>
                <a:lnTo>
                  <a:pt x="9753599" y="10286996"/>
                </a:lnTo>
                <a:lnTo>
                  <a:pt x="9753599"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30" name="Google Shape;530;p16"/>
          <p:cNvSpPr txBox="1"/>
          <p:nvPr>
            <p:ph type="title"/>
          </p:nvPr>
        </p:nvSpPr>
        <p:spPr>
          <a:xfrm>
            <a:off x="611835" y="1309496"/>
            <a:ext cx="6741900" cy="1536600"/>
          </a:xfrm>
          <a:prstGeom prst="rect">
            <a:avLst/>
          </a:prstGeom>
          <a:noFill/>
          <a:ln>
            <a:noFill/>
          </a:ln>
        </p:spPr>
        <p:txBody>
          <a:bodyPr anchorCtr="0" anchor="t" bIns="0" lIns="0" spcFirstLastPara="1" rIns="0" wrap="square" tIns="12700">
            <a:spAutoFit/>
          </a:bodyPr>
          <a:lstStyle/>
          <a:p>
            <a:pPr indent="0" lvl="0" marL="12700" marR="5080" rtl="0" algn="l">
              <a:lnSpc>
                <a:spcPct val="115000"/>
              </a:lnSpc>
              <a:spcBef>
                <a:spcPts val="0"/>
              </a:spcBef>
              <a:spcAft>
                <a:spcPts val="0"/>
              </a:spcAft>
              <a:buNone/>
            </a:pPr>
            <a:r>
              <a:rPr lang="en-US" sz="3000">
                <a:solidFill>
                  <a:srgbClr val="5C2C04"/>
                </a:solidFill>
              </a:rPr>
              <a:t>Control or Let go- How to maintain a balanced emotional health</a:t>
            </a:r>
            <a:endParaRPr sz="3000"/>
          </a:p>
        </p:txBody>
      </p:sp>
      <p:sp>
        <p:nvSpPr>
          <p:cNvPr id="531" name="Google Shape;531;p16"/>
          <p:cNvSpPr txBox="1"/>
          <p:nvPr/>
        </p:nvSpPr>
        <p:spPr>
          <a:xfrm>
            <a:off x="638454" y="2969514"/>
            <a:ext cx="7916400" cy="5006100"/>
          </a:xfrm>
          <a:prstGeom prst="rect">
            <a:avLst/>
          </a:prstGeom>
          <a:noFill/>
          <a:ln>
            <a:noFill/>
          </a:ln>
        </p:spPr>
        <p:txBody>
          <a:bodyPr anchorCtr="0" anchor="t" bIns="0" lIns="0" spcFirstLastPara="1" rIns="0" wrap="square" tIns="12700">
            <a:spAutoFit/>
          </a:bodyPr>
          <a:lstStyle/>
          <a:p>
            <a:pPr indent="0" lvl="0" marL="25400" rtl="0" algn="l">
              <a:lnSpc>
                <a:spcPct val="108125"/>
              </a:lnSpc>
              <a:spcBef>
                <a:spcPts val="0"/>
              </a:spcBef>
              <a:spcAft>
                <a:spcPts val="0"/>
              </a:spcAft>
              <a:buNone/>
            </a:pPr>
            <a:r>
              <a:rPr lang="en-US" sz="2400">
                <a:latin typeface="Times New Roman"/>
                <a:ea typeface="Times New Roman"/>
                <a:cs typeface="Times New Roman"/>
                <a:sym typeface="Times New Roman"/>
              </a:rPr>
              <a:t>20</a:t>
            </a:r>
            <a:r>
              <a:rPr baseline="30000" lang="en-US" sz="2400">
                <a:latin typeface="Times New Roman"/>
                <a:ea typeface="Times New Roman"/>
                <a:cs typeface="Times New Roman"/>
                <a:sym typeface="Times New Roman"/>
              </a:rPr>
              <a:t>th </a:t>
            </a:r>
            <a:r>
              <a:rPr lang="en-US" sz="2400">
                <a:latin typeface="Times New Roman"/>
                <a:ea typeface="Times New Roman"/>
                <a:cs typeface="Times New Roman"/>
                <a:sym typeface="Times New Roman"/>
              </a:rPr>
              <a:t>April 2021</a:t>
            </a:r>
            <a:endParaRPr sz="2400">
              <a:latin typeface="Times New Roman"/>
              <a:ea typeface="Times New Roman"/>
              <a:cs typeface="Times New Roman"/>
              <a:sym typeface="Times New Roman"/>
            </a:endParaRPr>
          </a:p>
          <a:p>
            <a:pPr indent="0" lvl="0" marL="25400" rtl="0" algn="l">
              <a:lnSpc>
                <a:spcPct val="108124"/>
              </a:lnSpc>
              <a:spcBef>
                <a:spcPts val="0"/>
              </a:spcBef>
              <a:spcAft>
                <a:spcPts val="0"/>
              </a:spcAft>
              <a:buNone/>
            </a:pPr>
            <a:r>
              <a:t/>
            </a:r>
            <a:endParaRPr sz="2400">
              <a:latin typeface="Times New Roman"/>
              <a:ea typeface="Times New Roman"/>
              <a:cs typeface="Times New Roman"/>
              <a:sym typeface="Times New Roman"/>
            </a:endParaRPr>
          </a:p>
          <a:p>
            <a:pPr indent="-342900" lvl="0" marL="368300" marR="932814" rtl="0" algn="l">
              <a:lnSpc>
                <a:spcPct val="83400"/>
              </a:lnSpc>
              <a:spcBef>
                <a:spcPts val="27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The Counseling Cell of Vivekananda College organized a webinar on maintaining emotional health.</a:t>
            </a:r>
            <a:endParaRPr sz="2800">
              <a:latin typeface="Times New Roman"/>
              <a:ea typeface="Times New Roman"/>
              <a:cs typeface="Times New Roman"/>
              <a:sym typeface="Times New Roman"/>
            </a:endParaRPr>
          </a:p>
          <a:p>
            <a:pPr indent="-342265" lvl="0" marL="367665" rtl="0" algn="l">
              <a:lnSpc>
                <a:spcPct val="89821"/>
              </a:lnSpc>
              <a:spcBef>
                <a:spcPts val="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The speaker, Dr. Komalpreet Kaur, Chairperson and</a:t>
            </a:r>
            <a:endParaRPr sz="2800">
              <a:latin typeface="Times New Roman"/>
              <a:ea typeface="Times New Roman"/>
              <a:cs typeface="Times New Roman"/>
              <a:sym typeface="Times New Roman"/>
            </a:endParaRPr>
          </a:p>
          <a:p>
            <a:pPr indent="0" lvl="0" marL="368300" marR="17780" rtl="0" algn="l">
              <a:lnSpc>
                <a:spcPct val="83300"/>
              </a:lnSpc>
              <a:spcBef>
                <a:spcPts val="280"/>
              </a:spcBef>
              <a:spcAft>
                <a:spcPts val="0"/>
              </a:spcAft>
              <a:buNone/>
            </a:pPr>
            <a:r>
              <a:rPr lang="en-US" sz="2800">
                <a:solidFill>
                  <a:srgbClr val="39362F"/>
                </a:solidFill>
                <a:latin typeface="Times New Roman"/>
                <a:ea typeface="Times New Roman"/>
                <a:cs typeface="Times New Roman"/>
                <a:sym typeface="Times New Roman"/>
              </a:rPr>
              <a:t>Mind Designer at the Institute of Psychometric Assessment and Counseling in New Delhi, discussed key elements for maintaining emotional balance and strategies for letting go of stress and anxiety.</a:t>
            </a:r>
            <a:endParaRPr sz="2800">
              <a:latin typeface="Times New Roman"/>
              <a:ea typeface="Times New Roman"/>
              <a:cs typeface="Times New Roman"/>
              <a:sym typeface="Times New Roman"/>
            </a:endParaRPr>
          </a:p>
          <a:p>
            <a:pPr indent="-342900" lvl="0" marL="368300" marR="914400" rtl="0" algn="l">
              <a:lnSpc>
                <a:spcPct val="100000"/>
              </a:lnSpc>
              <a:spcBef>
                <a:spcPts val="10"/>
              </a:spcBef>
              <a:spcAft>
                <a:spcPts val="0"/>
              </a:spcAft>
              <a:buClr>
                <a:srgbClr val="39362F"/>
              </a:buClr>
              <a:buSzPts val="2800"/>
              <a:buFont typeface="Arial"/>
              <a:buChar char="•"/>
            </a:pPr>
            <a:r>
              <a:rPr lang="en-US" sz="2800">
                <a:solidFill>
                  <a:srgbClr val="39362F"/>
                </a:solidFill>
                <a:latin typeface="Times New Roman"/>
                <a:ea typeface="Times New Roman"/>
                <a:cs typeface="Times New Roman"/>
                <a:sym typeface="Times New Roman"/>
              </a:rPr>
              <a:t>Attendees gained important insights on how to cultivate a healthy emotional state.</a:t>
            </a:r>
            <a:endParaRPr sz="2800">
              <a:latin typeface="Times New Roman"/>
              <a:ea typeface="Times New Roman"/>
              <a:cs typeface="Times New Roman"/>
              <a:sym typeface="Times New Roman"/>
            </a:endParaRPr>
          </a:p>
        </p:txBody>
      </p:sp>
      <p:pic>
        <p:nvPicPr>
          <p:cNvPr id="532" name="Google Shape;532;p16"/>
          <p:cNvPicPr preferRelativeResize="0"/>
          <p:nvPr/>
        </p:nvPicPr>
        <p:blipFill rotWithShape="1">
          <a:blip r:embed="rId3">
            <a:alphaModFix/>
          </a:blip>
          <a:srcRect b="0" l="0" r="0" t="0"/>
          <a:stretch/>
        </p:blipFill>
        <p:spPr>
          <a:xfrm>
            <a:off x="9784080" y="4569"/>
            <a:ext cx="7839455" cy="10282425"/>
          </a:xfrm>
          <a:prstGeom prst="rect">
            <a:avLst/>
          </a:prstGeom>
          <a:noFill/>
          <a:ln>
            <a:noFill/>
          </a:ln>
        </p:spPr>
      </p:pic>
      <p:pic>
        <p:nvPicPr>
          <p:cNvPr id="533" name="Google Shape;533;p16"/>
          <p:cNvPicPr preferRelativeResize="0"/>
          <p:nvPr/>
        </p:nvPicPr>
        <p:blipFill rotWithShape="1">
          <a:blip r:embed="rId4">
            <a:alphaModFix/>
          </a:blip>
          <a:srcRect b="0" l="0" r="0" t="0"/>
          <a:stretch/>
        </p:blipFill>
        <p:spPr>
          <a:xfrm>
            <a:off x="507187" y="0"/>
            <a:ext cx="5752084" cy="1382902"/>
          </a:xfrm>
          <a:prstGeom prst="rect">
            <a:avLst/>
          </a:prstGeom>
          <a:noFill/>
          <a:ln>
            <a:noFill/>
          </a:ln>
        </p:spPr>
      </p:pic>
      <p:pic>
        <p:nvPicPr>
          <p:cNvPr id="534" name="Google Shape;534;p16"/>
          <p:cNvPicPr preferRelativeResize="0"/>
          <p:nvPr/>
        </p:nvPicPr>
        <p:blipFill rotWithShape="1">
          <a:blip r:embed="rId5">
            <a:alphaModFix/>
          </a:blip>
          <a:srcRect b="0" l="0" r="0" t="0"/>
          <a:stretch/>
        </p:blipFill>
        <p:spPr>
          <a:xfrm>
            <a:off x="7498075" y="7200875"/>
            <a:ext cx="2286000" cy="29306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8" name="Shape 538"/>
        <p:cNvGrpSpPr/>
        <p:nvPr/>
      </p:nvGrpSpPr>
      <p:grpSpPr>
        <a:xfrm>
          <a:off x="0" y="0"/>
          <a:ext cx="0" cy="0"/>
          <a:chOff x="0" y="0"/>
          <a:chExt cx="0" cy="0"/>
        </a:xfrm>
      </p:grpSpPr>
      <p:grpSp>
        <p:nvGrpSpPr>
          <p:cNvPr id="539" name="Google Shape;539;p26"/>
          <p:cNvGrpSpPr/>
          <p:nvPr/>
        </p:nvGrpSpPr>
        <p:grpSpPr>
          <a:xfrm>
            <a:off x="0" y="0"/>
            <a:ext cx="9531350" cy="4445635"/>
            <a:chOff x="0" y="0"/>
            <a:chExt cx="9531350" cy="4445635"/>
          </a:xfrm>
        </p:grpSpPr>
        <p:sp>
          <p:nvSpPr>
            <p:cNvPr id="540" name="Google Shape;540;p26"/>
            <p:cNvSpPr/>
            <p:nvPr/>
          </p:nvSpPr>
          <p:spPr>
            <a:xfrm>
              <a:off x="0" y="0"/>
              <a:ext cx="9531350" cy="4445635"/>
            </a:xfrm>
            <a:custGeom>
              <a:rect b="b" l="l" r="r" t="t"/>
              <a:pathLst>
                <a:path extrusionOk="0" h="4445635" w="9531350">
                  <a:moveTo>
                    <a:pt x="0" y="4445508"/>
                  </a:moveTo>
                  <a:lnTo>
                    <a:pt x="9531096" y="4445508"/>
                  </a:lnTo>
                  <a:lnTo>
                    <a:pt x="9531096" y="0"/>
                  </a:lnTo>
                  <a:lnTo>
                    <a:pt x="0" y="0"/>
                  </a:lnTo>
                  <a:lnTo>
                    <a:pt x="0" y="4445508"/>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41" name="Google Shape;541;p26"/>
            <p:cNvPicPr preferRelativeResize="0"/>
            <p:nvPr/>
          </p:nvPicPr>
          <p:blipFill rotWithShape="1">
            <a:blip r:embed="rId3">
              <a:alphaModFix/>
            </a:blip>
            <a:srcRect b="0" l="0" r="0" t="0"/>
            <a:stretch/>
          </p:blipFill>
          <p:spPr>
            <a:xfrm>
              <a:off x="380999" y="489788"/>
              <a:ext cx="8489950" cy="907084"/>
            </a:xfrm>
            <a:prstGeom prst="rect">
              <a:avLst/>
            </a:prstGeom>
            <a:noFill/>
            <a:ln>
              <a:noFill/>
            </a:ln>
          </p:spPr>
        </p:pic>
      </p:grpSp>
      <p:sp>
        <p:nvSpPr>
          <p:cNvPr id="542" name="Google Shape;542;p26"/>
          <p:cNvSpPr txBox="1"/>
          <p:nvPr/>
        </p:nvSpPr>
        <p:spPr>
          <a:xfrm>
            <a:off x="305815" y="1622551"/>
            <a:ext cx="8928735" cy="2357120"/>
          </a:xfrm>
          <a:prstGeom prst="rect">
            <a:avLst/>
          </a:prstGeom>
          <a:noFill/>
          <a:ln>
            <a:noFill/>
          </a:ln>
        </p:spPr>
        <p:txBody>
          <a:bodyPr anchorCtr="0" anchor="t" bIns="0" lIns="0" spcFirstLastPara="1" rIns="0" wrap="square" tIns="57775">
            <a:spAutoFit/>
          </a:bodyPr>
          <a:lstStyle/>
          <a:p>
            <a:pPr indent="0" lvl="0" marL="12700" marR="5080" rtl="0" algn="just">
              <a:lnSpc>
                <a:spcPct val="89300"/>
              </a:lnSpc>
              <a:spcBef>
                <a:spcPts val="0"/>
              </a:spcBef>
              <a:spcAft>
                <a:spcPts val="0"/>
              </a:spcAft>
              <a:buNone/>
            </a:pPr>
            <a:r>
              <a:rPr lang="en-US" sz="2800">
                <a:solidFill>
                  <a:srgbClr val="5C2C04"/>
                </a:solidFill>
                <a:latin typeface="Times New Roman"/>
                <a:ea typeface="Times New Roman"/>
                <a:cs typeface="Times New Roman"/>
                <a:sym typeface="Times New Roman"/>
              </a:rPr>
              <a:t>A board was kept in front of the Sharda Hall which had 4 posters of autism containing signs, how to support, do's and don'ts.  Students  were  asked  to  write  about  their  own understanding of the posters. For example, one student wrote that it is a serious disorder, children should be given much attention. Another student wrote that autistic kids are anxious.</a:t>
            </a:r>
            <a:endParaRPr sz="2800">
              <a:latin typeface="Times New Roman"/>
              <a:ea typeface="Times New Roman"/>
              <a:cs typeface="Times New Roman"/>
              <a:sym typeface="Times New Roman"/>
            </a:endParaRPr>
          </a:p>
        </p:txBody>
      </p:sp>
      <p:pic>
        <p:nvPicPr>
          <p:cNvPr id="543" name="Google Shape;543;p26"/>
          <p:cNvPicPr preferRelativeResize="0"/>
          <p:nvPr/>
        </p:nvPicPr>
        <p:blipFill rotWithShape="1">
          <a:blip r:embed="rId4">
            <a:alphaModFix/>
          </a:blip>
          <a:srcRect b="0" l="0" r="0" t="0"/>
          <a:stretch/>
        </p:blipFill>
        <p:spPr>
          <a:xfrm>
            <a:off x="10820400" y="276233"/>
            <a:ext cx="6019800" cy="9806550"/>
          </a:xfrm>
          <a:prstGeom prst="rect">
            <a:avLst/>
          </a:prstGeom>
          <a:noFill/>
          <a:ln>
            <a:noFill/>
          </a:ln>
        </p:spPr>
      </p:pic>
      <p:grpSp>
        <p:nvGrpSpPr>
          <p:cNvPr id="544" name="Google Shape;544;p26"/>
          <p:cNvGrpSpPr/>
          <p:nvPr/>
        </p:nvGrpSpPr>
        <p:grpSpPr>
          <a:xfrm>
            <a:off x="0" y="4076700"/>
            <a:ext cx="10587227" cy="6210296"/>
            <a:chOff x="0" y="4076700"/>
            <a:chExt cx="10587227" cy="6210296"/>
          </a:xfrm>
        </p:grpSpPr>
        <p:pic>
          <p:nvPicPr>
            <p:cNvPr id="545" name="Google Shape;545;p26"/>
            <p:cNvPicPr preferRelativeResize="0"/>
            <p:nvPr/>
          </p:nvPicPr>
          <p:blipFill rotWithShape="1">
            <a:blip r:embed="rId5">
              <a:alphaModFix/>
            </a:blip>
            <a:srcRect b="0" l="0" r="0" t="0"/>
            <a:stretch/>
          </p:blipFill>
          <p:spPr>
            <a:xfrm>
              <a:off x="4951476" y="4818887"/>
              <a:ext cx="4796793" cy="5145786"/>
            </a:xfrm>
            <a:prstGeom prst="rect">
              <a:avLst/>
            </a:prstGeom>
            <a:noFill/>
            <a:ln>
              <a:noFill/>
            </a:ln>
          </p:spPr>
        </p:pic>
        <p:pic>
          <p:nvPicPr>
            <p:cNvPr id="546" name="Google Shape;546;p26"/>
            <p:cNvPicPr preferRelativeResize="0"/>
            <p:nvPr/>
          </p:nvPicPr>
          <p:blipFill rotWithShape="1">
            <a:blip r:embed="rId6">
              <a:alphaModFix/>
            </a:blip>
            <a:srcRect b="0" l="0" r="0" t="0"/>
            <a:stretch/>
          </p:blipFill>
          <p:spPr>
            <a:xfrm>
              <a:off x="531876" y="4773168"/>
              <a:ext cx="4050030" cy="5235702"/>
            </a:xfrm>
            <a:prstGeom prst="rect">
              <a:avLst/>
            </a:prstGeom>
            <a:noFill/>
            <a:ln>
              <a:noFill/>
            </a:ln>
          </p:spPr>
        </p:pic>
        <p:pic>
          <p:nvPicPr>
            <p:cNvPr id="547" name="Google Shape;547;p26"/>
            <p:cNvPicPr preferRelativeResize="0"/>
            <p:nvPr/>
          </p:nvPicPr>
          <p:blipFill rotWithShape="1">
            <a:blip r:embed="rId7">
              <a:alphaModFix/>
            </a:blip>
            <a:srcRect b="0" l="0" r="0" t="0"/>
            <a:stretch/>
          </p:blipFill>
          <p:spPr>
            <a:xfrm>
              <a:off x="8018906" y="4076700"/>
              <a:ext cx="2568321" cy="1621409"/>
            </a:xfrm>
            <a:prstGeom prst="rect">
              <a:avLst/>
            </a:prstGeom>
            <a:noFill/>
            <a:ln>
              <a:noFill/>
            </a:ln>
          </p:spPr>
        </p:pic>
        <p:pic>
          <p:nvPicPr>
            <p:cNvPr id="548" name="Google Shape;548;p26"/>
            <p:cNvPicPr preferRelativeResize="0"/>
            <p:nvPr/>
          </p:nvPicPr>
          <p:blipFill rotWithShape="1">
            <a:blip r:embed="rId8">
              <a:alphaModFix/>
            </a:blip>
            <a:srcRect b="0" l="0" r="0" t="0"/>
            <a:stretch/>
          </p:blipFill>
          <p:spPr>
            <a:xfrm>
              <a:off x="0" y="8813927"/>
              <a:ext cx="2313786" cy="1473069"/>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2" name="Shape 552"/>
        <p:cNvGrpSpPr/>
        <p:nvPr/>
      </p:nvGrpSpPr>
      <p:grpSpPr>
        <a:xfrm>
          <a:off x="0" y="0"/>
          <a:ext cx="0" cy="0"/>
          <a:chOff x="0" y="0"/>
          <a:chExt cx="0" cy="0"/>
        </a:xfrm>
      </p:grpSpPr>
      <p:sp>
        <p:nvSpPr>
          <p:cNvPr id="553" name="Google Shape;553;p18"/>
          <p:cNvSpPr/>
          <p:nvPr/>
        </p:nvSpPr>
        <p:spPr>
          <a:xfrm>
            <a:off x="746875" y="4271446"/>
            <a:ext cx="15278100" cy="4903629"/>
          </a:xfrm>
          <a:custGeom>
            <a:rect b="b" l="l" r="r" t="t"/>
            <a:pathLst>
              <a:path extrusionOk="0" h="3411220" w="15278100">
                <a:moveTo>
                  <a:pt x="15278100" y="0"/>
                </a:moveTo>
                <a:lnTo>
                  <a:pt x="0" y="0"/>
                </a:lnTo>
                <a:lnTo>
                  <a:pt x="0" y="3410712"/>
                </a:lnTo>
                <a:lnTo>
                  <a:pt x="15278100" y="3410712"/>
                </a:lnTo>
                <a:lnTo>
                  <a:pt x="1527810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554" name="Google Shape;554;p18"/>
          <p:cNvGrpSpPr/>
          <p:nvPr/>
        </p:nvGrpSpPr>
        <p:grpSpPr>
          <a:xfrm>
            <a:off x="1143000" y="269747"/>
            <a:ext cx="16511015" cy="9819132"/>
            <a:chOff x="1143000" y="269747"/>
            <a:chExt cx="16511015" cy="9819132"/>
          </a:xfrm>
        </p:grpSpPr>
        <p:pic>
          <p:nvPicPr>
            <p:cNvPr id="555" name="Google Shape;555;p18"/>
            <p:cNvPicPr preferRelativeResize="0"/>
            <p:nvPr/>
          </p:nvPicPr>
          <p:blipFill rotWithShape="1">
            <a:blip r:embed="rId3">
              <a:alphaModFix/>
            </a:blip>
            <a:srcRect b="0" l="0" r="0" t="0"/>
            <a:stretch/>
          </p:blipFill>
          <p:spPr>
            <a:xfrm>
              <a:off x="1143000" y="1112520"/>
              <a:ext cx="10681335" cy="1697990"/>
            </a:xfrm>
            <a:prstGeom prst="rect">
              <a:avLst/>
            </a:prstGeom>
            <a:noFill/>
            <a:ln>
              <a:noFill/>
            </a:ln>
          </p:spPr>
        </p:pic>
        <p:pic>
          <p:nvPicPr>
            <p:cNvPr id="556" name="Google Shape;556;p18"/>
            <p:cNvPicPr preferRelativeResize="0"/>
            <p:nvPr/>
          </p:nvPicPr>
          <p:blipFill rotWithShape="1">
            <a:blip r:embed="rId4">
              <a:alphaModFix/>
            </a:blip>
            <a:srcRect b="0" l="0" r="0" t="0"/>
            <a:stretch/>
          </p:blipFill>
          <p:spPr>
            <a:xfrm>
              <a:off x="10575035" y="269747"/>
              <a:ext cx="7078980" cy="9819132"/>
            </a:xfrm>
            <a:prstGeom prst="rect">
              <a:avLst/>
            </a:prstGeom>
            <a:noFill/>
            <a:ln>
              <a:noFill/>
            </a:ln>
          </p:spPr>
        </p:pic>
        <p:pic>
          <p:nvPicPr>
            <p:cNvPr id="557" name="Google Shape;557;p18"/>
            <p:cNvPicPr preferRelativeResize="0"/>
            <p:nvPr/>
          </p:nvPicPr>
          <p:blipFill rotWithShape="1">
            <a:blip r:embed="rId5">
              <a:alphaModFix/>
            </a:blip>
            <a:srcRect b="0" l="0" r="0" t="0"/>
            <a:stretch/>
          </p:blipFill>
          <p:spPr>
            <a:xfrm>
              <a:off x="10692383" y="349071"/>
              <a:ext cx="6848707" cy="9588932"/>
            </a:xfrm>
            <a:prstGeom prst="rect">
              <a:avLst/>
            </a:prstGeom>
            <a:noFill/>
            <a:ln>
              <a:noFill/>
            </a:ln>
          </p:spPr>
        </p:pic>
        <p:sp>
          <p:nvSpPr>
            <p:cNvPr id="558" name="Google Shape;558;p18"/>
            <p:cNvSpPr/>
            <p:nvPr/>
          </p:nvSpPr>
          <p:spPr>
            <a:xfrm>
              <a:off x="10660633" y="317245"/>
              <a:ext cx="6912609" cy="9652635"/>
            </a:xfrm>
            <a:custGeom>
              <a:rect b="b" l="l" r="r" t="t"/>
              <a:pathLst>
                <a:path extrusionOk="0" h="9652635" w="6912609">
                  <a:moveTo>
                    <a:pt x="0" y="9652508"/>
                  </a:moveTo>
                  <a:lnTo>
                    <a:pt x="6912355" y="9652508"/>
                  </a:lnTo>
                  <a:lnTo>
                    <a:pt x="6912355" y="0"/>
                  </a:lnTo>
                  <a:lnTo>
                    <a:pt x="0" y="0"/>
                  </a:lnTo>
                  <a:lnTo>
                    <a:pt x="0" y="9652508"/>
                  </a:lnTo>
                  <a:close/>
                </a:path>
              </a:pathLst>
            </a:custGeom>
            <a:noFill/>
            <a:ln cap="flat" cmpd="sng" w="63500">
              <a:solidFill>
                <a:srgbClr val="62242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59" name="Google Shape;559;p18"/>
          <p:cNvSpPr txBox="1"/>
          <p:nvPr>
            <p:ph type="title"/>
          </p:nvPr>
        </p:nvSpPr>
        <p:spPr>
          <a:xfrm>
            <a:off x="1030313" y="2707100"/>
            <a:ext cx="9281100" cy="10896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7000">
                <a:solidFill>
                  <a:srgbClr val="5C2C04"/>
                </a:solidFill>
              </a:rPr>
              <a:t>OVERTHINKING</a:t>
            </a:r>
            <a:endParaRPr sz="7000"/>
          </a:p>
        </p:txBody>
      </p:sp>
      <p:sp>
        <p:nvSpPr>
          <p:cNvPr id="560" name="Google Shape;560;p18"/>
          <p:cNvSpPr txBox="1"/>
          <p:nvPr/>
        </p:nvSpPr>
        <p:spPr>
          <a:xfrm>
            <a:off x="1030324" y="4271438"/>
            <a:ext cx="8672400" cy="4245000"/>
          </a:xfrm>
          <a:prstGeom prst="rect">
            <a:avLst/>
          </a:prstGeom>
          <a:noFill/>
          <a:ln>
            <a:noFill/>
          </a:ln>
        </p:spPr>
        <p:txBody>
          <a:bodyPr anchorCtr="0" anchor="t" bIns="0" lIns="0" spcFirstLastPara="1" rIns="0" wrap="square" tIns="12050">
            <a:spAutoFit/>
          </a:bodyPr>
          <a:lstStyle/>
          <a:p>
            <a:pPr indent="0" lvl="0" marL="0" rtl="0" algn="l">
              <a:lnSpc>
                <a:spcPct val="100000"/>
              </a:lnSpc>
              <a:spcBef>
                <a:spcPts val="0"/>
              </a:spcBef>
              <a:spcAft>
                <a:spcPts val="0"/>
              </a:spcAft>
              <a:buNone/>
            </a:pPr>
            <a:r>
              <a:t/>
            </a:r>
            <a:endParaRPr sz="2800">
              <a:latin typeface="Times New Roman"/>
              <a:ea typeface="Times New Roman"/>
              <a:cs typeface="Times New Roman"/>
              <a:sym typeface="Times New Roman"/>
            </a:endParaRPr>
          </a:p>
          <a:p>
            <a:pPr indent="0" lvl="0" marL="262890" rtl="0" algn="l">
              <a:lnSpc>
                <a:spcPct val="100000"/>
              </a:lnSpc>
              <a:spcBef>
                <a:spcPts val="0"/>
              </a:spcBef>
              <a:spcAft>
                <a:spcPts val="0"/>
              </a:spcAft>
              <a:buNone/>
            </a:pPr>
            <a:r>
              <a:t/>
            </a:r>
            <a:endParaRPr sz="400">
              <a:latin typeface="Times New Roman"/>
              <a:ea typeface="Times New Roman"/>
              <a:cs typeface="Times New Roman"/>
              <a:sym typeface="Times New Roman"/>
            </a:endParaRPr>
          </a:p>
          <a:p>
            <a:pPr indent="-342900" lvl="0" marL="368300" marR="17780" rtl="0" algn="l">
              <a:lnSpc>
                <a:spcPct val="96428"/>
              </a:lnSpc>
              <a:spcBef>
                <a:spcPts val="0"/>
              </a:spcBef>
              <a:spcAft>
                <a:spcPts val="0"/>
              </a:spcAft>
              <a:buSzPts val="2800"/>
              <a:buFont typeface="Arial"/>
              <a:buChar char="•"/>
            </a:pPr>
            <a:r>
              <a:rPr lang="en-US" sz="2800">
                <a:latin typeface="Times New Roman"/>
                <a:ea typeface="Times New Roman"/>
                <a:cs typeface="Times New Roman"/>
                <a:sym typeface="Times New Roman"/>
              </a:rPr>
              <a:t>The workshop introduced the audience to the meaning of overthinking and the negative impact it can have on one’s life.</a:t>
            </a:r>
            <a:endParaRPr sz="2800">
              <a:latin typeface="Times New Roman"/>
              <a:ea typeface="Times New Roman"/>
              <a:cs typeface="Times New Roman"/>
              <a:sym typeface="Times New Roman"/>
            </a:endParaRPr>
          </a:p>
          <a:p>
            <a:pPr indent="-342900" lvl="0" marL="368300" marR="605155" rtl="0" algn="l">
              <a:lnSpc>
                <a:spcPct val="96428"/>
              </a:lnSpc>
              <a:spcBef>
                <a:spcPts val="0"/>
              </a:spcBef>
              <a:spcAft>
                <a:spcPts val="0"/>
              </a:spcAft>
              <a:buSzPts val="2800"/>
              <a:buFont typeface="Arial"/>
              <a:buChar char="•"/>
            </a:pPr>
            <a:r>
              <a:rPr lang="en-US" sz="2800">
                <a:latin typeface="Times New Roman"/>
                <a:ea typeface="Times New Roman"/>
                <a:cs typeface="Times New Roman"/>
                <a:sym typeface="Times New Roman"/>
              </a:rPr>
              <a:t>The speaker talked about different ways of coping with it and managing it everyday life.</a:t>
            </a:r>
            <a:endParaRPr sz="2800">
              <a:latin typeface="Times New Roman"/>
              <a:ea typeface="Times New Roman"/>
              <a:cs typeface="Times New Roman"/>
              <a:sym typeface="Times New Roman"/>
            </a:endParaRPr>
          </a:p>
          <a:p>
            <a:pPr indent="-342900" lvl="0" marL="368300" marR="81915" rtl="0" algn="l">
              <a:lnSpc>
                <a:spcPct val="96428"/>
              </a:lnSpc>
              <a:spcBef>
                <a:spcPts val="0"/>
              </a:spcBef>
              <a:spcAft>
                <a:spcPts val="0"/>
              </a:spcAft>
              <a:buSzPts val="2800"/>
              <a:buFont typeface="Arial"/>
              <a:buChar char="•"/>
            </a:pPr>
            <a:r>
              <a:rPr lang="en-US" sz="2800">
                <a:latin typeface="Times New Roman"/>
                <a:ea typeface="Times New Roman"/>
                <a:cs typeface="Times New Roman"/>
                <a:sym typeface="Times New Roman"/>
              </a:rPr>
              <a:t>The workshop also demonstrated the importance of living in the present.</a:t>
            </a:r>
            <a:endParaRPr sz="2800">
              <a:latin typeface="Times New Roman"/>
              <a:ea typeface="Times New Roman"/>
              <a:cs typeface="Times New Roman"/>
              <a:sym typeface="Times New Roman"/>
            </a:endParaRPr>
          </a:p>
          <a:p>
            <a:pPr indent="-342900" lvl="0" marL="368300" marR="551815" rtl="0" algn="l">
              <a:lnSpc>
                <a:spcPct val="96428"/>
              </a:lnSpc>
              <a:spcBef>
                <a:spcPts val="0"/>
              </a:spcBef>
              <a:spcAft>
                <a:spcPts val="0"/>
              </a:spcAft>
              <a:buSzPts val="2800"/>
              <a:buFont typeface="Arial"/>
              <a:buChar char="•"/>
            </a:pPr>
            <a:r>
              <a:rPr lang="en-US" sz="2800">
                <a:latin typeface="Times New Roman"/>
                <a:ea typeface="Times New Roman"/>
                <a:cs typeface="Times New Roman"/>
                <a:sym typeface="Times New Roman"/>
              </a:rPr>
              <a:t>It also provided the audience resources in the form of techniques to deal with overthinking.</a:t>
            </a:r>
            <a:endParaRPr sz="2800">
              <a:latin typeface="Times New Roman"/>
              <a:ea typeface="Times New Roman"/>
              <a:cs typeface="Times New Roman"/>
              <a:sym typeface="Times New Roman"/>
            </a:endParaRPr>
          </a:p>
        </p:txBody>
      </p:sp>
      <p:sp>
        <p:nvSpPr>
          <p:cNvPr id="561" name="Google Shape;561;p18"/>
          <p:cNvSpPr txBox="1"/>
          <p:nvPr/>
        </p:nvSpPr>
        <p:spPr>
          <a:xfrm>
            <a:off x="1143000" y="3796700"/>
            <a:ext cx="279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Times New Roman"/>
                <a:ea typeface="Times New Roman"/>
                <a:cs typeface="Times New Roman"/>
                <a:sym typeface="Times New Roman"/>
              </a:rPr>
              <a:t>3rd October 2022</a:t>
            </a: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 name="Shape 53"/>
        <p:cNvGrpSpPr/>
        <p:nvPr/>
      </p:nvGrpSpPr>
      <p:grpSpPr>
        <a:xfrm>
          <a:off x="0" y="0"/>
          <a:ext cx="0" cy="0"/>
          <a:chOff x="0" y="0"/>
          <a:chExt cx="0" cy="0"/>
        </a:xfrm>
      </p:grpSpPr>
      <p:sp>
        <p:nvSpPr>
          <p:cNvPr id="54" name="Google Shape;54;p2"/>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5" name="Google Shape;55;p2"/>
          <p:cNvSpPr/>
          <p:nvPr/>
        </p:nvSpPr>
        <p:spPr>
          <a:xfrm>
            <a:off x="0" y="8394953"/>
            <a:ext cx="5711825" cy="1892300"/>
          </a:xfrm>
          <a:custGeom>
            <a:rect b="b" l="l" r="r" t="t"/>
            <a:pathLst>
              <a:path extrusionOk="0" h="1892300" w="5711825">
                <a:moveTo>
                  <a:pt x="5711363" y="1892046"/>
                </a:moveTo>
                <a:lnTo>
                  <a:pt x="5009177" y="1064820"/>
                </a:lnTo>
                <a:lnTo>
                  <a:pt x="3075811" y="488390"/>
                </a:lnTo>
                <a:lnTo>
                  <a:pt x="1037796" y="295848"/>
                </a:lnTo>
                <a:lnTo>
                  <a:pt x="0" y="0"/>
                </a:lnTo>
                <a:lnTo>
                  <a:pt x="0" y="1892046"/>
                </a:lnTo>
                <a:lnTo>
                  <a:pt x="5711363" y="189204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56" name="Google Shape;56;p2"/>
          <p:cNvPicPr preferRelativeResize="0"/>
          <p:nvPr/>
        </p:nvPicPr>
        <p:blipFill rotWithShape="1">
          <a:blip r:embed="rId3">
            <a:alphaModFix/>
          </a:blip>
          <a:srcRect b="0" l="0" r="0" t="0"/>
          <a:stretch/>
        </p:blipFill>
        <p:spPr>
          <a:xfrm>
            <a:off x="11034441" y="-5894"/>
            <a:ext cx="7254025" cy="4576377"/>
          </a:xfrm>
          <a:prstGeom prst="rect">
            <a:avLst/>
          </a:prstGeom>
          <a:noFill/>
          <a:ln>
            <a:noFill/>
          </a:ln>
        </p:spPr>
      </p:pic>
      <p:sp>
        <p:nvSpPr>
          <p:cNvPr id="57" name="Google Shape;57;p2"/>
          <p:cNvSpPr/>
          <p:nvPr/>
        </p:nvSpPr>
        <p:spPr>
          <a:xfrm>
            <a:off x="11424319" y="8796511"/>
            <a:ext cx="5682615" cy="1490980"/>
          </a:xfrm>
          <a:custGeom>
            <a:rect b="b" l="l" r="r" t="t"/>
            <a:pathLst>
              <a:path extrusionOk="0" h="1490979" w="5682615">
                <a:moveTo>
                  <a:pt x="5682285" y="1490485"/>
                </a:moveTo>
                <a:lnTo>
                  <a:pt x="5670693" y="1412120"/>
                </a:lnTo>
                <a:lnTo>
                  <a:pt x="5661556" y="1363689"/>
                </a:lnTo>
                <a:lnTo>
                  <a:pt x="5651076" y="1315517"/>
                </a:lnTo>
                <a:lnTo>
                  <a:pt x="5639301" y="1267665"/>
                </a:lnTo>
                <a:lnTo>
                  <a:pt x="5626280" y="1220191"/>
                </a:lnTo>
                <a:lnTo>
                  <a:pt x="5612062" y="1173154"/>
                </a:lnTo>
                <a:lnTo>
                  <a:pt x="5596695" y="1126613"/>
                </a:lnTo>
                <a:lnTo>
                  <a:pt x="5580226" y="1080628"/>
                </a:lnTo>
                <a:lnTo>
                  <a:pt x="5562705" y="1035257"/>
                </a:lnTo>
                <a:lnTo>
                  <a:pt x="5544179" y="990560"/>
                </a:lnTo>
                <a:lnTo>
                  <a:pt x="5524697" y="946595"/>
                </a:lnTo>
                <a:lnTo>
                  <a:pt x="5504307" y="903421"/>
                </a:lnTo>
                <a:lnTo>
                  <a:pt x="5483057" y="861099"/>
                </a:lnTo>
                <a:lnTo>
                  <a:pt x="5460996" y="819686"/>
                </a:lnTo>
                <a:lnTo>
                  <a:pt x="5436816" y="776614"/>
                </a:lnTo>
                <a:lnTo>
                  <a:pt x="5411691" y="733926"/>
                </a:lnTo>
                <a:lnTo>
                  <a:pt x="5385616" y="691699"/>
                </a:lnTo>
                <a:lnTo>
                  <a:pt x="5358580" y="650011"/>
                </a:lnTo>
                <a:lnTo>
                  <a:pt x="5330576" y="608939"/>
                </a:lnTo>
                <a:lnTo>
                  <a:pt x="5301595" y="568561"/>
                </a:lnTo>
                <a:lnTo>
                  <a:pt x="5271629" y="528954"/>
                </a:lnTo>
                <a:lnTo>
                  <a:pt x="5240670" y="490196"/>
                </a:lnTo>
                <a:lnTo>
                  <a:pt x="5208709" y="452363"/>
                </a:lnTo>
                <a:lnTo>
                  <a:pt x="5175738" y="415533"/>
                </a:lnTo>
                <a:lnTo>
                  <a:pt x="5141749" y="379785"/>
                </a:lnTo>
                <a:lnTo>
                  <a:pt x="5106734" y="345194"/>
                </a:lnTo>
                <a:lnTo>
                  <a:pt x="5070683" y="311838"/>
                </a:lnTo>
                <a:lnTo>
                  <a:pt x="5033589" y="279796"/>
                </a:lnTo>
                <a:lnTo>
                  <a:pt x="4995444" y="249144"/>
                </a:lnTo>
                <a:lnTo>
                  <a:pt x="4956238" y="219959"/>
                </a:lnTo>
                <a:lnTo>
                  <a:pt x="4915964" y="192320"/>
                </a:lnTo>
                <a:lnTo>
                  <a:pt x="4874614" y="166303"/>
                </a:lnTo>
                <a:lnTo>
                  <a:pt x="4832179" y="141986"/>
                </a:lnTo>
                <a:lnTo>
                  <a:pt x="4788650" y="119446"/>
                </a:lnTo>
                <a:lnTo>
                  <a:pt x="4744020" y="98761"/>
                </a:lnTo>
                <a:lnTo>
                  <a:pt x="4698923" y="80214"/>
                </a:lnTo>
                <a:lnTo>
                  <a:pt x="4653370" y="63740"/>
                </a:lnTo>
                <a:lnTo>
                  <a:pt x="4607394" y="49287"/>
                </a:lnTo>
                <a:lnTo>
                  <a:pt x="4561027" y="36800"/>
                </a:lnTo>
                <a:lnTo>
                  <a:pt x="4514303" y="26228"/>
                </a:lnTo>
                <a:lnTo>
                  <a:pt x="4467252" y="17516"/>
                </a:lnTo>
                <a:lnTo>
                  <a:pt x="4419909" y="10611"/>
                </a:lnTo>
                <a:lnTo>
                  <a:pt x="4372305" y="5460"/>
                </a:lnTo>
                <a:lnTo>
                  <a:pt x="4324474" y="2010"/>
                </a:lnTo>
                <a:lnTo>
                  <a:pt x="4276447" y="208"/>
                </a:lnTo>
                <a:lnTo>
                  <a:pt x="4228258" y="0"/>
                </a:lnTo>
                <a:lnTo>
                  <a:pt x="4179939" y="1333"/>
                </a:lnTo>
                <a:lnTo>
                  <a:pt x="4131522" y="4153"/>
                </a:lnTo>
                <a:lnTo>
                  <a:pt x="4083040" y="8409"/>
                </a:lnTo>
                <a:lnTo>
                  <a:pt x="4034526" y="14046"/>
                </a:lnTo>
                <a:lnTo>
                  <a:pt x="3986013" y="21011"/>
                </a:lnTo>
                <a:lnTo>
                  <a:pt x="3937532" y="29250"/>
                </a:lnTo>
                <a:lnTo>
                  <a:pt x="3889117" y="38712"/>
                </a:lnTo>
                <a:lnTo>
                  <a:pt x="3840799" y="49342"/>
                </a:lnTo>
                <a:lnTo>
                  <a:pt x="3792613" y="61087"/>
                </a:lnTo>
                <a:lnTo>
                  <a:pt x="3744589" y="73894"/>
                </a:lnTo>
                <a:lnTo>
                  <a:pt x="3696761" y="87710"/>
                </a:lnTo>
                <a:lnTo>
                  <a:pt x="3649162" y="102481"/>
                </a:lnTo>
                <a:lnTo>
                  <a:pt x="3601824" y="118154"/>
                </a:lnTo>
                <a:lnTo>
                  <a:pt x="3554779" y="134676"/>
                </a:lnTo>
                <a:lnTo>
                  <a:pt x="3508060" y="151995"/>
                </a:lnTo>
                <a:lnTo>
                  <a:pt x="3461699" y="170055"/>
                </a:lnTo>
                <a:lnTo>
                  <a:pt x="3415730" y="188805"/>
                </a:lnTo>
                <a:lnTo>
                  <a:pt x="3370185" y="208191"/>
                </a:lnTo>
                <a:lnTo>
                  <a:pt x="3325097" y="228159"/>
                </a:lnTo>
                <a:lnTo>
                  <a:pt x="3280497" y="248657"/>
                </a:lnTo>
                <a:lnTo>
                  <a:pt x="3189214" y="292455"/>
                </a:lnTo>
                <a:lnTo>
                  <a:pt x="3098512" y="337828"/>
                </a:lnTo>
                <a:lnTo>
                  <a:pt x="2693248" y="549537"/>
                </a:lnTo>
                <a:lnTo>
                  <a:pt x="2557529" y="618155"/>
                </a:lnTo>
                <a:lnTo>
                  <a:pt x="2466407" y="662055"/>
                </a:lnTo>
                <a:lnTo>
                  <a:pt x="2420593" y="683284"/>
                </a:lnTo>
                <a:lnTo>
                  <a:pt x="2374584" y="703959"/>
                </a:lnTo>
                <a:lnTo>
                  <a:pt x="2328359" y="724022"/>
                </a:lnTo>
                <a:lnTo>
                  <a:pt x="2281899" y="743419"/>
                </a:lnTo>
                <a:lnTo>
                  <a:pt x="2235183" y="762093"/>
                </a:lnTo>
                <a:lnTo>
                  <a:pt x="2188193" y="779989"/>
                </a:lnTo>
                <a:lnTo>
                  <a:pt x="2140906" y="797051"/>
                </a:lnTo>
                <a:lnTo>
                  <a:pt x="2093304" y="813223"/>
                </a:lnTo>
                <a:lnTo>
                  <a:pt x="2045367" y="828449"/>
                </a:lnTo>
                <a:lnTo>
                  <a:pt x="1997073" y="842673"/>
                </a:lnTo>
                <a:lnTo>
                  <a:pt x="1948405" y="855840"/>
                </a:lnTo>
                <a:lnTo>
                  <a:pt x="1899340" y="867894"/>
                </a:lnTo>
                <a:lnTo>
                  <a:pt x="1849018" y="878978"/>
                </a:lnTo>
                <a:lnTo>
                  <a:pt x="1798489" y="888922"/>
                </a:lnTo>
                <a:lnTo>
                  <a:pt x="1747779" y="897860"/>
                </a:lnTo>
                <a:lnTo>
                  <a:pt x="1696911" y="905923"/>
                </a:lnTo>
                <a:lnTo>
                  <a:pt x="1645909" y="913243"/>
                </a:lnTo>
                <a:lnTo>
                  <a:pt x="1594795" y="919953"/>
                </a:lnTo>
                <a:lnTo>
                  <a:pt x="1543595" y="926184"/>
                </a:lnTo>
                <a:lnTo>
                  <a:pt x="1235902" y="960915"/>
                </a:lnTo>
                <a:lnTo>
                  <a:pt x="1184759" y="967494"/>
                </a:lnTo>
                <a:lnTo>
                  <a:pt x="1133720" y="974651"/>
                </a:lnTo>
                <a:lnTo>
                  <a:pt x="1082807" y="982518"/>
                </a:lnTo>
                <a:lnTo>
                  <a:pt x="1032046" y="991227"/>
                </a:lnTo>
                <a:lnTo>
                  <a:pt x="981459" y="1000911"/>
                </a:lnTo>
                <a:lnTo>
                  <a:pt x="931070" y="1011700"/>
                </a:lnTo>
                <a:lnTo>
                  <a:pt x="880735" y="1023797"/>
                </a:lnTo>
                <a:lnTo>
                  <a:pt x="830772" y="1037102"/>
                </a:lnTo>
                <a:lnTo>
                  <a:pt x="781200" y="1051605"/>
                </a:lnTo>
                <a:lnTo>
                  <a:pt x="732040" y="1067297"/>
                </a:lnTo>
                <a:lnTo>
                  <a:pt x="683313" y="1084167"/>
                </a:lnTo>
                <a:lnTo>
                  <a:pt x="635039" y="1102206"/>
                </a:lnTo>
                <a:lnTo>
                  <a:pt x="587239" y="1121404"/>
                </a:lnTo>
                <a:lnTo>
                  <a:pt x="539934" y="1141751"/>
                </a:lnTo>
                <a:lnTo>
                  <a:pt x="493144" y="1163238"/>
                </a:lnTo>
                <a:lnTo>
                  <a:pt x="446890" y="1185854"/>
                </a:lnTo>
                <a:lnTo>
                  <a:pt x="401193" y="1209590"/>
                </a:lnTo>
                <a:lnTo>
                  <a:pt x="356074" y="1234437"/>
                </a:lnTo>
                <a:lnTo>
                  <a:pt x="311553" y="1260383"/>
                </a:lnTo>
                <a:lnTo>
                  <a:pt x="267650" y="1287420"/>
                </a:lnTo>
                <a:lnTo>
                  <a:pt x="224387" y="1315538"/>
                </a:lnTo>
                <a:lnTo>
                  <a:pt x="181784" y="1344727"/>
                </a:lnTo>
                <a:lnTo>
                  <a:pt x="139862" y="1374976"/>
                </a:lnTo>
                <a:lnTo>
                  <a:pt x="98641" y="1406277"/>
                </a:lnTo>
                <a:lnTo>
                  <a:pt x="58061" y="1438930"/>
                </a:lnTo>
                <a:lnTo>
                  <a:pt x="18471" y="1473121"/>
                </a:lnTo>
                <a:lnTo>
                  <a:pt x="0" y="1490485"/>
                </a:lnTo>
                <a:lnTo>
                  <a:pt x="5682285" y="149048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 name="Google Shape;58;p2"/>
          <p:cNvSpPr/>
          <p:nvPr/>
        </p:nvSpPr>
        <p:spPr>
          <a:xfrm>
            <a:off x="6098027" y="9956362"/>
            <a:ext cx="273050" cy="330835"/>
          </a:xfrm>
          <a:custGeom>
            <a:rect b="b" l="l" r="r" t="t"/>
            <a:pathLst>
              <a:path extrusionOk="0" h="330834" w="273050">
                <a:moveTo>
                  <a:pt x="272685" y="93735"/>
                </a:moveTo>
                <a:lnTo>
                  <a:pt x="249991" y="33538"/>
                </a:lnTo>
                <a:lnTo>
                  <a:pt x="201446" y="2679"/>
                </a:lnTo>
                <a:lnTo>
                  <a:pt x="171567" y="0"/>
                </a:lnTo>
                <a:lnTo>
                  <a:pt x="140133" y="6752"/>
                </a:lnTo>
                <a:lnTo>
                  <a:pt x="79140" y="51348"/>
                </a:lnTo>
                <a:lnTo>
                  <a:pt x="52852" y="90589"/>
                </a:lnTo>
                <a:lnTo>
                  <a:pt x="27895" y="139528"/>
                </a:lnTo>
                <a:lnTo>
                  <a:pt x="4436" y="199503"/>
                </a:lnTo>
                <a:lnTo>
                  <a:pt x="0" y="239053"/>
                </a:lnTo>
                <a:lnTo>
                  <a:pt x="5281" y="273435"/>
                </a:lnTo>
                <a:lnTo>
                  <a:pt x="18751" y="301811"/>
                </a:lnTo>
                <a:lnTo>
                  <a:pt x="38881" y="323341"/>
                </a:lnTo>
                <a:lnTo>
                  <a:pt x="52187" y="330634"/>
                </a:lnTo>
                <a:lnTo>
                  <a:pt x="141233" y="330634"/>
                </a:lnTo>
                <a:lnTo>
                  <a:pt x="185891" y="298934"/>
                </a:lnTo>
                <a:lnTo>
                  <a:pt x="213860" y="261767"/>
                </a:lnTo>
                <a:lnTo>
                  <a:pt x="238274" y="217217"/>
                </a:lnTo>
                <a:lnTo>
                  <a:pt x="256442" y="177679"/>
                </a:lnTo>
                <a:lnTo>
                  <a:pt x="270249" y="133089"/>
                </a:lnTo>
                <a:lnTo>
                  <a:pt x="272685" y="9373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 name="Google Shape;59;p2"/>
          <p:cNvSpPr/>
          <p:nvPr/>
        </p:nvSpPr>
        <p:spPr>
          <a:xfrm>
            <a:off x="5845328" y="9467133"/>
            <a:ext cx="262890" cy="349250"/>
          </a:xfrm>
          <a:custGeom>
            <a:rect b="b" l="l" r="r" t="t"/>
            <a:pathLst>
              <a:path extrusionOk="0" h="349250" w="262889">
                <a:moveTo>
                  <a:pt x="262312" y="246054"/>
                </a:moveTo>
                <a:lnTo>
                  <a:pt x="259668" y="205609"/>
                </a:lnTo>
                <a:lnTo>
                  <a:pt x="245972" y="160429"/>
                </a:lnTo>
                <a:lnTo>
                  <a:pt x="216410" y="93888"/>
                </a:lnTo>
                <a:lnTo>
                  <a:pt x="192396" y="53938"/>
                </a:lnTo>
                <a:lnTo>
                  <a:pt x="164592" y="25403"/>
                </a:lnTo>
                <a:lnTo>
                  <a:pt x="104099" y="0"/>
                </a:lnTo>
                <a:lnTo>
                  <a:pt x="74651" y="1840"/>
                </a:lnTo>
                <a:lnTo>
                  <a:pt x="47896" y="12515"/>
                </a:lnTo>
                <a:lnTo>
                  <a:pt x="25455" y="31379"/>
                </a:lnTo>
                <a:lnTo>
                  <a:pt x="8949" y="57786"/>
                </a:lnTo>
                <a:lnTo>
                  <a:pt x="0" y="91092"/>
                </a:lnTo>
                <a:lnTo>
                  <a:pt x="226" y="130651"/>
                </a:lnTo>
                <a:lnTo>
                  <a:pt x="11250" y="175817"/>
                </a:lnTo>
                <a:lnTo>
                  <a:pt x="30210" y="222926"/>
                </a:lnTo>
                <a:lnTo>
                  <a:pt x="49308" y="262060"/>
                </a:lnTo>
                <a:lnTo>
                  <a:pt x="75073" y="301024"/>
                </a:lnTo>
                <a:lnTo>
                  <a:pt x="103999" y="327895"/>
                </a:lnTo>
                <a:lnTo>
                  <a:pt x="165014" y="348627"/>
                </a:lnTo>
                <a:lnTo>
                  <a:pt x="193945" y="344124"/>
                </a:lnTo>
                <a:lnTo>
                  <a:pt x="219719" y="330797"/>
                </a:lnTo>
                <a:lnTo>
                  <a:pt x="240758" y="309465"/>
                </a:lnTo>
                <a:lnTo>
                  <a:pt x="255482" y="280945"/>
                </a:lnTo>
                <a:lnTo>
                  <a:pt x="262312" y="24605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 name="Google Shape;60;p2"/>
          <p:cNvSpPr/>
          <p:nvPr/>
        </p:nvSpPr>
        <p:spPr>
          <a:xfrm>
            <a:off x="6319782" y="9511760"/>
            <a:ext cx="272415" cy="344170"/>
          </a:xfrm>
          <a:custGeom>
            <a:rect b="b" l="l" r="r" t="t"/>
            <a:pathLst>
              <a:path extrusionOk="0" h="344170" w="272415">
                <a:moveTo>
                  <a:pt x="271952" y="235136"/>
                </a:moveTo>
                <a:lnTo>
                  <a:pt x="266644" y="194953"/>
                </a:lnTo>
                <a:lnTo>
                  <a:pt x="249992" y="150769"/>
                </a:lnTo>
                <a:lnTo>
                  <a:pt x="216122" y="86307"/>
                </a:lnTo>
                <a:lnTo>
                  <a:pt x="189517" y="48020"/>
                </a:lnTo>
                <a:lnTo>
                  <a:pt x="159886" y="21373"/>
                </a:lnTo>
                <a:lnTo>
                  <a:pt x="97845" y="0"/>
                </a:lnTo>
                <a:lnTo>
                  <a:pt x="68584" y="3771"/>
                </a:lnTo>
                <a:lnTo>
                  <a:pt x="42594" y="16179"/>
                </a:lnTo>
                <a:lnTo>
                  <a:pt x="21451" y="36475"/>
                </a:lnTo>
                <a:lnTo>
                  <a:pt x="6728" y="63907"/>
                </a:lnTo>
                <a:lnTo>
                  <a:pt x="0" y="97725"/>
                </a:lnTo>
                <a:lnTo>
                  <a:pt x="2840" y="137177"/>
                </a:lnTo>
                <a:lnTo>
                  <a:pt x="16825" y="181513"/>
                </a:lnTo>
                <a:lnTo>
                  <a:pt x="38853" y="227311"/>
                </a:lnTo>
                <a:lnTo>
                  <a:pt x="60434" y="265100"/>
                </a:lnTo>
                <a:lnTo>
                  <a:pt x="88717" y="302280"/>
                </a:lnTo>
                <a:lnTo>
                  <a:pt x="119357" y="327189"/>
                </a:lnTo>
                <a:lnTo>
                  <a:pt x="181617" y="343867"/>
                </a:lnTo>
                <a:lnTo>
                  <a:pt x="210193" y="337475"/>
                </a:lnTo>
                <a:lnTo>
                  <a:pt x="235037" y="322487"/>
                </a:lnTo>
                <a:lnTo>
                  <a:pt x="254626" y="299821"/>
                </a:lnTo>
                <a:lnTo>
                  <a:pt x="267438" y="270398"/>
                </a:lnTo>
                <a:lnTo>
                  <a:pt x="271952" y="23513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 name="Google Shape;61;p2"/>
          <p:cNvSpPr/>
          <p:nvPr/>
        </p:nvSpPr>
        <p:spPr>
          <a:xfrm>
            <a:off x="5573649" y="9972881"/>
            <a:ext cx="316230" cy="219075"/>
          </a:xfrm>
          <a:custGeom>
            <a:rect b="b" l="l" r="r" t="t"/>
            <a:pathLst>
              <a:path extrusionOk="0" h="219075" w="316229">
                <a:moveTo>
                  <a:pt x="316194" y="88840"/>
                </a:moveTo>
                <a:lnTo>
                  <a:pt x="296978" y="36332"/>
                </a:lnTo>
                <a:lnTo>
                  <a:pt x="242630" y="3832"/>
                </a:lnTo>
                <a:lnTo>
                  <a:pt x="204080" y="0"/>
                </a:lnTo>
                <a:lnTo>
                  <a:pt x="158906" y="7068"/>
                </a:lnTo>
                <a:lnTo>
                  <a:pt x="96989" y="25420"/>
                </a:lnTo>
                <a:lnTo>
                  <a:pt x="55859" y="43889"/>
                </a:lnTo>
                <a:lnTo>
                  <a:pt x="7877" y="95039"/>
                </a:lnTo>
                <a:lnTo>
                  <a:pt x="0" y="123743"/>
                </a:lnTo>
                <a:lnTo>
                  <a:pt x="2180" y="151882"/>
                </a:lnTo>
                <a:lnTo>
                  <a:pt x="13905" y="177468"/>
                </a:lnTo>
                <a:lnTo>
                  <a:pt x="34662" y="198513"/>
                </a:lnTo>
                <a:lnTo>
                  <a:pt x="63938" y="213029"/>
                </a:lnTo>
                <a:lnTo>
                  <a:pt x="101219" y="219028"/>
                </a:lnTo>
                <a:lnTo>
                  <a:pt x="145993" y="214522"/>
                </a:lnTo>
                <a:lnTo>
                  <a:pt x="189595" y="203242"/>
                </a:lnTo>
                <a:lnTo>
                  <a:pt x="226205" y="190955"/>
                </a:lnTo>
                <a:lnTo>
                  <a:pt x="266554" y="170704"/>
                </a:lnTo>
                <a:lnTo>
                  <a:pt x="310829" y="117680"/>
                </a:lnTo>
                <a:lnTo>
                  <a:pt x="316194" y="8884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2" name="Google Shape;62;p2"/>
          <p:cNvPicPr preferRelativeResize="0"/>
          <p:nvPr/>
        </p:nvPicPr>
        <p:blipFill rotWithShape="1">
          <a:blip r:embed="rId4">
            <a:alphaModFix/>
          </a:blip>
          <a:srcRect b="0" l="0" r="0" t="0"/>
          <a:stretch/>
        </p:blipFill>
        <p:spPr>
          <a:xfrm>
            <a:off x="5501808" y="9181279"/>
            <a:ext cx="245906" cy="228159"/>
          </a:xfrm>
          <a:prstGeom prst="rect">
            <a:avLst/>
          </a:prstGeom>
          <a:noFill/>
          <a:ln>
            <a:noFill/>
          </a:ln>
        </p:spPr>
      </p:pic>
      <p:sp>
        <p:nvSpPr>
          <p:cNvPr id="63" name="Google Shape;63;p2"/>
          <p:cNvSpPr/>
          <p:nvPr/>
        </p:nvSpPr>
        <p:spPr>
          <a:xfrm>
            <a:off x="6510089" y="10116236"/>
            <a:ext cx="276225" cy="170815"/>
          </a:xfrm>
          <a:custGeom>
            <a:rect b="b" l="l" r="r" t="t"/>
            <a:pathLst>
              <a:path extrusionOk="0" h="170815" w="276225">
                <a:moveTo>
                  <a:pt x="275656" y="99334"/>
                </a:moveTo>
                <a:lnTo>
                  <a:pt x="253520" y="47039"/>
                </a:lnTo>
                <a:lnTo>
                  <a:pt x="185432" y="11093"/>
                </a:lnTo>
                <a:lnTo>
                  <a:pt x="183204" y="10607"/>
                </a:lnTo>
                <a:lnTo>
                  <a:pt x="180978" y="10072"/>
                </a:lnTo>
                <a:lnTo>
                  <a:pt x="130869" y="1714"/>
                </a:lnTo>
                <a:lnTo>
                  <a:pt x="114187" y="0"/>
                </a:lnTo>
                <a:lnTo>
                  <a:pt x="71411" y="1622"/>
                </a:lnTo>
                <a:lnTo>
                  <a:pt x="38381" y="13261"/>
                </a:lnTo>
                <a:lnTo>
                  <a:pt x="15320" y="32451"/>
                </a:lnTo>
                <a:lnTo>
                  <a:pt x="2452" y="56726"/>
                </a:lnTo>
                <a:lnTo>
                  <a:pt x="0" y="83620"/>
                </a:lnTo>
                <a:lnTo>
                  <a:pt x="8187" y="110667"/>
                </a:lnTo>
                <a:lnTo>
                  <a:pt x="57376" y="155357"/>
                </a:lnTo>
                <a:lnTo>
                  <a:pt x="98823" y="168067"/>
                </a:lnTo>
                <a:lnTo>
                  <a:pt x="114782" y="170761"/>
                </a:lnTo>
                <a:lnTo>
                  <a:pt x="216890" y="170761"/>
                </a:lnTo>
                <a:lnTo>
                  <a:pt x="230678" y="166717"/>
                </a:lnTo>
                <a:lnTo>
                  <a:pt x="255487" y="148909"/>
                </a:lnTo>
                <a:lnTo>
                  <a:pt x="270632" y="125653"/>
                </a:lnTo>
                <a:lnTo>
                  <a:pt x="275656" y="9933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4" name="Google Shape;64;p2"/>
          <p:cNvSpPr/>
          <p:nvPr/>
        </p:nvSpPr>
        <p:spPr>
          <a:xfrm>
            <a:off x="5071910" y="9254473"/>
            <a:ext cx="276225" cy="177165"/>
          </a:xfrm>
          <a:custGeom>
            <a:rect b="b" l="l" r="r" t="t"/>
            <a:pathLst>
              <a:path extrusionOk="0" h="177165" w="276225">
                <a:moveTo>
                  <a:pt x="275659" y="99325"/>
                </a:moveTo>
                <a:lnTo>
                  <a:pt x="253528" y="47026"/>
                </a:lnTo>
                <a:lnTo>
                  <a:pt x="185430" y="11083"/>
                </a:lnTo>
                <a:lnTo>
                  <a:pt x="147234" y="3862"/>
                </a:lnTo>
                <a:lnTo>
                  <a:pt x="114164" y="0"/>
                </a:lnTo>
                <a:lnTo>
                  <a:pt x="71396" y="1621"/>
                </a:lnTo>
                <a:lnTo>
                  <a:pt x="38372" y="13257"/>
                </a:lnTo>
                <a:lnTo>
                  <a:pt x="15316" y="32443"/>
                </a:lnTo>
                <a:lnTo>
                  <a:pt x="2450" y="56714"/>
                </a:lnTo>
                <a:lnTo>
                  <a:pt x="0" y="83603"/>
                </a:lnTo>
                <a:lnTo>
                  <a:pt x="8188" y="110647"/>
                </a:lnTo>
                <a:lnTo>
                  <a:pt x="57375" y="155337"/>
                </a:lnTo>
                <a:lnTo>
                  <a:pt x="98822" y="168053"/>
                </a:lnTo>
                <a:lnTo>
                  <a:pt x="153870" y="176467"/>
                </a:lnTo>
                <a:lnTo>
                  <a:pt x="196642" y="176702"/>
                </a:lnTo>
                <a:lnTo>
                  <a:pt x="230664" y="166721"/>
                </a:lnTo>
                <a:lnTo>
                  <a:pt x="255479" y="148909"/>
                </a:lnTo>
                <a:lnTo>
                  <a:pt x="270629" y="125649"/>
                </a:lnTo>
                <a:lnTo>
                  <a:pt x="275659" y="9932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5" name="Google Shape;65;p2"/>
          <p:cNvPicPr preferRelativeResize="0"/>
          <p:nvPr/>
        </p:nvPicPr>
        <p:blipFill rotWithShape="1">
          <a:blip r:embed="rId5">
            <a:alphaModFix/>
          </a:blip>
          <a:srcRect b="0" l="0" r="0" t="0"/>
          <a:stretch/>
        </p:blipFill>
        <p:spPr>
          <a:xfrm>
            <a:off x="5353096" y="9619595"/>
            <a:ext cx="252586" cy="221597"/>
          </a:xfrm>
          <a:prstGeom prst="rect">
            <a:avLst/>
          </a:prstGeom>
          <a:noFill/>
          <a:ln>
            <a:noFill/>
          </a:ln>
        </p:spPr>
      </p:pic>
      <p:grpSp>
        <p:nvGrpSpPr>
          <p:cNvPr id="66" name="Google Shape;66;p2"/>
          <p:cNvGrpSpPr/>
          <p:nvPr/>
        </p:nvGrpSpPr>
        <p:grpSpPr>
          <a:xfrm>
            <a:off x="0" y="-1"/>
            <a:ext cx="5347970" cy="4281424"/>
            <a:chOff x="0" y="-1"/>
            <a:chExt cx="5347970" cy="4281424"/>
          </a:xfrm>
        </p:grpSpPr>
        <p:sp>
          <p:nvSpPr>
            <p:cNvPr id="67" name="Google Shape;67;p2"/>
            <p:cNvSpPr/>
            <p:nvPr/>
          </p:nvSpPr>
          <p:spPr>
            <a:xfrm>
              <a:off x="0" y="-1"/>
              <a:ext cx="5347970" cy="2306320"/>
            </a:xfrm>
            <a:custGeom>
              <a:rect b="b" l="l" r="r" t="t"/>
              <a:pathLst>
                <a:path extrusionOk="0" h="2306320" w="5347970">
                  <a:moveTo>
                    <a:pt x="4683514" y="928875"/>
                  </a:moveTo>
                  <a:lnTo>
                    <a:pt x="4725151" y="905200"/>
                  </a:lnTo>
                  <a:lnTo>
                    <a:pt x="4765871" y="880709"/>
                  </a:lnTo>
                  <a:lnTo>
                    <a:pt x="4805617" y="855365"/>
                  </a:lnTo>
                  <a:lnTo>
                    <a:pt x="4844331" y="829129"/>
                  </a:lnTo>
                  <a:lnTo>
                    <a:pt x="4881956" y="801962"/>
                  </a:lnTo>
                  <a:lnTo>
                    <a:pt x="4918436" y="773828"/>
                  </a:lnTo>
                  <a:lnTo>
                    <a:pt x="4953713" y="744687"/>
                  </a:lnTo>
                  <a:lnTo>
                    <a:pt x="4987730" y="714501"/>
                  </a:lnTo>
                  <a:lnTo>
                    <a:pt x="5020429" y="683233"/>
                  </a:lnTo>
                  <a:lnTo>
                    <a:pt x="5051754" y="650844"/>
                  </a:lnTo>
                  <a:lnTo>
                    <a:pt x="5081647" y="617295"/>
                  </a:lnTo>
                  <a:lnTo>
                    <a:pt x="5110051" y="582549"/>
                  </a:lnTo>
                  <a:lnTo>
                    <a:pt x="5136909" y="546568"/>
                  </a:lnTo>
                  <a:lnTo>
                    <a:pt x="5164579" y="505901"/>
                  </a:lnTo>
                  <a:lnTo>
                    <a:pt x="5190264" y="464437"/>
                  </a:lnTo>
                  <a:lnTo>
                    <a:pt x="5213998" y="422220"/>
                  </a:lnTo>
                  <a:lnTo>
                    <a:pt x="5235818" y="379294"/>
                  </a:lnTo>
                  <a:lnTo>
                    <a:pt x="5255761" y="335703"/>
                  </a:lnTo>
                  <a:lnTo>
                    <a:pt x="5273861" y="291491"/>
                  </a:lnTo>
                  <a:lnTo>
                    <a:pt x="5290156" y="246702"/>
                  </a:lnTo>
                  <a:lnTo>
                    <a:pt x="5304680" y="201380"/>
                  </a:lnTo>
                  <a:lnTo>
                    <a:pt x="5317471" y="155569"/>
                  </a:lnTo>
                  <a:lnTo>
                    <a:pt x="5328563" y="109314"/>
                  </a:lnTo>
                  <a:lnTo>
                    <a:pt x="5337993" y="62657"/>
                  </a:lnTo>
                  <a:lnTo>
                    <a:pt x="5345797" y="15643"/>
                  </a:lnTo>
                  <a:lnTo>
                    <a:pt x="5347851" y="0"/>
                  </a:lnTo>
                  <a:lnTo>
                    <a:pt x="0" y="0"/>
                  </a:lnTo>
                  <a:lnTo>
                    <a:pt x="0" y="2053843"/>
                  </a:lnTo>
                  <a:lnTo>
                    <a:pt x="65094" y="2076261"/>
                  </a:lnTo>
                  <a:lnTo>
                    <a:pt x="113455" y="2092022"/>
                  </a:lnTo>
                  <a:lnTo>
                    <a:pt x="161992" y="2107211"/>
                  </a:lnTo>
                  <a:lnTo>
                    <a:pt x="210659" y="2121872"/>
                  </a:lnTo>
                  <a:lnTo>
                    <a:pt x="259410" y="2136053"/>
                  </a:lnTo>
                  <a:lnTo>
                    <a:pt x="308201" y="2149800"/>
                  </a:lnTo>
                  <a:lnTo>
                    <a:pt x="356985" y="2163160"/>
                  </a:lnTo>
                  <a:lnTo>
                    <a:pt x="405667" y="2176137"/>
                  </a:lnTo>
                  <a:lnTo>
                    <a:pt x="454533" y="2188790"/>
                  </a:lnTo>
                  <a:lnTo>
                    <a:pt x="503570" y="2201070"/>
                  </a:lnTo>
                  <a:lnTo>
                    <a:pt x="552766" y="2212926"/>
                  </a:lnTo>
                  <a:lnTo>
                    <a:pt x="602106" y="2224306"/>
                  </a:lnTo>
                  <a:lnTo>
                    <a:pt x="651579" y="2235159"/>
                  </a:lnTo>
                  <a:lnTo>
                    <a:pt x="701169" y="2245435"/>
                  </a:lnTo>
                  <a:lnTo>
                    <a:pt x="750865" y="2255082"/>
                  </a:lnTo>
                  <a:lnTo>
                    <a:pt x="800653" y="2264049"/>
                  </a:lnTo>
                  <a:lnTo>
                    <a:pt x="850520" y="2272286"/>
                  </a:lnTo>
                  <a:lnTo>
                    <a:pt x="900451" y="2279742"/>
                  </a:lnTo>
                  <a:lnTo>
                    <a:pt x="950435" y="2286364"/>
                  </a:lnTo>
                  <a:lnTo>
                    <a:pt x="1000458" y="2292103"/>
                  </a:lnTo>
                  <a:lnTo>
                    <a:pt x="1050506" y="2296908"/>
                  </a:lnTo>
                  <a:lnTo>
                    <a:pt x="1100566" y="2300727"/>
                  </a:lnTo>
                  <a:lnTo>
                    <a:pt x="1150625" y="2303509"/>
                  </a:lnTo>
                  <a:lnTo>
                    <a:pt x="1200670" y="2305204"/>
                  </a:lnTo>
                  <a:lnTo>
                    <a:pt x="1250688" y="2305760"/>
                  </a:lnTo>
                  <a:lnTo>
                    <a:pt x="1300665" y="2305126"/>
                  </a:lnTo>
                  <a:lnTo>
                    <a:pt x="1350587" y="2303251"/>
                  </a:lnTo>
                  <a:lnTo>
                    <a:pt x="1400442" y="2300085"/>
                  </a:lnTo>
                  <a:lnTo>
                    <a:pt x="1450217" y="2295577"/>
                  </a:lnTo>
                  <a:lnTo>
                    <a:pt x="1499897" y="2289674"/>
                  </a:lnTo>
                  <a:lnTo>
                    <a:pt x="1549471" y="2282327"/>
                  </a:lnTo>
                  <a:lnTo>
                    <a:pt x="1598924" y="2273484"/>
                  </a:lnTo>
                  <a:lnTo>
                    <a:pt x="1648160" y="2263154"/>
                  </a:lnTo>
                  <a:lnTo>
                    <a:pt x="1696887" y="2251428"/>
                  </a:lnTo>
                  <a:lnTo>
                    <a:pt x="1745131" y="2238371"/>
                  </a:lnTo>
                  <a:lnTo>
                    <a:pt x="1792915" y="2224046"/>
                  </a:lnTo>
                  <a:lnTo>
                    <a:pt x="1840262" y="2208517"/>
                  </a:lnTo>
                  <a:lnTo>
                    <a:pt x="1887197" y="2191849"/>
                  </a:lnTo>
                  <a:lnTo>
                    <a:pt x="2996206" y="1591153"/>
                  </a:lnTo>
                  <a:lnTo>
                    <a:pt x="3040781" y="1567228"/>
                  </a:lnTo>
                  <a:lnTo>
                    <a:pt x="3085587" y="1543885"/>
                  </a:lnTo>
                  <a:lnTo>
                    <a:pt x="3130648" y="1521187"/>
                  </a:lnTo>
                  <a:lnTo>
                    <a:pt x="3169430" y="1502524"/>
                  </a:lnTo>
                  <a:lnTo>
                    <a:pt x="3209239" y="1484343"/>
                  </a:lnTo>
                  <a:lnTo>
                    <a:pt x="3250019" y="1466606"/>
                  </a:lnTo>
                  <a:lnTo>
                    <a:pt x="3291712" y="1449276"/>
                  </a:lnTo>
                  <a:lnTo>
                    <a:pt x="3334261" y="1432313"/>
                  </a:lnTo>
                  <a:lnTo>
                    <a:pt x="3377609" y="1415681"/>
                  </a:lnTo>
                  <a:lnTo>
                    <a:pt x="3421699" y="1399340"/>
                  </a:lnTo>
                  <a:lnTo>
                    <a:pt x="3511876" y="1367380"/>
                  </a:lnTo>
                  <a:lnTo>
                    <a:pt x="4084814" y="1179810"/>
                  </a:lnTo>
                  <a:lnTo>
                    <a:pt x="4181346" y="1146396"/>
                  </a:lnTo>
                  <a:lnTo>
                    <a:pt x="4276955" y="1111552"/>
                  </a:lnTo>
                  <a:lnTo>
                    <a:pt x="4324271" y="1093499"/>
                  </a:lnTo>
                  <a:lnTo>
                    <a:pt x="4371185" y="1074973"/>
                  </a:lnTo>
                  <a:lnTo>
                    <a:pt x="4417639" y="1055938"/>
                  </a:lnTo>
                  <a:lnTo>
                    <a:pt x="4463577" y="1036354"/>
                  </a:lnTo>
                  <a:lnTo>
                    <a:pt x="4508941" y="1016184"/>
                  </a:lnTo>
                  <a:lnTo>
                    <a:pt x="4553674" y="995389"/>
                  </a:lnTo>
                  <a:lnTo>
                    <a:pt x="4597718" y="973931"/>
                  </a:lnTo>
                  <a:lnTo>
                    <a:pt x="4641017" y="951773"/>
                  </a:lnTo>
                  <a:lnTo>
                    <a:pt x="4683514" y="928875"/>
                  </a:lnTo>
                  <a:close/>
                </a:path>
                <a:path extrusionOk="0" h="2306320" w="5347970">
                  <a:moveTo>
                    <a:pt x="2294977" y="2001049"/>
                  </a:moveTo>
                  <a:lnTo>
                    <a:pt x="2339097" y="1976487"/>
                  </a:lnTo>
                  <a:lnTo>
                    <a:pt x="2426910" y="1926112"/>
                  </a:lnTo>
                  <a:lnTo>
                    <a:pt x="2775962" y="1717274"/>
                  </a:lnTo>
                  <a:lnTo>
                    <a:pt x="2907654" y="1640493"/>
                  </a:lnTo>
                  <a:lnTo>
                    <a:pt x="2996206" y="1591153"/>
                  </a:lnTo>
                  <a:lnTo>
                    <a:pt x="1914525" y="2181430"/>
                  </a:lnTo>
                  <a:lnTo>
                    <a:pt x="1933743" y="2174104"/>
                  </a:lnTo>
                  <a:lnTo>
                    <a:pt x="1979924" y="2155346"/>
                  </a:lnTo>
                  <a:lnTo>
                    <a:pt x="2025764" y="2135640"/>
                  </a:lnTo>
                  <a:lnTo>
                    <a:pt x="2071286" y="2115048"/>
                  </a:lnTo>
                  <a:lnTo>
                    <a:pt x="2116516" y="2093636"/>
                  </a:lnTo>
                  <a:lnTo>
                    <a:pt x="2161476" y="2071466"/>
                  </a:lnTo>
                  <a:lnTo>
                    <a:pt x="2206190" y="2048602"/>
                  </a:lnTo>
                  <a:lnTo>
                    <a:pt x="2250682" y="2025109"/>
                  </a:lnTo>
                  <a:lnTo>
                    <a:pt x="2294977" y="200104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8" name="Google Shape;68;p2"/>
            <p:cNvPicPr preferRelativeResize="0"/>
            <p:nvPr/>
          </p:nvPicPr>
          <p:blipFill rotWithShape="1">
            <a:blip r:embed="rId6">
              <a:alphaModFix/>
            </a:blip>
            <a:srcRect b="0" l="0" r="0" t="0"/>
            <a:stretch/>
          </p:blipFill>
          <p:spPr>
            <a:xfrm>
              <a:off x="0" y="0"/>
              <a:ext cx="4694809" cy="4281423"/>
            </a:xfrm>
            <a:prstGeom prst="rect">
              <a:avLst/>
            </a:prstGeom>
            <a:noFill/>
            <a:ln>
              <a:noFill/>
            </a:ln>
          </p:spPr>
        </p:pic>
        <p:sp>
          <p:nvSpPr>
            <p:cNvPr id="69" name="Google Shape;69;p2"/>
            <p:cNvSpPr/>
            <p:nvPr/>
          </p:nvSpPr>
          <p:spPr>
            <a:xfrm>
              <a:off x="352901" y="213590"/>
              <a:ext cx="1872614" cy="1640205"/>
            </a:xfrm>
            <a:custGeom>
              <a:rect b="b" l="l" r="r" t="t"/>
              <a:pathLst>
                <a:path extrusionOk="0" h="1640205" w="1872614">
                  <a:moveTo>
                    <a:pt x="794419" y="80094"/>
                  </a:moveTo>
                  <a:lnTo>
                    <a:pt x="1111379" y="31882"/>
                  </a:lnTo>
                  <a:lnTo>
                    <a:pt x="1066939" y="25796"/>
                  </a:lnTo>
                  <a:lnTo>
                    <a:pt x="962245" y="41720"/>
                  </a:lnTo>
                  <a:lnTo>
                    <a:pt x="941284" y="32063"/>
                  </a:lnTo>
                  <a:lnTo>
                    <a:pt x="934110" y="33154"/>
                  </a:lnTo>
                  <a:lnTo>
                    <a:pt x="924949" y="21701"/>
                  </a:lnTo>
                  <a:lnTo>
                    <a:pt x="822756" y="37246"/>
                  </a:lnTo>
                  <a:lnTo>
                    <a:pt x="801808" y="66124"/>
                  </a:lnTo>
                  <a:lnTo>
                    <a:pt x="794419" y="80094"/>
                  </a:lnTo>
                  <a:close/>
                </a:path>
                <a:path extrusionOk="0" h="1640205" w="1872614">
                  <a:moveTo>
                    <a:pt x="774792" y="95926"/>
                  </a:moveTo>
                  <a:lnTo>
                    <a:pt x="1197717" y="31595"/>
                  </a:lnTo>
                  <a:lnTo>
                    <a:pt x="1153624" y="25456"/>
                  </a:lnTo>
                  <a:lnTo>
                    <a:pt x="783995" y="81680"/>
                  </a:lnTo>
                  <a:lnTo>
                    <a:pt x="774792" y="95926"/>
                  </a:lnTo>
                  <a:close/>
                </a:path>
                <a:path extrusionOk="0" h="1640205" w="1872614">
                  <a:moveTo>
                    <a:pt x="900702" y="89620"/>
                  </a:moveTo>
                  <a:lnTo>
                    <a:pt x="1271076" y="33283"/>
                  </a:lnTo>
                  <a:lnTo>
                    <a:pt x="1233386" y="26170"/>
                  </a:lnTo>
                  <a:lnTo>
                    <a:pt x="880422" y="79858"/>
                  </a:lnTo>
                  <a:lnTo>
                    <a:pt x="900702" y="89620"/>
                  </a:lnTo>
                  <a:close/>
                </a:path>
                <a:path extrusionOk="0" h="1640205" w="1872614">
                  <a:moveTo>
                    <a:pt x="3481" y="804168"/>
                  </a:moveTo>
                  <a:lnTo>
                    <a:pt x="86141" y="791594"/>
                  </a:lnTo>
                  <a:lnTo>
                    <a:pt x="72277" y="780857"/>
                  </a:lnTo>
                  <a:lnTo>
                    <a:pt x="67538" y="781578"/>
                  </a:lnTo>
                  <a:lnTo>
                    <a:pt x="67004" y="768813"/>
                  </a:lnTo>
                  <a:lnTo>
                    <a:pt x="73395" y="767841"/>
                  </a:lnTo>
                  <a:lnTo>
                    <a:pt x="99379" y="712504"/>
                  </a:lnTo>
                  <a:lnTo>
                    <a:pt x="132668" y="681749"/>
                  </a:lnTo>
                  <a:lnTo>
                    <a:pt x="166658" y="638040"/>
                  </a:lnTo>
                  <a:lnTo>
                    <a:pt x="202379" y="594069"/>
                  </a:lnTo>
                  <a:lnTo>
                    <a:pt x="278843" y="531053"/>
                  </a:lnTo>
                  <a:lnTo>
                    <a:pt x="315546" y="486932"/>
                  </a:lnTo>
                  <a:lnTo>
                    <a:pt x="354752" y="455277"/>
                  </a:lnTo>
                  <a:lnTo>
                    <a:pt x="434776" y="391720"/>
                  </a:lnTo>
                  <a:lnTo>
                    <a:pt x="558230" y="295865"/>
                  </a:lnTo>
                  <a:lnTo>
                    <a:pt x="602038" y="276356"/>
                  </a:lnTo>
                  <a:lnTo>
                    <a:pt x="686708" y="212092"/>
                  </a:lnTo>
                  <a:lnTo>
                    <a:pt x="731309" y="192462"/>
                  </a:lnTo>
                  <a:lnTo>
                    <a:pt x="774181" y="160249"/>
                  </a:lnTo>
                  <a:lnTo>
                    <a:pt x="811362" y="128901"/>
                  </a:lnTo>
                  <a:lnTo>
                    <a:pt x="830987" y="125916"/>
                  </a:lnTo>
                  <a:lnTo>
                    <a:pt x="880422" y="79858"/>
                  </a:lnTo>
                  <a:lnTo>
                    <a:pt x="763426" y="97654"/>
                  </a:lnTo>
                  <a:lnTo>
                    <a:pt x="718032" y="130251"/>
                  </a:lnTo>
                  <a:lnTo>
                    <a:pt x="670438" y="150337"/>
                  </a:lnTo>
                  <a:lnTo>
                    <a:pt x="629276" y="182290"/>
                  </a:lnTo>
                  <a:lnTo>
                    <a:pt x="586554" y="201634"/>
                  </a:lnTo>
                  <a:lnTo>
                    <a:pt x="466434" y="296982"/>
                  </a:lnTo>
                  <a:lnTo>
                    <a:pt x="425325" y="316081"/>
                  </a:lnTo>
                  <a:lnTo>
                    <a:pt x="348314" y="379180"/>
                  </a:lnTo>
                  <a:lnTo>
                    <a:pt x="273291" y="441975"/>
                  </a:lnTo>
                  <a:lnTo>
                    <a:pt x="236578" y="473252"/>
                  </a:lnTo>
                  <a:lnTo>
                    <a:pt x="202334" y="516999"/>
                  </a:lnTo>
                  <a:lnTo>
                    <a:pt x="131791" y="579113"/>
                  </a:lnTo>
                  <a:lnTo>
                    <a:pt x="99353" y="622586"/>
                  </a:lnTo>
                  <a:lnTo>
                    <a:pt x="70391" y="652683"/>
                  </a:lnTo>
                  <a:lnTo>
                    <a:pt x="43561" y="682456"/>
                  </a:lnTo>
                  <a:lnTo>
                    <a:pt x="21802" y="724304"/>
                  </a:lnTo>
                  <a:lnTo>
                    <a:pt x="4234" y="765515"/>
                  </a:lnTo>
                  <a:lnTo>
                    <a:pt x="0" y="791851"/>
                  </a:lnTo>
                  <a:lnTo>
                    <a:pt x="3481" y="804168"/>
                  </a:lnTo>
                  <a:close/>
                </a:path>
                <a:path extrusionOk="0" h="1640205" w="1872614">
                  <a:moveTo>
                    <a:pt x="981480" y="103025"/>
                  </a:moveTo>
                  <a:lnTo>
                    <a:pt x="1590627" y="10369"/>
                  </a:lnTo>
                  <a:lnTo>
                    <a:pt x="1489891" y="0"/>
                  </a:lnTo>
                  <a:lnTo>
                    <a:pt x="919343" y="86784"/>
                  </a:lnTo>
                  <a:lnTo>
                    <a:pt x="949946" y="94975"/>
                  </a:lnTo>
                  <a:lnTo>
                    <a:pt x="981480" y="103025"/>
                  </a:lnTo>
                  <a:close/>
                </a:path>
                <a:path extrusionOk="0" h="1640205" w="1872614">
                  <a:moveTo>
                    <a:pt x="1215859" y="93066"/>
                  </a:moveTo>
                  <a:lnTo>
                    <a:pt x="1690939" y="20803"/>
                  </a:lnTo>
                  <a:lnTo>
                    <a:pt x="1638554" y="3079"/>
                  </a:lnTo>
                  <a:lnTo>
                    <a:pt x="1105453" y="84168"/>
                  </a:lnTo>
                  <a:lnTo>
                    <a:pt x="1137360" y="92161"/>
                  </a:lnTo>
                  <a:lnTo>
                    <a:pt x="1167258" y="87613"/>
                  </a:lnTo>
                  <a:lnTo>
                    <a:pt x="1215859" y="93066"/>
                  </a:lnTo>
                  <a:close/>
                </a:path>
                <a:path extrusionOk="0" h="1640205" w="1872614">
                  <a:moveTo>
                    <a:pt x="1747630" y="898559"/>
                  </a:moveTo>
                  <a:lnTo>
                    <a:pt x="1812225" y="888734"/>
                  </a:lnTo>
                  <a:lnTo>
                    <a:pt x="1845266" y="858016"/>
                  </a:lnTo>
                  <a:lnTo>
                    <a:pt x="1866597" y="829079"/>
                  </a:lnTo>
                  <a:lnTo>
                    <a:pt x="1872607" y="789627"/>
                  </a:lnTo>
                  <a:lnTo>
                    <a:pt x="1861595" y="739917"/>
                  </a:lnTo>
                  <a:lnTo>
                    <a:pt x="1838532" y="692041"/>
                  </a:lnTo>
                  <a:lnTo>
                    <a:pt x="1810323" y="657794"/>
                  </a:lnTo>
                  <a:lnTo>
                    <a:pt x="1774179" y="611907"/>
                  </a:lnTo>
                  <a:lnTo>
                    <a:pt x="1734949" y="579336"/>
                  </a:lnTo>
                  <a:lnTo>
                    <a:pt x="1693560" y="547093"/>
                  </a:lnTo>
                  <a:lnTo>
                    <a:pt x="1652861" y="527592"/>
                  </a:lnTo>
                  <a:lnTo>
                    <a:pt x="1609245" y="495688"/>
                  </a:lnTo>
                  <a:lnTo>
                    <a:pt x="1564829" y="463906"/>
                  </a:lnTo>
                  <a:lnTo>
                    <a:pt x="1521733" y="444769"/>
                  </a:lnTo>
                  <a:lnTo>
                    <a:pt x="1476346" y="413134"/>
                  </a:lnTo>
                  <a:lnTo>
                    <a:pt x="1432698" y="394081"/>
                  </a:lnTo>
                  <a:lnTo>
                    <a:pt x="1387178" y="362467"/>
                  </a:lnTo>
                  <a:lnTo>
                    <a:pt x="1343815" y="343371"/>
                  </a:lnTo>
                  <a:lnTo>
                    <a:pt x="1314339" y="322162"/>
                  </a:lnTo>
                  <a:lnTo>
                    <a:pt x="1286177" y="313600"/>
                  </a:lnTo>
                  <a:lnTo>
                    <a:pt x="1255226" y="292615"/>
                  </a:lnTo>
                  <a:lnTo>
                    <a:pt x="1223113" y="271808"/>
                  </a:lnTo>
                  <a:lnTo>
                    <a:pt x="1667719" y="204180"/>
                  </a:lnTo>
                  <a:lnTo>
                    <a:pt x="1703145" y="185945"/>
                  </a:lnTo>
                  <a:lnTo>
                    <a:pt x="1736281" y="168059"/>
                  </a:lnTo>
                  <a:lnTo>
                    <a:pt x="1764111" y="138134"/>
                  </a:lnTo>
                  <a:lnTo>
                    <a:pt x="1777472" y="97563"/>
                  </a:lnTo>
                  <a:lnTo>
                    <a:pt x="1778325" y="71741"/>
                  </a:lnTo>
                  <a:lnTo>
                    <a:pt x="1765096" y="48061"/>
                  </a:lnTo>
                  <a:lnTo>
                    <a:pt x="1740033" y="39027"/>
                  </a:lnTo>
                  <a:lnTo>
                    <a:pt x="1714167" y="17270"/>
                  </a:lnTo>
                  <a:lnTo>
                    <a:pt x="1262695" y="85942"/>
                  </a:lnTo>
                  <a:lnTo>
                    <a:pt x="1311663" y="91340"/>
                  </a:lnTo>
                  <a:lnTo>
                    <a:pt x="1505738" y="61819"/>
                  </a:lnTo>
                  <a:lnTo>
                    <a:pt x="1655567" y="77567"/>
                  </a:lnTo>
                  <a:lnTo>
                    <a:pt x="1674214" y="74731"/>
                  </a:lnTo>
                  <a:lnTo>
                    <a:pt x="1685288" y="85893"/>
                  </a:lnTo>
                  <a:lnTo>
                    <a:pt x="1710687" y="82029"/>
                  </a:lnTo>
                  <a:lnTo>
                    <a:pt x="1711943" y="94684"/>
                  </a:lnTo>
                  <a:lnTo>
                    <a:pt x="1713386" y="107311"/>
                  </a:lnTo>
                  <a:lnTo>
                    <a:pt x="1698077" y="109640"/>
                  </a:lnTo>
                  <a:lnTo>
                    <a:pt x="1670577" y="126669"/>
                  </a:lnTo>
                  <a:lnTo>
                    <a:pt x="1641776" y="143896"/>
                  </a:lnTo>
                  <a:lnTo>
                    <a:pt x="1612094" y="161257"/>
                  </a:lnTo>
                  <a:lnTo>
                    <a:pt x="1047911" y="247073"/>
                  </a:lnTo>
                  <a:lnTo>
                    <a:pt x="1050342" y="259550"/>
                  </a:lnTo>
                  <a:lnTo>
                    <a:pt x="1056279" y="271493"/>
                  </a:lnTo>
                  <a:lnTo>
                    <a:pt x="1065261" y="282972"/>
                  </a:lnTo>
                  <a:lnTo>
                    <a:pt x="1074916" y="281504"/>
                  </a:lnTo>
                  <a:lnTo>
                    <a:pt x="1103918" y="289938"/>
                  </a:lnTo>
                  <a:lnTo>
                    <a:pt x="1134716" y="310946"/>
                  </a:lnTo>
                  <a:lnTo>
                    <a:pt x="1163174" y="319463"/>
                  </a:lnTo>
                  <a:lnTo>
                    <a:pt x="1190885" y="328094"/>
                  </a:lnTo>
                  <a:lnTo>
                    <a:pt x="1236945" y="346780"/>
                  </a:lnTo>
                  <a:lnTo>
                    <a:pt x="1283832" y="378187"/>
                  </a:lnTo>
                  <a:lnTo>
                    <a:pt x="1330081" y="409690"/>
                  </a:lnTo>
                  <a:lnTo>
                    <a:pt x="1374229" y="428667"/>
                  </a:lnTo>
                  <a:lnTo>
                    <a:pt x="1420542" y="460161"/>
                  </a:lnTo>
                  <a:lnTo>
                    <a:pt x="1465646" y="478992"/>
                  </a:lnTo>
                  <a:lnTo>
                    <a:pt x="1508507" y="511011"/>
                  </a:lnTo>
                  <a:lnTo>
                    <a:pt x="1548299" y="530650"/>
                  </a:lnTo>
                  <a:lnTo>
                    <a:pt x="1587222" y="550422"/>
                  </a:lnTo>
                  <a:lnTo>
                    <a:pt x="1627473" y="582838"/>
                  </a:lnTo>
                  <a:lnTo>
                    <a:pt x="1665521" y="602743"/>
                  </a:lnTo>
                  <a:lnTo>
                    <a:pt x="1707583" y="634883"/>
                  </a:lnTo>
                  <a:lnTo>
                    <a:pt x="1746909" y="680285"/>
                  </a:lnTo>
                  <a:lnTo>
                    <a:pt x="1777859" y="714116"/>
                  </a:lnTo>
                  <a:lnTo>
                    <a:pt x="1802431" y="761763"/>
                  </a:lnTo>
                  <a:lnTo>
                    <a:pt x="1810982" y="799000"/>
                  </a:lnTo>
                  <a:lnTo>
                    <a:pt x="1804461" y="812838"/>
                  </a:lnTo>
                  <a:lnTo>
                    <a:pt x="1786707" y="828385"/>
                  </a:lnTo>
                  <a:lnTo>
                    <a:pt x="1588850" y="858480"/>
                  </a:lnTo>
                  <a:lnTo>
                    <a:pt x="1639916" y="876405"/>
                  </a:lnTo>
                  <a:lnTo>
                    <a:pt x="1691921" y="881341"/>
                  </a:lnTo>
                  <a:lnTo>
                    <a:pt x="1710995" y="891286"/>
                  </a:lnTo>
                  <a:lnTo>
                    <a:pt x="1728264" y="888659"/>
                  </a:lnTo>
                  <a:lnTo>
                    <a:pt x="1747630" y="898559"/>
                  </a:lnTo>
                  <a:close/>
                </a:path>
                <a:path extrusionOk="0" h="1640205" w="1872614">
                  <a:moveTo>
                    <a:pt x="1050804" y="246633"/>
                  </a:moveTo>
                  <a:lnTo>
                    <a:pt x="1298886" y="208898"/>
                  </a:lnTo>
                  <a:lnTo>
                    <a:pt x="1246795" y="203975"/>
                  </a:lnTo>
                  <a:lnTo>
                    <a:pt x="1196829" y="211576"/>
                  </a:lnTo>
                  <a:lnTo>
                    <a:pt x="1144939" y="206622"/>
                  </a:lnTo>
                  <a:lnTo>
                    <a:pt x="1060785" y="219423"/>
                  </a:lnTo>
                  <a:lnTo>
                    <a:pt x="1054718" y="233192"/>
                  </a:lnTo>
                  <a:lnTo>
                    <a:pt x="1050804" y="246633"/>
                  </a:lnTo>
                  <a:close/>
                </a:path>
                <a:path extrusionOk="0" h="1640205" w="1872614">
                  <a:moveTo>
                    <a:pt x="769218" y="315157"/>
                  </a:moveTo>
                  <a:lnTo>
                    <a:pt x="827750" y="306254"/>
                  </a:lnTo>
                  <a:lnTo>
                    <a:pt x="818235" y="294855"/>
                  </a:lnTo>
                  <a:lnTo>
                    <a:pt x="806267" y="283829"/>
                  </a:lnTo>
                  <a:lnTo>
                    <a:pt x="796379" y="285333"/>
                  </a:lnTo>
                  <a:lnTo>
                    <a:pt x="788674" y="299351"/>
                  </a:lnTo>
                  <a:lnTo>
                    <a:pt x="773202" y="301705"/>
                  </a:lnTo>
                  <a:lnTo>
                    <a:pt x="769218" y="315157"/>
                  </a:lnTo>
                  <a:close/>
                </a:path>
                <a:path extrusionOk="0" h="1640205" w="1872614">
                  <a:moveTo>
                    <a:pt x="619329" y="1571180"/>
                  </a:moveTo>
                  <a:lnTo>
                    <a:pt x="685539" y="1561109"/>
                  </a:lnTo>
                  <a:lnTo>
                    <a:pt x="677854" y="1549431"/>
                  </a:lnTo>
                  <a:lnTo>
                    <a:pt x="675160" y="1549841"/>
                  </a:lnTo>
                  <a:lnTo>
                    <a:pt x="668996" y="1525087"/>
                  </a:lnTo>
                  <a:lnTo>
                    <a:pt x="651732" y="1476328"/>
                  </a:lnTo>
                  <a:lnTo>
                    <a:pt x="637281" y="1427142"/>
                  </a:lnTo>
                  <a:lnTo>
                    <a:pt x="625557" y="1377541"/>
                  </a:lnTo>
                  <a:lnTo>
                    <a:pt x="616476" y="1327538"/>
                  </a:lnTo>
                  <a:lnTo>
                    <a:pt x="611864" y="1289701"/>
                  </a:lnTo>
                  <a:lnTo>
                    <a:pt x="607816" y="1238933"/>
                  </a:lnTo>
                  <a:lnTo>
                    <a:pt x="606157" y="1187801"/>
                  </a:lnTo>
                  <a:lnTo>
                    <a:pt x="606803" y="1136318"/>
                  </a:lnTo>
                  <a:lnTo>
                    <a:pt x="609669" y="1084498"/>
                  </a:lnTo>
                  <a:lnTo>
                    <a:pt x="614670" y="1032353"/>
                  </a:lnTo>
                  <a:lnTo>
                    <a:pt x="621723" y="979896"/>
                  </a:lnTo>
                  <a:lnTo>
                    <a:pt x="629997" y="927253"/>
                  </a:lnTo>
                  <a:lnTo>
                    <a:pt x="639158" y="874475"/>
                  </a:lnTo>
                  <a:lnTo>
                    <a:pt x="651163" y="834111"/>
                  </a:lnTo>
                  <a:lnTo>
                    <a:pt x="662241" y="781041"/>
                  </a:lnTo>
                  <a:lnTo>
                    <a:pt x="674352" y="727815"/>
                  </a:lnTo>
                  <a:lnTo>
                    <a:pt x="689453" y="686980"/>
                  </a:lnTo>
                  <a:lnTo>
                    <a:pt x="703774" y="633417"/>
                  </a:lnTo>
                  <a:lnTo>
                    <a:pt x="719273" y="579675"/>
                  </a:lnTo>
                  <a:lnTo>
                    <a:pt x="737909" y="538302"/>
                  </a:lnTo>
                  <a:lnTo>
                    <a:pt x="757820" y="496736"/>
                  </a:lnTo>
                  <a:lnTo>
                    <a:pt x="777147" y="442412"/>
                  </a:lnTo>
                  <a:lnTo>
                    <a:pt x="788896" y="427778"/>
                  </a:lnTo>
                  <a:lnTo>
                    <a:pt x="799359" y="400495"/>
                  </a:lnTo>
                  <a:lnTo>
                    <a:pt x="810048" y="373177"/>
                  </a:lnTo>
                  <a:lnTo>
                    <a:pt x="822475" y="358440"/>
                  </a:lnTo>
                  <a:lnTo>
                    <a:pt x="824433" y="345296"/>
                  </a:lnTo>
                  <a:lnTo>
                    <a:pt x="828109" y="344737"/>
                  </a:lnTo>
                  <a:lnTo>
                    <a:pt x="829521" y="331676"/>
                  </a:lnTo>
                  <a:lnTo>
                    <a:pt x="832327" y="331249"/>
                  </a:lnTo>
                  <a:lnTo>
                    <a:pt x="833347" y="318248"/>
                  </a:lnTo>
                  <a:lnTo>
                    <a:pt x="831349" y="305706"/>
                  </a:lnTo>
                  <a:lnTo>
                    <a:pt x="763496" y="316027"/>
                  </a:lnTo>
                  <a:lnTo>
                    <a:pt x="759685" y="329453"/>
                  </a:lnTo>
                  <a:lnTo>
                    <a:pt x="695886" y="416234"/>
                  </a:lnTo>
                  <a:lnTo>
                    <a:pt x="663440" y="459707"/>
                  </a:lnTo>
                  <a:lnTo>
                    <a:pt x="628076" y="490779"/>
                  </a:lnTo>
                  <a:lnTo>
                    <a:pt x="593130" y="534632"/>
                  </a:lnTo>
                  <a:lnTo>
                    <a:pt x="568518" y="564068"/>
                  </a:lnTo>
                  <a:lnTo>
                    <a:pt x="658639" y="550360"/>
                  </a:lnTo>
                  <a:lnTo>
                    <a:pt x="660452" y="562930"/>
                  </a:lnTo>
                  <a:lnTo>
                    <a:pt x="645876" y="616532"/>
                  </a:lnTo>
                  <a:lnTo>
                    <a:pt x="629985" y="657487"/>
                  </a:lnTo>
                  <a:lnTo>
                    <a:pt x="616709" y="710891"/>
                  </a:lnTo>
                  <a:lnTo>
                    <a:pt x="604252" y="764170"/>
                  </a:lnTo>
                  <a:lnTo>
                    <a:pt x="590813" y="804752"/>
                  </a:lnTo>
                  <a:lnTo>
                    <a:pt x="580326" y="857732"/>
                  </a:lnTo>
                  <a:lnTo>
                    <a:pt x="570992" y="910536"/>
                  </a:lnTo>
                  <a:lnTo>
                    <a:pt x="562923" y="963148"/>
                  </a:lnTo>
                  <a:lnTo>
                    <a:pt x="554320" y="1002994"/>
                  </a:lnTo>
                  <a:lnTo>
                    <a:pt x="549575" y="1055100"/>
                  </a:lnTo>
                  <a:lnTo>
                    <a:pt x="546440" y="1106962"/>
                  </a:lnTo>
                  <a:lnTo>
                    <a:pt x="545020" y="1158562"/>
                  </a:lnTo>
                  <a:lnTo>
                    <a:pt x="543509" y="1197330"/>
                  </a:lnTo>
                  <a:lnTo>
                    <a:pt x="545833" y="1248361"/>
                  </a:lnTo>
                  <a:lnTo>
                    <a:pt x="550187" y="1299083"/>
                  </a:lnTo>
                  <a:lnTo>
                    <a:pt x="556677" y="1349480"/>
                  </a:lnTo>
                  <a:lnTo>
                    <a:pt x="563496" y="1386981"/>
                  </a:lnTo>
                  <a:lnTo>
                    <a:pt x="574571" y="1436681"/>
                  </a:lnTo>
                  <a:lnTo>
                    <a:pt x="588096" y="1486008"/>
                  </a:lnTo>
                  <a:lnTo>
                    <a:pt x="604177" y="1534946"/>
                  </a:lnTo>
                  <a:lnTo>
                    <a:pt x="610562" y="1546821"/>
                  </a:lnTo>
                  <a:lnTo>
                    <a:pt x="619329" y="1571180"/>
                  </a:lnTo>
                  <a:close/>
                </a:path>
                <a:path extrusionOk="0" h="1640205" w="1872614">
                  <a:moveTo>
                    <a:pt x="1322680" y="269509"/>
                  </a:moveTo>
                  <a:lnTo>
                    <a:pt x="1584985" y="229610"/>
                  </a:lnTo>
                  <a:lnTo>
                    <a:pt x="1629205" y="210038"/>
                  </a:lnTo>
                  <a:lnTo>
                    <a:pt x="1289484" y="261712"/>
                  </a:lnTo>
                  <a:lnTo>
                    <a:pt x="1322680" y="269509"/>
                  </a:lnTo>
                  <a:close/>
                </a:path>
                <a:path extrusionOk="0" h="1640205" w="1872614">
                  <a:moveTo>
                    <a:pt x="1588850" y="858480"/>
                  </a:moveTo>
                  <a:lnTo>
                    <a:pt x="1755830" y="833081"/>
                  </a:lnTo>
                  <a:lnTo>
                    <a:pt x="1704361" y="828064"/>
                  </a:lnTo>
                  <a:lnTo>
                    <a:pt x="1653454" y="810115"/>
                  </a:lnTo>
                  <a:lnTo>
                    <a:pt x="1604825" y="791820"/>
                  </a:lnTo>
                  <a:lnTo>
                    <a:pt x="1558277" y="773208"/>
                  </a:lnTo>
                  <a:lnTo>
                    <a:pt x="1513614" y="754310"/>
                  </a:lnTo>
                  <a:lnTo>
                    <a:pt x="1470809" y="722282"/>
                  </a:lnTo>
                  <a:lnTo>
                    <a:pt x="1431220" y="702612"/>
                  </a:lnTo>
                  <a:lnTo>
                    <a:pt x="1390947" y="670200"/>
                  </a:lnTo>
                  <a:lnTo>
                    <a:pt x="1351821" y="637613"/>
                  </a:lnTo>
                  <a:lnTo>
                    <a:pt x="1313764" y="604863"/>
                  </a:lnTo>
                  <a:lnTo>
                    <a:pt x="1276696" y="571963"/>
                  </a:lnTo>
                  <a:lnTo>
                    <a:pt x="1242450" y="551480"/>
                  </a:lnTo>
                  <a:lnTo>
                    <a:pt x="1205215" y="505760"/>
                  </a:lnTo>
                  <a:lnTo>
                    <a:pt x="1170644" y="472480"/>
                  </a:lnTo>
                  <a:lnTo>
                    <a:pt x="1136748" y="439098"/>
                  </a:lnTo>
                  <a:lnTo>
                    <a:pt x="1103447" y="405625"/>
                  </a:lnTo>
                  <a:lnTo>
                    <a:pt x="1096060" y="393902"/>
                  </a:lnTo>
                  <a:lnTo>
                    <a:pt x="1090890" y="394689"/>
                  </a:lnTo>
                  <a:lnTo>
                    <a:pt x="1083240" y="383006"/>
                  </a:lnTo>
                  <a:lnTo>
                    <a:pt x="1074147" y="371543"/>
                  </a:lnTo>
                  <a:lnTo>
                    <a:pt x="1036978" y="377197"/>
                  </a:lnTo>
                  <a:lnTo>
                    <a:pt x="1033002" y="390648"/>
                  </a:lnTo>
                  <a:lnTo>
                    <a:pt x="1029146" y="391234"/>
                  </a:lnTo>
                  <a:lnTo>
                    <a:pt x="1029522" y="404023"/>
                  </a:lnTo>
                  <a:lnTo>
                    <a:pt x="1031785" y="416525"/>
                  </a:lnTo>
                  <a:lnTo>
                    <a:pt x="1033306" y="416294"/>
                  </a:lnTo>
                  <a:lnTo>
                    <a:pt x="1037769" y="428461"/>
                  </a:lnTo>
                  <a:lnTo>
                    <a:pt x="1041218" y="427936"/>
                  </a:lnTo>
                  <a:lnTo>
                    <a:pt x="1071258" y="474751"/>
                  </a:lnTo>
                  <a:lnTo>
                    <a:pt x="1098937" y="521926"/>
                  </a:lnTo>
                  <a:lnTo>
                    <a:pt x="1122431" y="556890"/>
                  </a:lnTo>
                  <a:lnTo>
                    <a:pt x="1145647" y="604743"/>
                  </a:lnTo>
                  <a:lnTo>
                    <a:pt x="1156204" y="628830"/>
                  </a:lnTo>
                  <a:lnTo>
                    <a:pt x="1223026" y="618665"/>
                  </a:lnTo>
                  <a:lnTo>
                    <a:pt x="1265155" y="650795"/>
                  </a:lnTo>
                  <a:lnTo>
                    <a:pt x="1308803" y="682694"/>
                  </a:lnTo>
                  <a:lnTo>
                    <a:pt x="1353775" y="714392"/>
                  </a:lnTo>
                  <a:lnTo>
                    <a:pt x="1401785" y="758474"/>
                  </a:lnTo>
                  <a:lnTo>
                    <a:pt x="1445190" y="777564"/>
                  </a:lnTo>
                  <a:lnTo>
                    <a:pt x="1491860" y="809003"/>
                  </a:lnTo>
                  <a:lnTo>
                    <a:pt x="1540259" y="840179"/>
                  </a:lnTo>
                  <a:lnTo>
                    <a:pt x="1588850" y="858480"/>
                  </a:lnTo>
                  <a:close/>
                </a:path>
                <a:path extrusionOk="0" h="1640205" w="1872614">
                  <a:moveTo>
                    <a:pt x="1193903" y="1355322"/>
                  </a:moveTo>
                  <a:lnTo>
                    <a:pt x="1262284" y="1344920"/>
                  </a:lnTo>
                  <a:lnTo>
                    <a:pt x="1253887" y="1333352"/>
                  </a:lnTo>
                  <a:lnTo>
                    <a:pt x="1246696" y="1321599"/>
                  </a:lnTo>
                  <a:lnTo>
                    <a:pt x="1241779" y="1322347"/>
                  </a:lnTo>
                  <a:lnTo>
                    <a:pt x="1209277" y="1275907"/>
                  </a:lnTo>
                  <a:lnTo>
                    <a:pt x="1182444" y="1241450"/>
                  </a:lnTo>
                  <a:lnTo>
                    <a:pt x="1156906" y="1193950"/>
                  </a:lnTo>
                  <a:lnTo>
                    <a:pt x="1135931" y="1158602"/>
                  </a:lnTo>
                  <a:lnTo>
                    <a:pt x="1115147" y="1110380"/>
                  </a:lnTo>
                  <a:lnTo>
                    <a:pt x="1095910" y="1061921"/>
                  </a:lnTo>
                  <a:lnTo>
                    <a:pt x="1079967" y="1025808"/>
                  </a:lnTo>
                  <a:lnTo>
                    <a:pt x="1063519" y="976926"/>
                  </a:lnTo>
                  <a:lnTo>
                    <a:pt x="1048493" y="927827"/>
                  </a:lnTo>
                  <a:lnTo>
                    <a:pt x="1034908" y="878509"/>
                  </a:lnTo>
                  <a:lnTo>
                    <a:pt x="1024690" y="841525"/>
                  </a:lnTo>
                  <a:lnTo>
                    <a:pt x="1014038" y="791761"/>
                  </a:lnTo>
                  <a:lnTo>
                    <a:pt x="1004878" y="741770"/>
                  </a:lnTo>
                  <a:lnTo>
                    <a:pt x="995405" y="678980"/>
                  </a:lnTo>
                  <a:lnTo>
                    <a:pt x="985542" y="603404"/>
                  </a:lnTo>
                  <a:lnTo>
                    <a:pt x="980618" y="552769"/>
                  </a:lnTo>
                  <a:lnTo>
                    <a:pt x="979024" y="514473"/>
                  </a:lnTo>
                  <a:lnTo>
                    <a:pt x="977067" y="463386"/>
                  </a:lnTo>
                  <a:lnTo>
                    <a:pt x="977988" y="463246"/>
                  </a:lnTo>
                  <a:lnTo>
                    <a:pt x="976383" y="450644"/>
                  </a:lnTo>
                  <a:lnTo>
                    <a:pt x="974413" y="438098"/>
                  </a:lnTo>
                  <a:lnTo>
                    <a:pt x="974239" y="438124"/>
                  </a:lnTo>
                  <a:lnTo>
                    <a:pt x="970537" y="425841"/>
                  </a:lnTo>
                  <a:lnTo>
                    <a:pt x="963854" y="414012"/>
                  </a:lnTo>
                  <a:lnTo>
                    <a:pt x="954264" y="402625"/>
                  </a:lnTo>
                  <a:lnTo>
                    <a:pt x="921672" y="407582"/>
                  </a:lnTo>
                  <a:lnTo>
                    <a:pt x="916359" y="421236"/>
                  </a:lnTo>
                  <a:lnTo>
                    <a:pt x="913811" y="434470"/>
                  </a:lnTo>
                  <a:lnTo>
                    <a:pt x="912322" y="447542"/>
                  </a:lnTo>
                  <a:lnTo>
                    <a:pt x="911473" y="460518"/>
                  </a:lnTo>
                  <a:lnTo>
                    <a:pt x="912997" y="485978"/>
                  </a:lnTo>
                  <a:lnTo>
                    <a:pt x="912897" y="498839"/>
                  </a:lnTo>
                  <a:lnTo>
                    <a:pt x="913576" y="550120"/>
                  </a:lnTo>
                  <a:lnTo>
                    <a:pt x="910614" y="589109"/>
                  </a:lnTo>
                  <a:lnTo>
                    <a:pt x="908383" y="640833"/>
                  </a:lnTo>
                  <a:lnTo>
                    <a:pt x="905525" y="692652"/>
                  </a:lnTo>
                  <a:lnTo>
                    <a:pt x="902591" y="744482"/>
                  </a:lnTo>
                  <a:lnTo>
                    <a:pt x="898224" y="783685"/>
                  </a:lnTo>
                  <a:lnTo>
                    <a:pt x="896839" y="848126"/>
                  </a:lnTo>
                  <a:lnTo>
                    <a:pt x="894965" y="874103"/>
                  </a:lnTo>
                  <a:lnTo>
                    <a:pt x="966747" y="863185"/>
                  </a:lnTo>
                  <a:lnTo>
                    <a:pt x="969900" y="875551"/>
                  </a:lnTo>
                  <a:lnTo>
                    <a:pt x="973105" y="887910"/>
                  </a:lnTo>
                  <a:lnTo>
                    <a:pt x="974297" y="887728"/>
                  </a:lnTo>
                  <a:lnTo>
                    <a:pt x="977144" y="900141"/>
                  </a:lnTo>
                  <a:lnTo>
                    <a:pt x="990604" y="949478"/>
                  </a:lnTo>
                  <a:lnTo>
                    <a:pt x="1005911" y="998534"/>
                  </a:lnTo>
                  <a:lnTo>
                    <a:pt x="1023101" y="1047304"/>
                  </a:lnTo>
                  <a:lnTo>
                    <a:pt x="1042213" y="1095781"/>
                  </a:lnTo>
                  <a:lnTo>
                    <a:pt x="1063283" y="1143960"/>
                  </a:lnTo>
                  <a:lnTo>
                    <a:pt x="1086349" y="1191836"/>
                  </a:lnTo>
                  <a:lnTo>
                    <a:pt x="1111446" y="1239403"/>
                  </a:lnTo>
                  <a:lnTo>
                    <a:pt x="1136824" y="1286927"/>
                  </a:lnTo>
                  <a:lnTo>
                    <a:pt x="1163042" y="1321477"/>
                  </a:lnTo>
                  <a:lnTo>
                    <a:pt x="1193903" y="1355322"/>
                  </a:lnTo>
                  <a:close/>
                </a:path>
                <a:path extrusionOk="0" h="1640205" w="1872614">
                  <a:moveTo>
                    <a:pt x="658623" y="550381"/>
                  </a:moveTo>
                  <a:close/>
                </a:path>
                <a:path extrusionOk="0" h="1640205" w="1872614">
                  <a:moveTo>
                    <a:pt x="49790" y="848508"/>
                  </a:moveTo>
                  <a:lnTo>
                    <a:pt x="330732" y="805775"/>
                  </a:lnTo>
                  <a:lnTo>
                    <a:pt x="377133" y="785871"/>
                  </a:lnTo>
                  <a:lnTo>
                    <a:pt x="421880" y="753372"/>
                  </a:lnTo>
                  <a:lnTo>
                    <a:pt x="466916" y="733675"/>
                  </a:lnTo>
                  <a:lnTo>
                    <a:pt x="508543" y="701652"/>
                  </a:lnTo>
                  <a:lnTo>
                    <a:pt x="548790" y="669838"/>
                  </a:lnTo>
                  <a:lnTo>
                    <a:pt x="585868" y="625659"/>
                  </a:lnTo>
                  <a:lnTo>
                    <a:pt x="623718" y="594210"/>
                  </a:lnTo>
                  <a:lnTo>
                    <a:pt x="658623" y="550381"/>
                  </a:lnTo>
                  <a:lnTo>
                    <a:pt x="568518" y="564068"/>
                  </a:lnTo>
                  <a:lnTo>
                    <a:pt x="556211" y="578786"/>
                  </a:lnTo>
                  <a:lnTo>
                    <a:pt x="518652" y="610191"/>
                  </a:lnTo>
                  <a:lnTo>
                    <a:pt x="480341" y="641711"/>
                  </a:lnTo>
                  <a:lnTo>
                    <a:pt x="441017" y="673385"/>
                  </a:lnTo>
                  <a:lnTo>
                    <a:pt x="398510" y="692696"/>
                  </a:lnTo>
                  <a:lnTo>
                    <a:pt x="356379" y="724797"/>
                  </a:lnTo>
                  <a:lnTo>
                    <a:pt x="310543" y="744615"/>
                  </a:lnTo>
                  <a:lnTo>
                    <a:pt x="262650" y="764746"/>
                  </a:lnTo>
                  <a:lnTo>
                    <a:pt x="3481" y="804168"/>
                  </a:lnTo>
                  <a:lnTo>
                    <a:pt x="6963" y="816484"/>
                  </a:lnTo>
                  <a:lnTo>
                    <a:pt x="24429" y="839520"/>
                  </a:lnTo>
                  <a:lnTo>
                    <a:pt x="49790" y="848508"/>
                  </a:lnTo>
                  <a:close/>
                </a:path>
                <a:path extrusionOk="0" h="1640205" w="1872614">
                  <a:moveTo>
                    <a:pt x="1262937" y="1409051"/>
                  </a:moveTo>
                  <a:lnTo>
                    <a:pt x="1291416" y="1404720"/>
                  </a:lnTo>
                  <a:lnTo>
                    <a:pt x="1316026" y="1388130"/>
                  </a:lnTo>
                  <a:lnTo>
                    <a:pt x="1334153" y="1359681"/>
                  </a:lnTo>
                  <a:lnTo>
                    <a:pt x="1338917" y="1358956"/>
                  </a:lnTo>
                  <a:lnTo>
                    <a:pt x="1341276" y="1345751"/>
                  </a:lnTo>
                  <a:lnTo>
                    <a:pt x="1343154" y="1332619"/>
                  </a:lnTo>
                  <a:lnTo>
                    <a:pt x="1344565" y="1319559"/>
                  </a:lnTo>
                  <a:lnTo>
                    <a:pt x="1351463" y="1279971"/>
                  </a:lnTo>
                  <a:lnTo>
                    <a:pt x="1351546" y="1228574"/>
                  </a:lnTo>
                  <a:lnTo>
                    <a:pt x="1348517" y="1177651"/>
                  </a:lnTo>
                  <a:lnTo>
                    <a:pt x="1344175" y="1126927"/>
                  </a:lnTo>
                  <a:lnTo>
                    <a:pt x="1339513" y="1076252"/>
                  </a:lnTo>
                  <a:lnTo>
                    <a:pt x="1333536" y="1025776"/>
                  </a:lnTo>
                  <a:lnTo>
                    <a:pt x="1325492" y="975616"/>
                  </a:lnTo>
                  <a:lnTo>
                    <a:pt x="1312718" y="913328"/>
                  </a:lnTo>
                  <a:lnTo>
                    <a:pt x="1302988" y="876270"/>
                  </a:lnTo>
                  <a:lnTo>
                    <a:pt x="1293001" y="839251"/>
                  </a:lnTo>
                  <a:lnTo>
                    <a:pt x="1280692" y="789739"/>
                  </a:lnTo>
                  <a:lnTo>
                    <a:pt x="1269725" y="752869"/>
                  </a:lnTo>
                  <a:lnTo>
                    <a:pt x="1258532" y="716033"/>
                  </a:lnTo>
                  <a:lnTo>
                    <a:pt x="1246427" y="679336"/>
                  </a:lnTo>
                  <a:lnTo>
                    <a:pt x="1233819" y="642716"/>
                  </a:lnTo>
                  <a:lnTo>
                    <a:pt x="1223026" y="618665"/>
                  </a:lnTo>
                  <a:lnTo>
                    <a:pt x="1156204" y="628830"/>
                  </a:lnTo>
                  <a:lnTo>
                    <a:pt x="1166761" y="652916"/>
                  </a:lnTo>
                  <a:lnTo>
                    <a:pt x="1185859" y="701395"/>
                  </a:lnTo>
                  <a:lnTo>
                    <a:pt x="1203029" y="750168"/>
                  </a:lnTo>
                  <a:lnTo>
                    <a:pt x="1216446" y="786665"/>
                  </a:lnTo>
                  <a:lnTo>
                    <a:pt x="1230017" y="835985"/>
                  </a:lnTo>
                  <a:lnTo>
                    <a:pt x="1241860" y="885568"/>
                  </a:lnTo>
                  <a:lnTo>
                    <a:pt x="1251413" y="922653"/>
                  </a:lnTo>
                  <a:lnTo>
                    <a:pt x="1259793" y="959917"/>
                  </a:lnTo>
                  <a:lnTo>
                    <a:pt x="1266203" y="997480"/>
                  </a:lnTo>
                  <a:lnTo>
                    <a:pt x="1273234" y="1047795"/>
                  </a:lnTo>
                  <a:lnTo>
                    <a:pt x="1279715" y="1098193"/>
                  </a:lnTo>
                  <a:lnTo>
                    <a:pt x="1284865" y="1148794"/>
                  </a:lnTo>
                  <a:lnTo>
                    <a:pt x="1287903" y="1199717"/>
                  </a:lnTo>
                  <a:lnTo>
                    <a:pt x="1288049" y="1251079"/>
                  </a:lnTo>
                  <a:lnTo>
                    <a:pt x="1284205" y="1315894"/>
                  </a:lnTo>
                  <a:lnTo>
                    <a:pt x="1283265" y="1328883"/>
                  </a:lnTo>
                  <a:lnTo>
                    <a:pt x="1278096" y="1329669"/>
                  </a:lnTo>
                  <a:lnTo>
                    <a:pt x="1270822" y="1343622"/>
                  </a:lnTo>
                  <a:lnTo>
                    <a:pt x="1193903" y="1355322"/>
                  </a:lnTo>
                  <a:lnTo>
                    <a:pt x="1231297" y="1388172"/>
                  </a:lnTo>
                  <a:lnTo>
                    <a:pt x="1262937" y="1409051"/>
                  </a:lnTo>
                  <a:close/>
                </a:path>
                <a:path extrusionOk="0" h="1640205" w="1872614">
                  <a:moveTo>
                    <a:pt x="135120" y="848375"/>
                  </a:moveTo>
                  <a:lnTo>
                    <a:pt x="234568" y="833248"/>
                  </a:lnTo>
                  <a:lnTo>
                    <a:pt x="281909" y="813201"/>
                  </a:lnTo>
                  <a:lnTo>
                    <a:pt x="83182" y="843429"/>
                  </a:lnTo>
                  <a:lnTo>
                    <a:pt x="135120" y="848375"/>
                  </a:lnTo>
                  <a:close/>
                </a:path>
                <a:path extrusionOk="0" h="1640205" w="1872614">
                  <a:moveTo>
                    <a:pt x="675029" y="1639784"/>
                  </a:moveTo>
                  <a:lnTo>
                    <a:pt x="694910" y="1636760"/>
                  </a:lnTo>
                  <a:lnTo>
                    <a:pt x="715217" y="1620825"/>
                  </a:lnTo>
                  <a:lnTo>
                    <a:pt x="723935" y="1619499"/>
                  </a:lnTo>
                  <a:lnTo>
                    <a:pt x="730146" y="1605708"/>
                  </a:lnTo>
                  <a:lnTo>
                    <a:pt x="737666" y="1604564"/>
                  </a:lnTo>
                  <a:lnTo>
                    <a:pt x="742669" y="1590957"/>
                  </a:lnTo>
                  <a:lnTo>
                    <a:pt x="768218" y="1548532"/>
                  </a:lnTo>
                  <a:lnTo>
                    <a:pt x="792734" y="1506265"/>
                  </a:lnTo>
                  <a:lnTo>
                    <a:pt x="814194" y="1451617"/>
                  </a:lnTo>
                  <a:lnTo>
                    <a:pt x="836303" y="1409715"/>
                  </a:lnTo>
                  <a:lnTo>
                    <a:pt x="857037" y="1368023"/>
                  </a:lnTo>
                  <a:lnTo>
                    <a:pt x="874372" y="1314002"/>
                  </a:lnTo>
                  <a:lnTo>
                    <a:pt x="892015" y="1272780"/>
                  </a:lnTo>
                  <a:lnTo>
                    <a:pt x="906030" y="1219264"/>
                  </a:lnTo>
                  <a:lnTo>
                    <a:pt x="918214" y="1166027"/>
                  </a:lnTo>
                  <a:lnTo>
                    <a:pt x="928452" y="1113085"/>
                  </a:lnTo>
                  <a:lnTo>
                    <a:pt x="938348" y="1073042"/>
                  </a:lnTo>
                  <a:lnTo>
                    <a:pt x="944700" y="1020691"/>
                  </a:lnTo>
                  <a:lnTo>
                    <a:pt x="949762" y="968537"/>
                  </a:lnTo>
                  <a:lnTo>
                    <a:pt x="953878" y="916526"/>
                  </a:lnTo>
                  <a:lnTo>
                    <a:pt x="957393" y="864607"/>
                  </a:lnTo>
                  <a:lnTo>
                    <a:pt x="894965" y="874103"/>
                  </a:lnTo>
                  <a:lnTo>
                    <a:pt x="893091" y="900080"/>
                  </a:lnTo>
                  <a:lnTo>
                    <a:pt x="888542" y="952157"/>
                  </a:lnTo>
                  <a:lnTo>
                    <a:pt x="882845" y="1004407"/>
                  </a:lnTo>
                  <a:lnTo>
                    <a:pt x="875655" y="1056886"/>
                  </a:lnTo>
                  <a:lnTo>
                    <a:pt x="866623" y="1109644"/>
                  </a:lnTo>
                  <a:lnTo>
                    <a:pt x="856405" y="1162582"/>
                  </a:lnTo>
                  <a:lnTo>
                    <a:pt x="844046" y="1215846"/>
                  </a:lnTo>
                  <a:lnTo>
                    <a:pt x="827817" y="1256853"/>
                  </a:lnTo>
                  <a:lnTo>
                    <a:pt x="811723" y="1310686"/>
                  </a:lnTo>
                  <a:lnTo>
                    <a:pt x="792126" y="1352205"/>
                  </a:lnTo>
                  <a:lnTo>
                    <a:pt x="771120" y="1393938"/>
                  </a:lnTo>
                  <a:lnTo>
                    <a:pt x="750797" y="1448414"/>
                  </a:lnTo>
                  <a:lnTo>
                    <a:pt x="727521" y="1490492"/>
                  </a:lnTo>
                  <a:lnTo>
                    <a:pt x="703384" y="1532702"/>
                  </a:lnTo>
                  <a:lnTo>
                    <a:pt x="700774" y="1545945"/>
                  </a:lnTo>
                  <a:lnTo>
                    <a:pt x="695709" y="1546716"/>
                  </a:lnTo>
                  <a:lnTo>
                    <a:pt x="691930" y="1560136"/>
                  </a:lnTo>
                  <a:lnTo>
                    <a:pt x="619329" y="1571180"/>
                  </a:lnTo>
                  <a:lnTo>
                    <a:pt x="629233" y="1595365"/>
                  </a:lnTo>
                  <a:lnTo>
                    <a:pt x="640941" y="1619276"/>
                  </a:lnTo>
                  <a:lnTo>
                    <a:pt x="656196" y="1629802"/>
                  </a:lnTo>
                  <a:lnTo>
                    <a:pt x="675029" y="1639784"/>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70" name="Google Shape;70;p2"/>
          <p:cNvPicPr preferRelativeResize="0"/>
          <p:nvPr/>
        </p:nvPicPr>
        <p:blipFill rotWithShape="1">
          <a:blip r:embed="rId7">
            <a:alphaModFix/>
          </a:blip>
          <a:srcRect b="0" l="0" r="0" t="0"/>
          <a:stretch/>
        </p:blipFill>
        <p:spPr>
          <a:xfrm>
            <a:off x="13474954" y="6179184"/>
            <a:ext cx="4813046" cy="4107815"/>
          </a:xfrm>
          <a:prstGeom prst="rect">
            <a:avLst/>
          </a:prstGeom>
          <a:noFill/>
          <a:ln>
            <a:noFill/>
          </a:ln>
        </p:spPr>
      </p:pic>
      <p:sp>
        <p:nvSpPr>
          <p:cNvPr id="71" name="Google Shape;71;p2"/>
          <p:cNvSpPr/>
          <p:nvPr/>
        </p:nvSpPr>
        <p:spPr>
          <a:xfrm>
            <a:off x="17863722" y="3501989"/>
            <a:ext cx="300355" cy="320675"/>
          </a:xfrm>
          <a:custGeom>
            <a:rect b="b" l="l" r="r" t="t"/>
            <a:pathLst>
              <a:path extrusionOk="0" h="320675" w="300355">
                <a:moveTo>
                  <a:pt x="299865" y="113522"/>
                </a:moveTo>
                <a:lnTo>
                  <a:pt x="290688" y="49846"/>
                </a:lnTo>
                <a:lnTo>
                  <a:pt x="249939" y="9245"/>
                </a:lnTo>
                <a:lnTo>
                  <a:pt x="189191" y="0"/>
                </a:lnTo>
                <a:lnTo>
                  <a:pt x="154933" y="9724"/>
                </a:lnTo>
                <a:lnTo>
                  <a:pt x="120015" y="30393"/>
                </a:lnTo>
                <a:lnTo>
                  <a:pt x="85883" y="63042"/>
                </a:lnTo>
                <a:lnTo>
                  <a:pt x="39896" y="119489"/>
                </a:lnTo>
                <a:lnTo>
                  <a:pt x="15118" y="158952"/>
                </a:lnTo>
                <a:lnTo>
                  <a:pt x="2257" y="196615"/>
                </a:lnTo>
                <a:lnTo>
                  <a:pt x="0" y="231327"/>
                </a:lnTo>
                <a:lnTo>
                  <a:pt x="7033" y="261941"/>
                </a:lnTo>
                <a:lnTo>
                  <a:pt x="22046" y="287305"/>
                </a:lnTo>
                <a:lnTo>
                  <a:pt x="43725" y="306272"/>
                </a:lnTo>
                <a:lnTo>
                  <a:pt x="70759" y="317692"/>
                </a:lnTo>
                <a:lnTo>
                  <a:pt x="101834" y="320415"/>
                </a:lnTo>
                <a:lnTo>
                  <a:pt x="135639" y="313293"/>
                </a:lnTo>
                <a:lnTo>
                  <a:pt x="170861" y="295175"/>
                </a:lnTo>
                <a:lnTo>
                  <a:pt x="206187" y="264914"/>
                </a:lnTo>
                <a:lnTo>
                  <a:pt x="239634" y="226677"/>
                </a:lnTo>
                <a:lnTo>
                  <a:pt x="265901" y="191988"/>
                </a:lnTo>
                <a:lnTo>
                  <a:pt x="288999" y="151424"/>
                </a:lnTo>
                <a:lnTo>
                  <a:pt x="299865" y="11352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 name="Google Shape;72;p2"/>
          <p:cNvSpPr/>
          <p:nvPr/>
        </p:nvSpPr>
        <p:spPr>
          <a:xfrm>
            <a:off x="17748330" y="2950857"/>
            <a:ext cx="237490" cy="360045"/>
          </a:xfrm>
          <a:custGeom>
            <a:rect b="b" l="l" r="r" t="t"/>
            <a:pathLst>
              <a:path extrusionOk="0" h="360045" w="237490">
                <a:moveTo>
                  <a:pt x="231031" y="278937"/>
                </a:moveTo>
                <a:lnTo>
                  <a:pt x="237172" y="238874"/>
                </a:lnTo>
                <a:lnTo>
                  <a:pt x="233542" y="191803"/>
                </a:lnTo>
                <a:lnTo>
                  <a:pt x="219025" y="120453"/>
                </a:lnTo>
                <a:lnTo>
                  <a:pt x="204191" y="76264"/>
                </a:lnTo>
                <a:lnTo>
                  <a:pt x="183196" y="42404"/>
                </a:lnTo>
                <a:lnTo>
                  <a:pt x="129604" y="4553"/>
                </a:lnTo>
                <a:lnTo>
                  <a:pt x="100452" y="0"/>
                </a:lnTo>
                <a:lnTo>
                  <a:pt x="72024" y="4654"/>
                </a:lnTo>
                <a:lnTo>
                  <a:pt x="46044" y="18234"/>
                </a:lnTo>
                <a:lnTo>
                  <a:pt x="24231" y="40461"/>
                </a:lnTo>
                <a:lnTo>
                  <a:pt x="8309" y="71053"/>
                </a:lnTo>
                <a:lnTo>
                  <a:pt x="0" y="109730"/>
                </a:lnTo>
                <a:lnTo>
                  <a:pt x="1024" y="156211"/>
                </a:lnTo>
                <a:lnTo>
                  <a:pt x="9378" y="206300"/>
                </a:lnTo>
                <a:lnTo>
                  <a:pt x="19587" y="248632"/>
                </a:lnTo>
                <a:lnTo>
                  <a:pt x="36343" y="292235"/>
                </a:lnTo>
                <a:lnTo>
                  <a:pt x="58793" y="324712"/>
                </a:lnTo>
                <a:lnTo>
                  <a:pt x="113901" y="358115"/>
                </a:lnTo>
                <a:lnTo>
                  <a:pt x="143123" y="359956"/>
                </a:lnTo>
                <a:lnTo>
                  <a:pt x="171165" y="352502"/>
                </a:lnTo>
                <a:lnTo>
                  <a:pt x="196309" y="336209"/>
                </a:lnTo>
                <a:lnTo>
                  <a:pt x="216837" y="311535"/>
                </a:lnTo>
                <a:lnTo>
                  <a:pt x="231031" y="27893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 name="Google Shape;73;p2"/>
          <p:cNvSpPr/>
          <p:nvPr/>
        </p:nvSpPr>
        <p:spPr>
          <a:xfrm>
            <a:off x="18203143" y="3099210"/>
            <a:ext cx="85090" cy="334010"/>
          </a:xfrm>
          <a:custGeom>
            <a:rect b="b" l="l" r="r" t="t"/>
            <a:pathLst>
              <a:path extrusionOk="0" h="334010" w="85090">
                <a:moveTo>
                  <a:pt x="84856" y="333559"/>
                </a:moveTo>
                <a:lnTo>
                  <a:pt x="84856" y="0"/>
                </a:lnTo>
                <a:lnTo>
                  <a:pt x="64912" y="4629"/>
                </a:lnTo>
                <a:lnTo>
                  <a:pt x="39889" y="19888"/>
                </a:lnTo>
                <a:lnTo>
                  <a:pt x="19596" y="43500"/>
                </a:lnTo>
                <a:lnTo>
                  <a:pt x="5734" y="75071"/>
                </a:lnTo>
                <a:lnTo>
                  <a:pt x="0" y="114207"/>
                </a:lnTo>
                <a:lnTo>
                  <a:pt x="4093" y="160516"/>
                </a:lnTo>
                <a:lnTo>
                  <a:pt x="15727" y="209986"/>
                </a:lnTo>
                <a:lnTo>
                  <a:pt x="28651" y="251541"/>
                </a:lnTo>
                <a:lnTo>
                  <a:pt x="48250" y="293945"/>
                </a:lnTo>
                <a:lnTo>
                  <a:pt x="72797" y="324875"/>
                </a:lnTo>
                <a:lnTo>
                  <a:pt x="84856" y="333559"/>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 name="Google Shape;74;p2"/>
          <p:cNvSpPr/>
          <p:nvPr/>
        </p:nvSpPr>
        <p:spPr>
          <a:xfrm>
            <a:off x="17371305" y="3409393"/>
            <a:ext cx="321945" cy="200025"/>
          </a:xfrm>
          <a:custGeom>
            <a:rect b="b" l="l" r="r" t="t"/>
            <a:pathLst>
              <a:path extrusionOk="0" h="200025" w="321944">
                <a:moveTo>
                  <a:pt x="320221" y="113767"/>
                </a:moveTo>
                <a:lnTo>
                  <a:pt x="312780" y="58351"/>
                </a:lnTo>
                <a:lnTo>
                  <a:pt x="266720" y="14895"/>
                </a:lnTo>
                <a:lnTo>
                  <a:pt x="229904" y="2839"/>
                </a:lnTo>
                <a:lnTo>
                  <a:pt x="184269" y="0"/>
                </a:lnTo>
                <a:lnTo>
                  <a:pt x="119851" y="4567"/>
                </a:lnTo>
                <a:lnTo>
                  <a:pt x="75705" y="13733"/>
                </a:lnTo>
                <a:lnTo>
                  <a:pt x="17821" y="53331"/>
                </a:lnTo>
                <a:lnTo>
                  <a:pt x="0" y="107608"/>
                </a:lnTo>
                <a:lnTo>
                  <a:pt x="5931" y="135121"/>
                </a:lnTo>
                <a:lnTo>
                  <a:pt x="21661" y="160147"/>
                </a:lnTo>
                <a:lnTo>
                  <a:pt x="47118" y="180635"/>
                </a:lnTo>
                <a:lnTo>
                  <a:pt x="82228" y="194532"/>
                </a:lnTo>
                <a:lnTo>
                  <a:pt x="126920" y="199788"/>
                </a:lnTo>
                <a:lnTo>
                  <a:pt x="153169" y="199302"/>
                </a:lnTo>
                <a:lnTo>
                  <a:pt x="210327" y="194073"/>
                </a:lnTo>
                <a:lnTo>
                  <a:pt x="254094" y="183000"/>
                </a:lnTo>
                <a:lnTo>
                  <a:pt x="308762" y="140772"/>
                </a:lnTo>
                <a:lnTo>
                  <a:pt x="320221" y="11376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 name="Google Shape;75;p2"/>
          <p:cNvSpPr/>
          <p:nvPr/>
        </p:nvSpPr>
        <p:spPr>
          <a:xfrm>
            <a:off x="17465974" y="2615451"/>
            <a:ext cx="262890" cy="205740"/>
          </a:xfrm>
          <a:custGeom>
            <a:rect b="b" l="l" r="r" t="t"/>
            <a:pathLst>
              <a:path extrusionOk="0" h="205739" w="262890">
                <a:moveTo>
                  <a:pt x="262494" y="81390"/>
                </a:moveTo>
                <a:lnTo>
                  <a:pt x="249236" y="29511"/>
                </a:lnTo>
                <a:lnTo>
                  <a:pt x="200320" y="475"/>
                </a:lnTo>
                <a:lnTo>
                  <a:pt x="165116" y="0"/>
                </a:lnTo>
                <a:lnTo>
                  <a:pt x="124148" y="11805"/>
                </a:lnTo>
                <a:lnTo>
                  <a:pt x="89135" y="28589"/>
                </a:lnTo>
                <a:lnTo>
                  <a:pt x="26790" y="71660"/>
                </a:lnTo>
                <a:lnTo>
                  <a:pt x="0" y="129666"/>
                </a:lnTo>
                <a:lnTo>
                  <a:pt x="4083" y="156829"/>
                </a:lnTo>
                <a:lnTo>
                  <a:pt x="18104" y="179940"/>
                </a:lnTo>
                <a:lnTo>
                  <a:pt x="40777" y="196881"/>
                </a:lnTo>
                <a:lnTo>
                  <a:pt x="70815" y="205533"/>
                </a:lnTo>
                <a:lnTo>
                  <a:pt x="106934" y="203779"/>
                </a:lnTo>
                <a:lnTo>
                  <a:pt x="147847" y="189498"/>
                </a:lnTo>
                <a:lnTo>
                  <a:pt x="197147" y="163711"/>
                </a:lnTo>
                <a:lnTo>
                  <a:pt x="231694" y="138591"/>
                </a:lnTo>
                <a:lnTo>
                  <a:pt x="262494" y="81390"/>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6" name="Google Shape;76;p2"/>
          <p:cNvSpPr/>
          <p:nvPr/>
        </p:nvSpPr>
        <p:spPr>
          <a:xfrm>
            <a:off x="18267388" y="3751471"/>
            <a:ext cx="20955" cy="102235"/>
          </a:xfrm>
          <a:custGeom>
            <a:rect b="b" l="l" r="r" t="t"/>
            <a:pathLst>
              <a:path extrusionOk="0" h="102235" w="20955">
                <a:moveTo>
                  <a:pt x="20611" y="102127"/>
                </a:moveTo>
                <a:lnTo>
                  <a:pt x="20611" y="0"/>
                </a:lnTo>
                <a:lnTo>
                  <a:pt x="8194" y="14599"/>
                </a:lnTo>
                <a:lnTo>
                  <a:pt x="0" y="40331"/>
                </a:lnTo>
                <a:lnTo>
                  <a:pt x="2162" y="68508"/>
                </a:lnTo>
                <a:lnTo>
                  <a:pt x="15430" y="96768"/>
                </a:lnTo>
                <a:lnTo>
                  <a:pt x="20611" y="10212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 name="Google Shape;77;p2"/>
          <p:cNvSpPr/>
          <p:nvPr/>
        </p:nvSpPr>
        <p:spPr>
          <a:xfrm>
            <a:off x="17048898" y="2575496"/>
            <a:ext cx="266700" cy="198120"/>
          </a:xfrm>
          <a:custGeom>
            <a:rect b="b" l="l" r="r" t="t"/>
            <a:pathLst>
              <a:path extrusionOk="0" h="198119" w="266700">
                <a:moveTo>
                  <a:pt x="265783" y="139455"/>
                </a:moveTo>
                <a:lnTo>
                  <a:pt x="255451" y="83613"/>
                </a:lnTo>
                <a:lnTo>
                  <a:pt x="196707" y="33831"/>
                </a:lnTo>
                <a:lnTo>
                  <a:pt x="160966" y="18542"/>
                </a:lnTo>
                <a:lnTo>
                  <a:pt x="87397" y="0"/>
                </a:lnTo>
                <a:lnTo>
                  <a:pt x="52640" y="4240"/>
                </a:lnTo>
                <a:lnTo>
                  <a:pt x="25988" y="18003"/>
                </a:lnTo>
                <a:lnTo>
                  <a:pt x="8191" y="38927"/>
                </a:lnTo>
                <a:lnTo>
                  <a:pt x="0" y="64656"/>
                </a:lnTo>
                <a:lnTo>
                  <a:pt x="2163" y="92830"/>
                </a:lnTo>
                <a:lnTo>
                  <a:pt x="40555" y="147076"/>
                </a:lnTo>
                <a:lnTo>
                  <a:pt x="78285" y="168430"/>
                </a:lnTo>
                <a:lnTo>
                  <a:pt x="130223" y="188518"/>
                </a:lnTo>
                <a:lnTo>
                  <a:pt x="171938" y="197971"/>
                </a:lnTo>
                <a:lnTo>
                  <a:pt x="207312" y="195562"/>
                </a:lnTo>
                <a:lnTo>
                  <a:pt x="235384" y="183520"/>
                </a:lnTo>
                <a:lnTo>
                  <a:pt x="255194" y="164074"/>
                </a:lnTo>
                <a:lnTo>
                  <a:pt x="265783" y="139455"/>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8" name="Google Shape;78;p2"/>
          <p:cNvPicPr preferRelativeResize="0"/>
          <p:nvPr/>
        </p:nvPicPr>
        <p:blipFill rotWithShape="1">
          <a:blip r:embed="rId8">
            <a:alphaModFix/>
          </a:blip>
          <a:srcRect b="0" l="0" r="0" t="0"/>
          <a:stretch/>
        </p:blipFill>
        <p:spPr>
          <a:xfrm>
            <a:off x="17245468" y="2990873"/>
            <a:ext cx="232587" cy="240648"/>
          </a:xfrm>
          <a:prstGeom prst="rect">
            <a:avLst/>
          </a:prstGeom>
          <a:noFill/>
          <a:ln>
            <a:noFill/>
          </a:ln>
        </p:spPr>
      </p:pic>
      <p:sp>
        <p:nvSpPr>
          <p:cNvPr id="79" name="Google Shape;79;p2"/>
          <p:cNvSpPr/>
          <p:nvPr/>
        </p:nvSpPr>
        <p:spPr>
          <a:xfrm>
            <a:off x="-1484" y="8772036"/>
            <a:ext cx="2456180" cy="1515745"/>
          </a:xfrm>
          <a:custGeom>
            <a:rect b="b" l="l" r="r" t="t"/>
            <a:pathLst>
              <a:path extrusionOk="0" h="1515745" w="2456180">
                <a:moveTo>
                  <a:pt x="11602" y="1233547"/>
                </a:moveTo>
                <a:lnTo>
                  <a:pt x="292807" y="1279178"/>
                </a:lnTo>
                <a:lnTo>
                  <a:pt x="237084" y="1295868"/>
                </a:lnTo>
                <a:lnTo>
                  <a:pt x="187029" y="1313478"/>
                </a:lnTo>
                <a:lnTo>
                  <a:pt x="143390" y="1332129"/>
                </a:lnTo>
                <a:lnTo>
                  <a:pt x="102848" y="1377014"/>
                </a:lnTo>
                <a:lnTo>
                  <a:pt x="73344" y="1410825"/>
                </a:lnTo>
                <a:lnTo>
                  <a:pt x="44949" y="1457682"/>
                </a:lnTo>
                <a:lnTo>
                  <a:pt x="3536" y="1515293"/>
                </a:lnTo>
                <a:lnTo>
                  <a:pt x="1484" y="1514960"/>
                </a:lnTo>
                <a:lnTo>
                  <a:pt x="0" y="1244530"/>
                </a:lnTo>
                <a:lnTo>
                  <a:pt x="11602" y="1233547"/>
                </a:lnTo>
                <a:close/>
              </a:path>
              <a:path extrusionOk="0" h="1515745" w="2456180">
                <a:moveTo>
                  <a:pt x="101989" y="1016624"/>
                </a:moveTo>
                <a:lnTo>
                  <a:pt x="638135" y="1103623"/>
                </a:lnTo>
                <a:lnTo>
                  <a:pt x="623063" y="1114044"/>
                </a:lnTo>
                <a:lnTo>
                  <a:pt x="597042" y="1109821"/>
                </a:lnTo>
                <a:lnTo>
                  <a:pt x="595122" y="1122376"/>
                </a:lnTo>
                <a:lnTo>
                  <a:pt x="605272" y="1124023"/>
                </a:lnTo>
                <a:lnTo>
                  <a:pt x="613263" y="1138186"/>
                </a:lnTo>
                <a:lnTo>
                  <a:pt x="623438" y="1139837"/>
                </a:lnTo>
                <a:lnTo>
                  <a:pt x="631889" y="1154074"/>
                </a:lnTo>
                <a:lnTo>
                  <a:pt x="671453" y="1173360"/>
                </a:lnTo>
                <a:lnTo>
                  <a:pt x="748804" y="1224510"/>
                </a:lnTo>
                <a:lnTo>
                  <a:pt x="786334" y="1256332"/>
                </a:lnTo>
                <a:lnTo>
                  <a:pt x="814182" y="1273717"/>
                </a:lnTo>
                <a:lnTo>
                  <a:pt x="840553" y="1290863"/>
                </a:lnTo>
                <a:lnTo>
                  <a:pt x="862153" y="1320100"/>
                </a:lnTo>
                <a:lnTo>
                  <a:pt x="879754" y="1348688"/>
                </a:lnTo>
                <a:lnTo>
                  <a:pt x="887763" y="1388586"/>
                </a:lnTo>
                <a:lnTo>
                  <a:pt x="875904" y="1425260"/>
                </a:lnTo>
                <a:lnTo>
                  <a:pt x="848755" y="1446587"/>
                </a:lnTo>
                <a:lnTo>
                  <a:pt x="808861" y="1452980"/>
                </a:lnTo>
                <a:lnTo>
                  <a:pt x="770321" y="1446726"/>
                </a:lnTo>
                <a:lnTo>
                  <a:pt x="753101" y="1431065"/>
                </a:lnTo>
                <a:lnTo>
                  <a:pt x="734243" y="1428005"/>
                </a:lnTo>
                <a:lnTo>
                  <a:pt x="711462" y="1411443"/>
                </a:lnTo>
                <a:lnTo>
                  <a:pt x="686958" y="1407466"/>
                </a:lnTo>
                <a:lnTo>
                  <a:pt x="641792" y="1374405"/>
                </a:lnTo>
                <a:lnTo>
                  <a:pt x="497698" y="1312425"/>
                </a:lnTo>
                <a:lnTo>
                  <a:pt x="11602" y="1233547"/>
                </a:lnTo>
                <a:lnTo>
                  <a:pt x="23205" y="1222564"/>
                </a:lnTo>
                <a:lnTo>
                  <a:pt x="52394" y="1188702"/>
                </a:lnTo>
                <a:lnTo>
                  <a:pt x="72617" y="1166251"/>
                </a:lnTo>
                <a:lnTo>
                  <a:pt x="87194" y="1142884"/>
                </a:lnTo>
                <a:lnTo>
                  <a:pt x="95910" y="1118566"/>
                </a:lnTo>
                <a:lnTo>
                  <a:pt x="100587" y="1080727"/>
                </a:lnTo>
                <a:lnTo>
                  <a:pt x="101129" y="1055083"/>
                </a:lnTo>
                <a:lnTo>
                  <a:pt x="101724" y="1029447"/>
                </a:lnTo>
                <a:lnTo>
                  <a:pt x="101989" y="1016624"/>
                </a:lnTo>
                <a:close/>
              </a:path>
              <a:path extrusionOk="0" h="1515745" w="2456180">
                <a:moveTo>
                  <a:pt x="1164566" y="1253377"/>
                </a:moveTo>
                <a:lnTo>
                  <a:pt x="1444538" y="1298808"/>
                </a:lnTo>
                <a:lnTo>
                  <a:pt x="1395841" y="1303772"/>
                </a:lnTo>
                <a:lnTo>
                  <a:pt x="1209120" y="1273473"/>
                </a:lnTo>
                <a:lnTo>
                  <a:pt x="1164566" y="1253377"/>
                </a:lnTo>
                <a:close/>
              </a:path>
              <a:path extrusionOk="0" h="1515745" w="2456180">
                <a:moveTo>
                  <a:pt x="388030" y="265340"/>
                </a:moveTo>
                <a:lnTo>
                  <a:pt x="427635" y="284633"/>
                </a:lnTo>
                <a:lnTo>
                  <a:pt x="457442" y="315202"/>
                </a:lnTo>
                <a:lnTo>
                  <a:pt x="471859" y="356140"/>
                </a:lnTo>
                <a:lnTo>
                  <a:pt x="473218" y="369226"/>
                </a:lnTo>
                <a:lnTo>
                  <a:pt x="472201" y="394793"/>
                </a:lnTo>
                <a:lnTo>
                  <a:pt x="472448" y="407700"/>
                </a:lnTo>
                <a:lnTo>
                  <a:pt x="464154" y="470684"/>
                </a:lnTo>
                <a:lnTo>
                  <a:pt x="456537" y="520913"/>
                </a:lnTo>
                <a:lnTo>
                  <a:pt x="448729" y="571110"/>
                </a:lnTo>
                <a:lnTo>
                  <a:pt x="438824" y="633834"/>
                </a:lnTo>
                <a:lnTo>
                  <a:pt x="420617" y="746674"/>
                </a:lnTo>
                <a:lnTo>
                  <a:pt x="408112" y="821842"/>
                </a:lnTo>
                <a:lnTo>
                  <a:pt x="1038023" y="924056"/>
                </a:lnTo>
                <a:lnTo>
                  <a:pt x="1051807" y="939159"/>
                </a:lnTo>
                <a:lnTo>
                  <a:pt x="1105508" y="947873"/>
                </a:lnTo>
                <a:lnTo>
                  <a:pt x="1208967" y="990393"/>
                </a:lnTo>
                <a:lnTo>
                  <a:pt x="1262701" y="999113"/>
                </a:lnTo>
                <a:lnTo>
                  <a:pt x="1314318" y="1020355"/>
                </a:lnTo>
                <a:lnTo>
                  <a:pt x="1360319" y="1027819"/>
                </a:lnTo>
                <a:lnTo>
                  <a:pt x="1491235" y="1087661"/>
                </a:lnTo>
                <a:lnTo>
                  <a:pt x="1522878" y="1092796"/>
                </a:lnTo>
                <a:lnTo>
                  <a:pt x="1548249" y="1122645"/>
                </a:lnTo>
                <a:lnTo>
                  <a:pt x="1572720" y="1139482"/>
                </a:lnTo>
                <a:lnTo>
                  <a:pt x="1591491" y="1168260"/>
                </a:lnTo>
                <a:lnTo>
                  <a:pt x="1602779" y="1208690"/>
                </a:lnTo>
                <a:lnTo>
                  <a:pt x="1598031" y="1246518"/>
                </a:lnTo>
                <a:lnTo>
                  <a:pt x="1579386" y="1269225"/>
                </a:lnTo>
                <a:lnTo>
                  <a:pt x="1544913" y="1289363"/>
                </a:lnTo>
                <a:lnTo>
                  <a:pt x="1521800" y="1285612"/>
                </a:lnTo>
                <a:lnTo>
                  <a:pt x="1495804" y="1294260"/>
                </a:lnTo>
                <a:lnTo>
                  <a:pt x="1469268" y="1302820"/>
                </a:lnTo>
                <a:lnTo>
                  <a:pt x="1118058" y="1245830"/>
                </a:lnTo>
                <a:lnTo>
                  <a:pt x="1072271" y="1225534"/>
                </a:lnTo>
                <a:lnTo>
                  <a:pt x="1024508" y="1217784"/>
                </a:lnTo>
                <a:lnTo>
                  <a:pt x="933119" y="1177222"/>
                </a:lnTo>
                <a:lnTo>
                  <a:pt x="885373" y="1169474"/>
                </a:lnTo>
                <a:lnTo>
                  <a:pt x="839616" y="1149183"/>
                </a:lnTo>
                <a:lnTo>
                  <a:pt x="791753" y="1141417"/>
                </a:lnTo>
                <a:lnTo>
                  <a:pt x="758404" y="1123139"/>
                </a:lnTo>
                <a:lnTo>
                  <a:pt x="101989" y="1016624"/>
                </a:lnTo>
                <a:lnTo>
                  <a:pt x="102254" y="1003801"/>
                </a:lnTo>
                <a:lnTo>
                  <a:pt x="102603" y="978125"/>
                </a:lnTo>
                <a:lnTo>
                  <a:pt x="101294" y="939314"/>
                </a:lnTo>
                <a:lnTo>
                  <a:pt x="102106" y="887982"/>
                </a:lnTo>
                <a:lnTo>
                  <a:pt x="103368" y="836722"/>
                </a:lnTo>
                <a:lnTo>
                  <a:pt x="103412" y="798131"/>
                </a:lnTo>
                <a:lnTo>
                  <a:pt x="106671" y="747195"/>
                </a:lnTo>
                <a:lnTo>
                  <a:pt x="111477" y="696511"/>
                </a:lnTo>
                <a:lnTo>
                  <a:pt x="118194" y="646136"/>
                </a:lnTo>
                <a:lnTo>
                  <a:pt x="127486" y="596179"/>
                </a:lnTo>
                <a:lnTo>
                  <a:pt x="137970" y="559282"/>
                </a:lnTo>
                <a:lnTo>
                  <a:pt x="153937" y="510409"/>
                </a:lnTo>
                <a:lnTo>
                  <a:pt x="171541" y="474667"/>
                </a:lnTo>
                <a:lnTo>
                  <a:pt x="195071" y="427021"/>
                </a:lnTo>
                <a:lnTo>
                  <a:pt x="220681" y="392578"/>
                </a:lnTo>
                <a:lnTo>
                  <a:pt x="250628" y="358839"/>
                </a:lnTo>
                <a:lnTo>
                  <a:pt x="285133" y="325840"/>
                </a:lnTo>
                <a:lnTo>
                  <a:pt x="325322" y="293763"/>
                </a:lnTo>
                <a:lnTo>
                  <a:pt x="340151" y="283303"/>
                </a:lnTo>
                <a:lnTo>
                  <a:pt x="388030" y="265340"/>
                </a:lnTo>
                <a:close/>
              </a:path>
              <a:path extrusionOk="0" h="1515745" w="2456180">
                <a:moveTo>
                  <a:pt x="445200" y="750663"/>
                </a:moveTo>
                <a:lnTo>
                  <a:pt x="1155078" y="865854"/>
                </a:lnTo>
                <a:lnTo>
                  <a:pt x="1099209" y="869654"/>
                </a:lnTo>
                <a:lnTo>
                  <a:pt x="1042720" y="886220"/>
                </a:lnTo>
                <a:lnTo>
                  <a:pt x="1030675" y="884266"/>
                </a:lnTo>
                <a:lnTo>
                  <a:pt x="1016874" y="894892"/>
                </a:lnTo>
                <a:lnTo>
                  <a:pt x="1005236" y="893004"/>
                </a:lnTo>
                <a:lnTo>
                  <a:pt x="991542" y="903648"/>
                </a:lnTo>
                <a:lnTo>
                  <a:pt x="992568" y="903814"/>
                </a:lnTo>
                <a:lnTo>
                  <a:pt x="991104" y="916443"/>
                </a:lnTo>
                <a:lnTo>
                  <a:pt x="415412" y="823026"/>
                </a:lnTo>
                <a:lnTo>
                  <a:pt x="420754" y="811027"/>
                </a:lnTo>
                <a:lnTo>
                  <a:pt x="436002" y="774903"/>
                </a:lnTo>
                <a:lnTo>
                  <a:pt x="445200" y="750663"/>
                </a:lnTo>
                <a:close/>
              </a:path>
              <a:path extrusionOk="0" h="1515745" w="2456180">
                <a:moveTo>
                  <a:pt x="1590173" y="962188"/>
                </a:moveTo>
                <a:lnTo>
                  <a:pt x="1802427" y="996630"/>
                </a:lnTo>
                <a:lnTo>
                  <a:pt x="1747548" y="1000591"/>
                </a:lnTo>
                <a:lnTo>
                  <a:pt x="1641389" y="983365"/>
                </a:lnTo>
                <a:lnTo>
                  <a:pt x="1590173" y="962188"/>
                </a:lnTo>
                <a:close/>
              </a:path>
              <a:path extrusionOk="0" h="1515745" w="2456180">
                <a:moveTo>
                  <a:pt x="2295849" y="214667"/>
                </a:moveTo>
                <a:lnTo>
                  <a:pt x="2395735" y="256608"/>
                </a:lnTo>
                <a:lnTo>
                  <a:pt x="2435295" y="288759"/>
                </a:lnTo>
                <a:lnTo>
                  <a:pt x="2455695" y="330668"/>
                </a:lnTo>
                <a:lnTo>
                  <a:pt x="2454949" y="382012"/>
                </a:lnTo>
                <a:lnTo>
                  <a:pt x="2435142" y="417396"/>
                </a:lnTo>
                <a:lnTo>
                  <a:pt x="2391902" y="461844"/>
                </a:lnTo>
                <a:lnTo>
                  <a:pt x="2340691" y="492132"/>
                </a:lnTo>
                <a:lnTo>
                  <a:pt x="2294952" y="510442"/>
                </a:lnTo>
                <a:lnTo>
                  <a:pt x="2248097" y="528572"/>
                </a:lnTo>
                <a:lnTo>
                  <a:pt x="2200211" y="546533"/>
                </a:lnTo>
                <a:lnTo>
                  <a:pt x="2151379" y="564342"/>
                </a:lnTo>
                <a:lnTo>
                  <a:pt x="2103720" y="569474"/>
                </a:lnTo>
                <a:lnTo>
                  <a:pt x="2053250" y="587017"/>
                </a:lnTo>
                <a:lnTo>
                  <a:pt x="1853433" y="606057"/>
                </a:lnTo>
                <a:lnTo>
                  <a:pt x="1804401" y="598101"/>
                </a:lnTo>
                <a:lnTo>
                  <a:pt x="1701676" y="607164"/>
                </a:lnTo>
                <a:lnTo>
                  <a:pt x="1652205" y="599137"/>
                </a:lnTo>
                <a:lnTo>
                  <a:pt x="1600707" y="603646"/>
                </a:lnTo>
                <a:lnTo>
                  <a:pt x="1551328" y="595634"/>
                </a:lnTo>
                <a:lnTo>
                  <a:pt x="1511304" y="602005"/>
                </a:lnTo>
                <a:lnTo>
                  <a:pt x="1473786" y="595917"/>
                </a:lnTo>
                <a:lnTo>
                  <a:pt x="1433113" y="615049"/>
                </a:lnTo>
                <a:lnTo>
                  <a:pt x="1395829" y="621866"/>
                </a:lnTo>
                <a:lnTo>
                  <a:pt x="1413425" y="637587"/>
                </a:lnTo>
                <a:lnTo>
                  <a:pt x="1431500" y="653386"/>
                </a:lnTo>
                <a:lnTo>
                  <a:pt x="1452042" y="656719"/>
                </a:lnTo>
                <a:lnTo>
                  <a:pt x="1470941" y="672652"/>
                </a:lnTo>
                <a:lnTo>
                  <a:pt x="1904527" y="743010"/>
                </a:lnTo>
                <a:lnTo>
                  <a:pt x="1951190" y="763448"/>
                </a:lnTo>
                <a:lnTo>
                  <a:pt x="2008230" y="798436"/>
                </a:lnTo>
                <a:lnTo>
                  <a:pt x="2058032" y="832249"/>
                </a:lnTo>
                <a:lnTo>
                  <a:pt x="2076577" y="873857"/>
                </a:lnTo>
                <a:lnTo>
                  <a:pt x="2077806" y="912654"/>
                </a:lnTo>
                <a:lnTo>
                  <a:pt x="2061868" y="948666"/>
                </a:lnTo>
                <a:lnTo>
                  <a:pt x="2002866" y="977691"/>
                </a:lnTo>
                <a:lnTo>
                  <a:pt x="1941585" y="993479"/>
                </a:lnTo>
                <a:lnTo>
                  <a:pt x="1855075" y="1005173"/>
                </a:lnTo>
                <a:lnTo>
                  <a:pt x="1496221" y="946943"/>
                </a:lnTo>
                <a:lnTo>
                  <a:pt x="1404347" y="919168"/>
                </a:lnTo>
                <a:lnTo>
                  <a:pt x="1310417" y="903927"/>
                </a:lnTo>
                <a:lnTo>
                  <a:pt x="1265457" y="883765"/>
                </a:lnTo>
                <a:lnTo>
                  <a:pt x="445200" y="750663"/>
                </a:lnTo>
                <a:lnTo>
                  <a:pt x="449799" y="738543"/>
                </a:lnTo>
                <a:lnTo>
                  <a:pt x="461241" y="714668"/>
                </a:lnTo>
                <a:lnTo>
                  <a:pt x="474043" y="678147"/>
                </a:lnTo>
                <a:lnTo>
                  <a:pt x="482647" y="653811"/>
                </a:lnTo>
                <a:lnTo>
                  <a:pt x="698222" y="688792"/>
                </a:lnTo>
                <a:lnTo>
                  <a:pt x="708207" y="677546"/>
                </a:lnTo>
                <a:lnTo>
                  <a:pt x="717829" y="666241"/>
                </a:lnTo>
                <a:lnTo>
                  <a:pt x="724571" y="667335"/>
                </a:lnTo>
                <a:lnTo>
                  <a:pt x="785255" y="599985"/>
                </a:lnTo>
                <a:lnTo>
                  <a:pt x="814709" y="566167"/>
                </a:lnTo>
                <a:lnTo>
                  <a:pt x="842517" y="532081"/>
                </a:lnTo>
                <a:lnTo>
                  <a:pt x="874104" y="498608"/>
                </a:lnTo>
                <a:lnTo>
                  <a:pt x="908852" y="452782"/>
                </a:lnTo>
                <a:lnTo>
                  <a:pt x="931405" y="430709"/>
                </a:lnTo>
                <a:lnTo>
                  <a:pt x="1261197" y="484224"/>
                </a:lnTo>
                <a:lnTo>
                  <a:pt x="1293610" y="463751"/>
                </a:lnTo>
                <a:lnTo>
                  <a:pt x="1324021" y="455820"/>
                </a:lnTo>
                <a:lnTo>
                  <a:pt x="1356340" y="435332"/>
                </a:lnTo>
                <a:lnTo>
                  <a:pt x="1386340" y="427334"/>
                </a:lnTo>
                <a:lnTo>
                  <a:pt x="1521520" y="372073"/>
                </a:lnTo>
                <a:lnTo>
                  <a:pt x="1660356" y="317405"/>
                </a:lnTo>
                <a:lnTo>
                  <a:pt x="1707481" y="299320"/>
                </a:lnTo>
                <a:lnTo>
                  <a:pt x="1753008" y="293841"/>
                </a:lnTo>
                <a:lnTo>
                  <a:pt x="1801011" y="275898"/>
                </a:lnTo>
                <a:lnTo>
                  <a:pt x="1847429" y="270564"/>
                </a:lnTo>
                <a:lnTo>
                  <a:pt x="1896339" y="252768"/>
                </a:lnTo>
                <a:lnTo>
                  <a:pt x="1991491" y="242476"/>
                </a:lnTo>
                <a:lnTo>
                  <a:pt x="2041815" y="224910"/>
                </a:lnTo>
                <a:lnTo>
                  <a:pt x="2139861" y="215088"/>
                </a:lnTo>
                <a:lnTo>
                  <a:pt x="2187597" y="222834"/>
                </a:lnTo>
                <a:lnTo>
                  <a:pt x="2295849" y="214667"/>
                </a:lnTo>
                <a:close/>
              </a:path>
              <a:path extrusionOk="0" h="1515745" w="2456180">
                <a:moveTo>
                  <a:pt x="860062" y="123212"/>
                </a:moveTo>
                <a:lnTo>
                  <a:pt x="896853" y="142048"/>
                </a:lnTo>
                <a:lnTo>
                  <a:pt x="918112" y="184096"/>
                </a:lnTo>
                <a:lnTo>
                  <a:pt x="923715" y="223604"/>
                </a:lnTo>
                <a:lnTo>
                  <a:pt x="919930" y="248722"/>
                </a:lnTo>
                <a:lnTo>
                  <a:pt x="917398" y="261177"/>
                </a:lnTo>
                <a:lnTo>
                  <a:pt x="913861" y="273469"/>
                </a:lnTo>
                <a:lnTo>
                  <a:pt x="894799" y="321840"/>
                </a:lnTo>
                <a:lnTo>
                  <a:pt x="882142" y="345519"/>
                </a:lnTo>
                <a:lnTo>
                  <a:pt x="866402" y="381563"/>
                </a:lnTo>
                <a:lnTo>
                  <a:pt x="848962" y="417331"/>
                </a:lnTo>
                <a:lnTo>
                  <a:pt x="825737" y="452161"/>
                </a:lnTo>
                <a:lnTo>
                  <a:pt x="801668" y="486854"/>
                </a:lnTo>
                <a:lnTo>
                  <a:pt x="750631" y="568635"/>
                </a:lnTo>
                <a:lnTo>
                  <a:pt x="724495" y="615858"/>
                </a:lnTo>
                <a:lnTo>
                  <a:pt x="714726" y="627139"/>
                </a:lnTo>
                <a:lnTo>
                  <a:pt x="703735" y="651088"/>
                </a:lnTo>
                <a:lnTo>
                  <a:pt x="695121" y="662556"/>
                </a:lnTo>
                <a:lnTo>
                  <a:pt x="684344" y="686540"/>
                </a:lnTo>
                <a:lnTo>
                  <a:pt x="482647" y="653811"/>
                </a:lnTo>
                <a:lnTo>
                  <a:pt x="491251" y="629475"/>
                </a:lnTo>
                <a:lnTo>
                  <a:pt x="508091" y="580743"/>
                </a:lnTo>
                <a:lnTo>
                  <a:pt x="524861" y="532000"/>
                </a:lnTo>
                <a:lnTo>
                  <a:pt x="543893" y="470757"/>
                </a:lnTo>
                <a:lnTo>
                  <a:pt x="561418" y="422137"/>
                </a:lnTo>
                <a:lnTo>
                  <a:pt x="579766" y="373649"/>
                </a:lnTo>
                <a:lnTo>
                  <a:pt x="597959" y="338003"/>
                </a:lnTo>
                <a:lnTo>
                  <a:pt x="622396" y="290504"/>
                </a:lnTo>
                <a:lnTo>
                  <a:pt x="651477" y="243759"/>
                </a:lnTo>
                <a:lnTo>
                  <a:pt x="683599" y="210373"/>
                </a:lnTo>
                <a:lnTo>
                  <a:pt x="721228" y="177880"/>
                </a:lnTo>
                <a:lnTo>
                  <a:pt x="741331" y="168276"/>
                </a:lnTo>
                <a:lnTo>
                  <a:pt x="765030" y="146390"/>
                </a:lnTo>
                <a:lnTo>
                  <a:pt x="787978" y="137247"/>
                </a:lnTo>
                <a:lnTo>
                  <a:pt x="811930" y="128268"/>
                </a:lnTo>
                <a:lnTo>
                  <a:pt x="860062" y="123212"/>
                </a:lnTo>
                <a:close/>
              </a:path>
              <a:path extrusionOk="0" h="1515745" w="2456180">
                <a:moveTo>
                  <a:pt x="1577036" y="677002"/>
                </a:moveTo>
                <a:lnTo>
                  <a:pt x="1808727" y="714598"/>
                </a:lnTo>
                <a:lnTo>
                  <a:pt x="1855678" y="735083"/>
                </a:lnTo>
                <a:lnTo>
                  <a:pt x="1540309" y="683908"/>
                </a:lnTo>
                <a:lnTo>
                  <a:pt x="1577036" y="677002"/>
                </a:lnTo>
                <a:close/>
              </a:path>
              <a:path extrusionOk="0" h="1515745" w="2456180">
                <a:moveTo>
                  <a:pt x="1607243" y="0"/>
                </a:moveTo>
                <a:lnTo>
                  <a:pt x="1644475" y="6041"/>
                </a:lnTo>
                <a:lnTo>
                  <a:pt x="1676185" y="24053"/>
                </a:lnTo>
                <a:lnTo>
                  <a:pt x="1696101" y="53017"/>
                </a:lnTo>
                <a:lnTo>
                  <a:pt x="1704571" y="80123"/>
                </a:lnTo>
                <a:lnTo>
                  <a:pt x="1697872" y="117635"/>
                </a:lnTo>
                <a:lnTo>
                  <a:pt x="1692161" y="129574"/>
                </a:lnTo>
                <a:lnTo>
                  <a:pt x="1685279" y="141323"/>
                </a:lnTo>
                <a:lnTo>
                  <a:pt x="1677441" y="152918"/>
                </a:lnTo>
                <a:lnTo>
                  <a:pt x="1666827" y="176928"/>
                </a:lnTo>
                <a:lnTo>
                  <a:pt x="1635956" y="210517"/>
                </a:lnTo>
                <a:lnTo>
                  <a:pt x="1601351" y="243500"/>
                </a:lnTo>
                <a:lnTo>
                  <a:pt x="1563672" y="275984"/>
                </a:lnTo>
                <a:lnTo>
                  <a:pt x="1523579" y="308076"/>
                </a:lnTo>
                <a:lnTo>
                  <a:pt x="1481730" y="339884"/>
                </a:lnTo>
                <a:lnTo>
                  <a:pt x="1441832" y="359142"/>
                </a:lnTo>
                <a:lnTo>
                  <a:pt x="1399565" y="390882"/>
                </a:lnTo>
                <a:lnTo>
                  <a:pt x="1359137" y="410054"/>
                </a:lnTo>
                <a:lnTo>
                  <a:pt x="1316618" y="441753"/>
                </a:lnTo>
                <a:lnTo>
                  <a:pt x="1276216" y="460929"/>
                </a:lnTo>
                <a:lnTo>
                  <a:pt x="1269805" y="472755"/>
                </a:lnTo>
                <a:lnTo>
                  <a:pt x="1260451" y="471237"/>
                </a:lnTo>
                <a:lnTo>
                  <a:pt x="1252756" y="482854"/>
                </a:lnTo>
                <a:lnTo>
                  <a:pt x="931405" y="430709"/>
                </a:lnTo>
                <a:lnTo>
                  <a:pt x="942681" y="419673"/>
                </a:lnTo>
                <a:lnTo>
                  <a:pt x="979649" y="374207"/>
                </a:lnTo>
                <a:lnTo>
                  <a:pt x="1015677" y="341455"/>
                </a:lnTo>
                <a:lnTo>
                  <a:pt x="1052787" y="308878"/>
                </a:lnTo>
                <a:lnTo>
                  <a:pt x="1090969" y="276476"/>
                </a:lnTo>
                <a:lnTo>
                  <a:pt x="1130213" y="244246"/>
                </a:lnTo>
                <a:lnTo>
                  <a:pt x="1170507" y="212186"/>
                </a:lnTo>
                <a:lnTo>
                  <a:pt x="1211841" y="180294"/>
                </a:lnTo>
                <a:lnTo>
                  <a:pt x="1254204" y="148570"/>
                </a:lnTo>
                <a:lnTo>
                  <a:pt x="1299436" y="117312"/>
                </a:lnTo>
                <a:lnTo>
                  <a:pt x="1345820" y="86240"/>
                </a:lnTo>
                <a:lnTo>
                  <a:pt x="1394112" y="55478"/>
                </a:lnTo>
                <a:lnTo>
                  <a:pt x="1443031" y="37684"/>
                </a:lnTo>
                <a:lnTo>
                  <a:pt x="1495367" y="20444"/>
                </a:lnTo>
                <a:lnTo>
                  <a:pt x="1569043" y="6667"/>
                </a:lnTo>
                <a:lnTo>
                  <a:pt x="1607243"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 name="Google Shape;80;p2"/>
          <p:cNvSpPr/>
          <p:nvPr/>
        </p:nvSpPr>
        <p:spPr>
          <a:xfrm>
            <a:off x="18013762" y="9249512"/>
            <a:ext cx="274320" cy="335280"/>
          </a:xfrm>
          <a:custGeom>
            <a:rect b="b" l="l" r="r" t="t"/>
            <a:pathLst>
              <a:path extrusionOk="0" h="335279" w="274319">
                <a:moveTo>
                  <a:pt x="143466" y="10924"/>
                </a:moveTo>
                <a:lnTo>
                  <a:pt x="110956" y="290"/>
                </a:lnTo>
                <a:lnTo>
                  <a:pt x="80066" y="0"/>
                </a:lnTo>
                <a:lnTo>
                  <a:pt x="52227" y="8997"/>
                </a:lnTo>
                <a:lnTo>
                  <a:pt x="28869" y="26226"/>
                </a:lnTo>
                <a:lnTo>
                  <a:pt x="11424" y="50630"/>
                </a:lnTo>
                <a:lnTo>
                  <a:pt x="1324" y="81153"/>
                </a:lnTo>
                <a:lnTo>
                  <a:pt x="0" y="116740"/>
                </a:lnTo>
                <a:lnTo>
                  <a:pt x="8882" y="156332"/>
                </a:lnTo>
                <a:lnTo>
                  <a:pt x="29402" y="198876"/>
                </a:lnTo>
                <a:lnTo>
                  <a:pt x="58958" y="245183"/>
                </a:lnTo>
                <a:lnTo>
                  <a:pt x="98787" y="295789"/>
                </a:lnTo>
                <a:lnTo>
                  <a:pt x="130641" y="319647"/>
                </a:lnTo>
                <a:lnTo>
                  <a:pt x="194252" y="335268"/>
                </a:lnTo>
                <a:lnTo>
                  <a:pt x="223012" y="328818"/>
                </a:lnTo>
                <a:lnTo>
                  <a:pt x="247745" y="314052"/>
                </a:lnTo>
                <a:lnTo>
                  <a:pt x="266951" y="291863"/>
                </a:lnTo>
                <a:lnTo>
                  <a:pt x="274237" y="274688"/>
                </a:lnTo>
                <a:lnTo>
                  <a:pt x="274237" y="184428"/>
                </a:lnTo>
                <a:lnTo>
                  <a:pt x="258552" y="146758"/>
                </a:lnTo>
                <a:lnTo>
                  <a:pt x="232506" y="103141"/>
                </a:lnTo>
                <a:lnTo>
                  <a:pt x="207618" y="67450"/>
                </a:lnTo>
                <a:lnTo>
                  <a:pt x="176163" y="32959"/>
                </a:lnTo>
                <a:lnTo>
                  <a:pt x="143466" y="1092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1" name="Google Shape;81;p2"/>
          <p:cNvSpPr/>
          <p:nvPr/>
        </p:nvSpPr>
        <p:spPr>
          <a:xfrm>
            <a:off x="17423505" y="9279109"/>
            <a:ext cx="361950" cy="229870"/>
          </a:xfrm>
          <a:custGeom>
            <a:rect b="b" l="l" r="r" t="t"/>
            <a:pathLst>
              <a:path extrusionOk="0" h="229870" w="361950">
                <a:moveTo>
                  <a:pt x="309973" y="37498"/>
                </a:moveTo>
                <a:lnTo>
                  <a:pt x="273761" y="19291"/>
                </a:lnTo>
                <a:lnTo>
                  <a:pt x="227868" y="8215"/>
                </a:lnTo>
                <a:lnTo>
                  <a:pt x="155520" y="0"/>
                </a:lnTo>
                <a:lnTo>
                  <a:pt x="108909" y="469"/>
                </a:lnTo>
                <a:lnTo>
                  <a:pt x="70222" y="9988"/>
                </a:lnTo>
                <a:lnTo>
                  <a:pt x="17677" y="49279"/>
                </a:lnTo>
                <a:lnTo>
                  <a:pt x="0" y="104078"/>
                </a:lnTo>
                <a:lnTo>
                  <a:pt x="4898" y="132982"/>
                </a:lnTo>
                <a:lnTo>
                  <a:pt x="43491" y="185177"/>
                </a:lnTo>
                <a:lnTo>
                  <a:pt x="77715" y="205019"/>
                </a:lnTo>
                <a:lnTo>
                  <a:pt x="122242" y="218392"/>
                </a:lnTo>
                <a:lnTo>
                  <a:pt x="172465" y="225907"/>
                </a:lnTo>
                <a:lnTo>
                  <a:pt x="215882" y="229263"/>
                </a:lnTo>
                <a:lnTo>
                  <a:pt x="262529" y="226784"/>
                </a:lnTo>
                <a:lnTo>
                  <a:pt x="300349" y="215454"/>
                </a:lnTo>
                <a:lnTo>
                  <a:pt x="349131" y="173348"/>
                </a:lnTo>
                <a:lnTo>
                  <a:pt x="361468" y="117148"/>
                </a:lnTo>
                <a:lnTo>
                  <a:pt x="353731" y="88202"/>
                </a:lnTo>
                <a:lnTo>
                  <a:pt x="336598" y="61061"/>
                </a:lnTo>
                <a:lnTo>
                  <a:pt x="309973" y="374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2" name="Google Shape;82;p2"/>
          <p:cNvSpPr/>
          <p:nvPr/>
        </p:nvSpPr>
        <p:spPr>
          <a:xfrm>
            <a:off x="17702783" y="8889038"/>
            <a:ext cx="361950" cy="225425"/>
          </a:xfrm>
          <a:custGeom>
            <a:rect b="b" l="l" r="r" t="t"/>
            <a:pathLst>
              <a:path extrusionOk="0" h="225425" w="361950">
                <a:moveTo>
                  <a:pt x="304967" y="27248"/>
                </a:moveTo>
                <a:lnTo>
                  <a:pt x="267632" y="11471"/>
                </a:lnTo>
                <a:lnTo>
                  <a:pt x="221100" y="3448"/>
                </a:lnTo>
                <a:lnTo>
                  <a:pt x="148363" y="0"/>
                </a:lnTo>
                <a:lnTo>
                  <a:pt x="101874" y="3545"/>
                </a:lnTo>
                <a:lnTo>
                  <a:pt x="63889" y="15596"/>
                </a:lnTo>
                <a:lnTo>
                  <a:pt x="14035" y="58263"/>
                </a:lnTo>
                <a:lnTo>
                  <a:pt x="0" y="114097"/>
                </a:lnTo>
                <a:lnTo>
                  <a:pt x="6790" y="142608"/>
                </a:lnTo>
                <a:lnTo>
                  <a:pt x="48736" y="192128"/>
                </a:lnTo>
                <a:lnTo>
                  <a:pt x="84192" y="209663"/>
                </a:lnTo>
                <a:lnTo>
                  <a:pt x="129504" y="220063"/>
                </a:lnTo>
                <a:lnTo>
                  <a:pt x="180150" y="224267"/>
                </a:lnTo>
                <a:lnTo>
                  <a:pt x="223665" y="224801"/>
                </a:lnTo>
                <a:lnTo>
                  <a:pt x="270049" y="219247"/>
                </a:lnTo>
                <a:lnTo>
                  <a:pt x="307046" y="205446"/>
                </a:lnTo>
                <a:lnTo>
                  <a:pt x="334677" y="185175"/>
                </a:lnTo>
                <a:lnTo>
                  <a:pt x="352963" y="160213"/>
                </a:lnTo>
                <a:lnTo>
                  <a:pt x="361926" y="132336"/>
                </a:lnTo>
                <a:lnTo>
                  <a:pt x="361586" y="103323"/>
                </a:lnTo>
                <a:lnTo>
                  <a:pt x="351966" y="74952"/>
                </a:lnTo>
                <a:lnTo>
                  <a:pt x="333086" y="49001"/>
                </a:lnTo>
                <a:lnTo>
                  <a:pt x="304967" y="2724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 name="Google Shape;83;p2"/>
          <p:cNvSpPr/>
          <p:nvPr/>
        </p:nvSpPr>
        <p:spPr>
          <a:xfrm>
            <a:off x="17753054" y="9670912"/>
            <a:ext cx="216535" cy="315595"/>
          </a:xfrm>
          <a:custGeom>
            <a:rect b="b" l="l" r="r" t="t"/>
            <a:pathLst>
              <a:path extrusionOk="0" h="315595" w="216534">
                <a:moveTo>
                  <a:pt x="170624" y="10028"/>
                </a:moveTo>
                <a:lnTo>
                  <a:pt x="144218" y="148"/>
                </a:lnTo>
                <a:lnTo>
                  <a:pt x="115617" y="0"/>
                </a:lnTo>
                <a:lnTo>
                  <a:pt x="86879" y="9957"/>
                </a:lnTo>
                <a:lnTo>
                  <a:pt x="37234" y="61694"/>
                </a:lnTo>
                <a:lnTo>
                  <a:pt x="20447" y="104224"/>
                </a:lnTo>
                <a:lnTo>
                  <a:pt x="4908" y="166906"/>
                </a:lnTo>
                <a:lnTo>
                  <a:pt x="0" y="211725"/>
                </a:lnTo>
                <a:lnTo>
                  <a:pt x="5621" y="249280"/>
                </a:lnTo>
                <a:lnTo>
                  <a:pt x="19799" y="279005"/>
                </a:lnTo>
                <a:lnTo>
                  <a:pt x="40558" y="300337"/>
                </a:lnTo>
                <a:lnTo>
                  <a:pt x="65925" y="312710"/>
                </a:lnTo>
                <a:lnTo>
                  <a:pt x="93925" y="315560"/>
                </a:lnTo>
                <a:lnTo>
                  <a:pt x="122585" y="308323"/>
                </a:lnTo>
                <a:lnTo>
                  <a:pt x="173987" y="261328"/>
                </a:lnTo>
                <a:lnTo>
                  <a:pt x="192780" y="220440"/>
                </a:lnTo>
                <a:lnTo>
                  <a:pt x="205141" y="177132"/>
                </a:lnTo>
                <a:lnTo>
                  <a:pt x="213090" y="139343"/>
                </a:lnTo>
                <a:lnTo>
                  <a:pt x="216066" y="94295"/>
                </a:lnTo>
                <a:lnTo>
                  <a:pt x="208608" y="57477"/>
                </a:lnTo>
                <a:lnTo>
                  <a:pt x="192774" y="29262"/>
                </a:lnTo>
                <a:lnTo>
                  <a:pt x="170624" y="10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 name="Google Shape;84;p2"/>
          <p:cNvSpPr/>
          <p:nvPr/>
        </p:nvSpPr>
        <p:spPr>
          <a:xfrm>
            <a:off x="17040211" y="9383760"/>
            <a:ext cx="177800" cy="276225"/>
          </a:xfrm>
          <a:custGeom>
            <a:rect b="b" l="l" r="r" t="t"/>
            <a:pathLst>
              <a:path extrusionOk="0" h="276225" w="177800">
                <a:moveTo>
                  <a:pt x="108890" y="6983"/>
                </a:moveTo>
                <a:lnTo>
                  <a:pt x="82034" y="0"/>
                </a:lnTo>
                <a:lnTo>
                  <a:pt x="55451" y="3581"/>
                </a:lnTo>
                <a:lnTo>
                  <a:pt x="31549" y="17404"/>
                </a:lnTo>
                <a:lnTo>
                  <a:pt x="12734" y="41145"/>
                </a:lnTo>
                <a:lnTo>
                  <a:pt x="1415" y="74483"/>
                </a:lnTo>
                <a:lnTo>
                  <a:pt x="0" y="117094"/>
                </a:lnTo>
                <a:lnTo>
                  <a:pt x="2612" y="139592"/>
                </a:lnTo>
                <a:lnTo>
                  <a:pt x="11897" y="188149"/>
                </a:lnTo>
                <a:lnTo>
                  <a:pt x="26881" y="228174"/>
                </a:lnTo>
                <a:lnTo>
                  <a:pt x="73787" y="271560"/>
                </a:lnTo>
                <a:lnTo>
                  <a:pt x="100884" y="276061"/>
                </a:lnTo>
                <a:lnTo>
                  <a:pt x="127194" y="269858"/>
                </a:lnTo>
                <a:lnTo>
                  <a:pt x="150306" y="253522"/>
                </a:lnTo>
                <a:lnTo>
                  <a:pt x="167808" y="227620"/>
                </a:lnTo>
                <a:lnTo>
                  <a:pt x="177288" y="192724"/>
                </a:lnTo>
                <a:lnTo>
                  <a:pt x="176333" y="149401"/>
                </a:lnTo>
                <a:lnTo>
                  <a:pt x="167022" y="94549"/>
                </a:lnTo>
                <a:lnTo>
                  <a:pt x="153791" y="53935"/>
                </a:lnTo>
                <a:lnTo>
                  <a:pt x="133612" y="24854"/>
                </a:lnTo>
                <a:lnTo>
                  <a:pt x="108890" y="698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5" name="Google Shape;85;p2"/>
          <p:cNvPicPr preferRelativeResize="0"/>
          <p:nvPr/>
        </p:nvPicPr>
        <p:blipFill rotWithShape="1">
          <a:blip r:embed="rId9">
            <a:alphaModFix/>
          </a:blip>
          <a:srcRect b="0" l="0" r="0" t="0"/>
          <a:stretch/>
        </p:blipFill>
        <p:spPr>
          <a:xfrm>
            <a:off x="16844202" y="9781020"/>
            <a:ext cx="229723" cy="245248"/>
          </a:xfrm>
          <a:prstGeom prst="rect">
            <a:avLst/>
          </a:prstGeom>
          <a:noFill/>
          <a:ln>
            <a:noFill/>
          </a:ln>
        </p:spPr>
      </p:pic>
      <p:sp>
        <p:nvSpPr>
          <p:cNvPr id="86" name="Google Shape;86;p2"/>
          <p:cNvSpPr/>
          <p:nvPr/>
        </p:nvSpPr>
        <p:spPr>
          <a:xfrm>
            <a:off x="17298713" y="9766495"/>
            <a:ext cx="264160" cy="201930"/>
          </a:xfrm>
          <a:custGeom>
            <a:rect b="b" l="l" r="r" t="t"/>
            <a:pathLst>
              <a:path extrusionOk="0" h="201929" w="264159">
                <a:moveTo>
                  <a:pt x="226578" y="9973"/>
                </a:moveTo>
                <a:lnTo>
                  <a:pt x="197017" y="0"/>
                </a:lnTo>
                <a:lnTo>
                  <a:pt x="160901" y="170"/>
                </a:lnTo>
                <a:lnTo>
                  <a:pt x="119414" y="12659"/>
                </a:lnTo>
                <a:lnTo>
                  <a:pt x="69050" y="36326"/>
                </a:lnTo>
                <a:lnTo>
                  <a:pt x="33409" y="59938"/>
                </a:lnTo>
                <a:lnTo>
                  <a:pt x="10707" y="87178"/>
                </a:lnTo>
                <a:lnTo>
                  <a:pt x="0" y="115809"/>
                </a:lnTo>
                <a:lnTo>
                  <a:pt x="342" y="143593"/>
                </a:lnTo>
                <a:lnTo>
                  <a:pt x="10788" y="168292"/>
                </a:lnTo>
                <a:lnTo>
                  <a:pt x="30394" y="187668"/>
                </a:lnTo>
                <a:lnTo>
                  <a:pt x="58215" y="199483"/>
                </a:lnTo>
                <a:lnTo>
                  <a:pt x="93306" y="201499"/>
                </a:lnTo>
                <a:lnTo>
                  <a:pt x="134722" y="191477"/>
                </a:lnTo>
                <a:lnTo>
                  <a:pt x="170428" y="176208"/>
                </a:lnTo>
                <a:lnTo>
                  <a:pt x="234638" y="135857"/>
                </a:lnTo>
                <a:lnTo>
                  <a:pt x="264098" y="79001"/>
                </a:lnTo>
                <a:lnTo>
                  <a:pt x="261303" y="51649"/>
                </a:lnTo>
                <a:lnTo>
                  <a:pt x="248401" y="27914"/>
                </a:lnTo>
                <a:lnTo>
                  <a:pt x="226578" y="997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 name="Google Shape;87;p2"/>
          <p:cNvSpPr/>
          <p:nvPr/>
        </p:nvSpPr>
        <p:spPr>
          <a:xfrm>
            <a:off x="5079872" y="79911"/>
            <a:ext cx="281305" cy="390525"/>
          </a:xfrm>
          <a:custGeom>
            <a:rect b="b" l="l" r="r" t="t"/>
            <a:pathLst>
              <a:path extrusionOk="0" h="390525" w="281304">
                <a:moveTo>
                  <a:pt x="90501" y="354585"/>
                </a:moveTo>
                <a:lnTo>
                  <a:pt x="117357" y="374816"/>
                </a:lnTo>
                <a:lnTo>
                  <a:pt x="145337" y="386525"/>
                </a:lnTo>
                <a:lnTo>
                  <a:pt x="173351" y="390192"/>
                </a:lnTo>
                <a:lnTo>
                  <a:pt x="200312" y="386299"/>
                </a:lnTo>
                <a:lnTo>
                  <a:pt x="246721" y="357759"/>
                </a:lnTo>
                <a:lnTo>
                  <a:pt x="275860" y="304756"/>
                </a:lnTo>
                <a:lnTo>
                  <a:pt x="281233" y="270284"/>
                </a:lnTo>
                <a:lnTo>
                  <a:pt x="279023" y="231140"/>
                </a:lnTo>
                <a:lnTo>
                  <a:pt x="268143" y="187805"/>
                </a:lnTo>
                <a:lnTo>
                  <a:pt x="240271" y="112400"/>
                </a:lnTo>
                <a:lnTo>
                  <a:pt x="218831" y="70024"/>
                </a:lnTo>
                <a:lnTo>
                  <a:pt x="193084" y="38060"/>
                </a:lnTo>
                <a:lnTo>
                  <a:pt x="134303" y="3512"/>
                </a:lnTo>
                <a:lnTo>
                  <a:pt x="104086" y="0"/>
                </a:lnTo>
                <a:lnTo>
                  <a:pt x="75198" y="5041"/>
                </a:lnTo>
                <a:lnTo>
                  <a:pt x="27044" y="38931"/>
                </a:lnTo>
                <a:lnTo>
                  <a:pt x="1110" y="101465"/>
                </a:lnTo>
                <a:lnTo>
                  <a:pt x="0" y="142312"/>
                </a:lnTo>
                <a:lnTo>
                  <a:pt x="8671" y="188926"/>
                </a:lnTo>
                <a:lnTo>
                  <a:pt x="26263" y="242188"/>
                </a:lnTo>
                <a:lnTo>
                  <a:pt x="44511" y="286631"/>
                </a:lnTo>
                <a:lnTo>
                  <a:pt x="65857" y="325351"/>
                </a:lnTo>
                <a:lnTo>
                  <a:pt x="90501" y="354585"/>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 name="Google Shape;88;p2"/>
          <p:cNvSpPr/>
          <p:nvPr/>
        </p:nvSpPr>
        <p:spPr>
          <a:xfrm>
            <a:off x="5613889" y="292039"/>
            <a:ext cx="388620" cy="280670"/>
          </a:xfrm>
          <a:custGeom>
            <a:rect b="b" l="l" r="r" t="t"/>
            <a:pathLst>
              <a:path extrusionOk="0" h="280670" w="388620">
                <a:moveTo>
                  <a:pt x="45615" y="201258"/>
                </a:moveTo>
                <a:lnTo>
                  <a:pt x="77262" y="224336"/>
                </a:lnTo>
                <a:lnTo>
                  <a:pt x="117664" y="243369"/>
                </a:lnTo>
                <a:lnTo>
                  <a:pt x="193659" y="269602"/>
                </a:lnTo>
                <a:lnTo>
                  <a:pt x="240041" y="279872"/>
                </a:lnTo>
                <a:lnTo>
                  <a:pt x="281124" y="280221"/>
                </a:lnTo>
                <a:lnTo>
                  <a:pt x="316369" y="272033"/>
                </a:lnTo>
                <a:lnTo>
                  <a:pt x="345237" y="256689"/>
                </a:lnTo>
                <a:lnTo>
                  <a:pt x="367190" y="235573"/>
                </a:lnTo>
                <a:lnTo>
                  <a:pt x="381688" y="210065"/>
                </a:lnTo>
                <a:lnTo>
                  <a:pt x="388194" y="181549"/>
                </a:lnTo>
                <a:lnTo>
                  <a:pt x="386169" y="151408"/>
                </a:lnTo>
                <a:lnTo>
                  <a:pt x="354370" y="91778"/>
                </a:lnTo>
                <a:lnTo>
                  <a:pt x="323520" y="65055"/>
                </a:lnTo>
                <a:lnTo>
                  <a:pt x="281983" y="42236"/>
                </a:lnTo>
                <a:lnTo>
                  <a:pt x="229664" y="22073"/>
                </a:lnTo>
                <a:lnTo>
                  <a:pt x="183681" y="8026"/>
                </a:lnTo>
                <a:lnTo>
                  <a:pt x="140173" y="0"/>
                </a:lnTo>
                <a:lnTo>
                  <a:pt x="101894" y="528"/>
                </a:lnTo>
                <a:lnTo>
                  <a:pt x="42309" y="22668"/>
                </a:lnTo>
                <a:lnTo>
                  <a:pt x="7490" y="65283"/>
                </a:lnTo>
                <a:lnTo>
                  <a:pt x="0" y="119208"/>
                </a:lnTo>
                <a:lnTo>
                  <a:pt x="7304" y="147549"/>
                </a:lnTo>
                <a:lnTo>
                  <a:pt x="22402" y="175281"/>
                </a:lnTo>
                <a:lnTo>
                  <a:pt x="45615" y="2012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 name="Google Shape;89;p2"/>
          <p:cNvSpPr/>
          <p:nvPr/>
        </p:nvSpPr>
        <p:spPr>
          <a:xfrm>
            <a:off x="5215771" y="651158"/>
            <a:ext cx="393700" cy="273050"/>
          </a:xfrm>
          <a:custGeom>
            <a:rect b="b" l="l" r="r" t="t"/>
            <a:pathLst>
              <a:path extrusionOk="0" h="273050" w="393700">
                <a:moveTo>
                  <a:pt x="27700" y="182650"/>
                </a:moveTo>
                <a:lnTo>
                  <a:pt x="85678" y="227977"/>
                </a:lnTo>
                <a:lnTo>
                  <a:pt x="127256" y="244303"/>
                </a:lnTo>
                <a:lnTo>
                  <a:pt x="204815" y="265492"/>
                </a:lnTo>
                <a:lnTo>
                  <a:pt x="251785" y="272680"/>
                </a:lnTo>
                <a:lnTo>
                  <a:pt x="292812" y="270320"/>
                </a:lnTo>
                <a:lnTo>
                  <a:pt x="355248" y="242618"/>
                </a:lnTo>
                <a:lnTo>
                  <a:pt x="388554" y="193703"/>
                </a:lnTo>
                <a:lnTo>
                  <a:pt x="393168" y="164828"/>
                </a:lnTo>
                <a:lnTo>
                  <a:pt x="389161" y="134894"/>
                </a:lnTo>
                <a:lnTo>
                  <a:pt x="353500" y="77508"/>
                </a:lnTo>
                <a:lnTo>
                  <a:pt x="320954" y="52885"/>
                </a:lnTo>
                <a:lnTo>
                  <a:pt x="278002" y="32862"/>
                </a:lnTo>
                <a:lnTo>
                  <a:pt x="224432" y="16165"/>
                </a:lnTo>
                <a:lnTo>
                  <a:pt x="177664" y="5137"/>
                </a:lnTo>
                <a:lnTo>
                  <a:pt x="133719" y="0"/>
                </a:lnTo>
                <a:lnTo>
                  <a:pt x="95554" y="3052"/>
                </a:lnTo>
                <a:lnTo>
                  <a:pt x="37543" y="29072"/>
                </a:lnTo>
                <a:lnTo>
                  <a:pt x="5591" y="73886"/>
                </a:lnTo>
                <a:lnTo>
                  <a:pt x="0" y="100431"/>
                </a:lnTo>
                <a:lnTo>
                  <a:pt x="1657" y="128183"/>
                </a:lnTo>
                <a:lnTo>
                  <a:pt x="10809" y="155977"/>
                </a:lnTo>
                <a:lnTo>
                  <a:pt x="27700" y="18265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90" name="Google Shape;90;p2"/>
          <p:cNvPicPr preferRelativeResize="0"/>
          <p:nvPr/>
        </p:nvPicPr>
        <p:blipFill rotWithShape="1">
          <a:blip r:embed="rId10">
            <a:alphaModFix/>
          </a:blip>
          <a:srcRect b="0" l="0" r="0" t="0"/>
          <a:stretch/>
        </p:blipFill>
        <p:spPr>
          <a:xfrm>
            <a:off x="5507133" y="0"/>
            <a:ext cx="196980" cy="69732"/>
          </a:xfrm>
          <a:prstGeom prst="rect">
            <a:avLst/>
          </a:prstGeom>
          <a:noFill/>
          <a:ln>
            <a:noFill/>
          </a:ln>
        </p:spPr>
      </p:pic>
      <p:sp>
        <p:nvSpPr>
          <p:cNvPr id="91" name="Google Shape;91;p2"/>
          <p:cNvSpPr/>
          <p:nvPr/>
        </p:nvSpPr>
        <p:spPr>
          <a:xfrm>
            <a:off x="6256076" y="255267"/>
            <a:ext cx="189865" cy="306070"/>
          </a:xfrm>
          <a:custGeom>
            <a:rect b="b" l="l" r="r" t="t"/>
            <a:pathLst>
              <a:path extrusionOk="0" h="306070" w="189864">
                <a:moveTo>
                  <a:pt x="34270" y="282949"/>
                </a:moveTo>
                <a:lnTo>
                  <a:pt x="57552" y="299088"/>
                </a:lnTo>
                <a:lnTo>
                  <a:pt x="83518" y="306027"/>
                </a:lnTo>
                <a:lnTo>
                  <a:pt x="110219" y="303597"/>
                </a:lnTo>
                <a:lnTo>
                  <a:pt x="158033" y="269959"/>
                </a:lnTo>
                <a:lnTo>
                  <a:pt x="185413" y="196831"/>
                </a:lnTo>
                <a:lnTo>
                  <a:pt x="189100" y="154119"/>
                </a:lnTo>
                <a:lnTo>
                  <a:pt x="189660" y="117399"/>
                </a:lnTo>
                <a:lnTo>
                  <a:pt x="184272" y="74806"/>
                </a:lnTo>
                <a:lnTo>
                  <a:pt x="170617" y="41794"/>
                </a:lnTo>
                <a:lnTo>
                  <a:pt x="150690" y="18339"/>
                </a:lnTo>
                <a:lnTo>
                  <a:pt x="126486" y="4416"/>
                </a:lnTo>
                <a:lnTo>
                  <a:pt x="100000" y="0"/>
                </a:lnTo>
                <a:lnTo>
                  <a:pt x="73226" y="5066"/>
                </a:lnTo>
                <a:lnTo>
                  <a:pt x="26792" y="43546"/>
                </a:lnTo>
                <a:lnTo>
                  <a:pt x="3141" y="119657"/>
                </a:lnTo>
                <a:lnTo>
                  <a:pt x="0" y="181007"/>
                </a:lnTo>
                <a:lnTo>
                  <a:pt x="3546" y="223740"/>
                </a:lnTo>
                <a:lnTo>
                  <a:pt x="15618" y="257777"/>
                </a:lnTo>
                <a:lnTo>
                  <a:pt x="34270" y="28294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 name="Google Shape;92;p2"/>
          <p:cNvSpPr/>
          <p:nvPr/>
        </p:nvSpPr>
        <p:spPr>
          <a:xfrm>
            <a:off x="4708942" y="426450"/>
            <a:ext cx="276225" cy="248285"/>
          </a:xfrm>
          <a:custGeom>
            <a:rect b="b" l="l" r="r" t="t"/>
            <a:pathLst>
              <a:path extrusionOk="0" h="248284" w="276225">
                <a:moveTo>
                  <a:pt x="14956" y="215902"/>
                </a:moveTo>
                <a:lnTo>
                  <a:pt x="34315" y="234395"/>
                </a:lnTo>
                <a:lnTo>
                  <a:pt x="60057" y="245684"/>
                </a:lnTo>
                <a:lnTo>
                  <a:pt x="91029" y="248192"/>
                </a:lnTo>
                <a:lnTo>
                  <a:pt x="126078" y="240342"/>
                </a:lnTo>
                <a:lnTo>
                  <a:pt x="164052" y="220559"/>
                </a:lnTo>
                <a:lnTo>
                  <a:pt x="198651" y="195155"/>
                </a:lnTo>
                <a:lnTo>
                  <a:pt x="255192" y="139210"/>
                </a:lnTo>
                <a:lnTo>
                  <a:pt x="275657" y="76657"/>
                </a:lnTo>
                <a:lnTo>
                  <a:pt x="270247" y="49243"/>
                </a:lnTo>
                <a:lnTo>
                  <a:pt x="256179" y="26386"/>
                </a:lnTo>
                <a:lnTo>
                  <a:pt x="234784" y="9569"/>
                </a:lnTo>
                <a:lnTo>
                  <a:pt x="207390" y="279"/>
                </a:lnTo>
                <a:lnTo>
                  <a:pt x="175326" y="0"/>
                </a:lnTo>
                <a:lnTo>
                  <a:pt x="139921" y="10217"/>
                </a:lnTo>
                <a:lnTo>
                  <a:pt x="102504" y="32416"/>
                </a:lnTo>
                <a:lnTo>
                  <a:pt x="54265" y="70565"/>
                </a:lnTo>
                <a:lnTo>
                  <a:pt x="24413" y="101426"/>
                </a:lnTo>
                <a:lnTo>
                  <a:pt x="0" y="163611"/>
                </a:lnTo>
                <a:lnTo>
                  <a:pt x="3133" y="191782"/>
                </a:lnTo>
                <a:lnTo>
                  <a:pt x="14956" y="21590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 name="Google Shape;93;p2"/>
          <p:cNvSpPr/>
          <p:nvPr/>
        </p:nvSpPr>
        <p:spPr>
          <a:xfrm>
            <a:off x="6487804" y="0"/>
            <a:ext cx="274320" cy="162560"/>
          </a:xfrm>
          <a:custGeom>
            <a:rect b="b" l="l" r="r" t="t"/>
            <a:pathLst>
              <a:path extrusionOk="0" h="162560" w="274320">
                <a:moveTo>
                  <a:pt x="14954" y="129894"/>
                </a:moveTo>
                <a:lnTo>
                  <a:pt x="34312" y="148393"/>
                </a:lnTo>
                <a:lnTo>
                  <a:pt x="60054" y="159687"/>
                </a:lnTo>
                <a:lnTo>
                  <a:pt x="91027" y="162196"/>
                </a:lnTo>
                <a:lnTo>
                  <a:pt x="126077" y="154343"/>
                </a:lnTo>
                <a:lnTo>
                  <a:pt x="164054" y="134552"/>
                </a:lnTo>
                <a:lnTo>
                  <a:pt x="198647" y="109145"/>
                </a:lnTo>
                <a:lnTo>
                  <a:pt x="255197" y="53185"/>
                </a:lnTo>
                <a:lnTo>
                  <a:pt x="274255" y="0"/>
                </a:lnTo>
                <a:lnTo>
                  <a:pt x="39301" y="0"/>
                </a:lnTo>
                <a:lnTo>
                  <a:pt x="24412" y="15393"/>
                </a:lnTo>
                <a:lnTo>
                  <a:pt x="6709" y="46939"/>
                </a:lnTo>
                <a:lnTo>
                  <a:pt x="0" y="77589"/>
                </a:lnTo>
                <a:lnTo>
                  <a:pt x="3132" y="105767"/>
                </a:lnTo>
                <a:lnTo>
                  <a:pt x="14954" y="12989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 name="Google Shape;94;p2"/>
          <p:cNvSpPr/>
          <p:nvPr/>
        </p:nvSpPr>
        <p:spPr>
          <a:xfrm>
            <a:off x="5960208" y="0"/>
            <a:ext cx="280670" cy="65405"/>
          </a:xfrm>
          <a:custGeom>
            <a:rect b="b" l="l" r="r" t="t"/>
            <a:pathLst>
              <a:path extrusionOk="0" h="65405" w="280670">
                <a:moveTo>
                  <a:pt x="11919" y="24441"/>
                </a:moveTo>
                <a:lnTo>
                  <a:pt x="32519" y="44729"/>
                </a:lnTo>
                <a:lnTo>
                  <a:pt x="61241" y="58928"/>
                </a:lnTo>
                <a:lnTo>
                  <a:pt x="97537" y="65122"/>
                </a:lnTo>
                <a:lnTo>
                  <a:pt x="140857" y="61395"/>
                </a:lnTo>
                <a:lnTo>
                  <a:pt x="186156" y="51521"/>
                </a:lnTo>
                <a:lnTo>
                  <a:pt x="241089" y="33151"/>
                </a:lnTo>
                <a:lnTo>
                  <a:pt x="280461" y="0"/>
                </a:lnTo>
                <a:lnTo>
                  <a:pt x="0" y="0"/>
                </a:lnTo>
                <a:lnTo>
                  <a:pt x="11919" y="24441"/>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 name="Google Shape;95;p2"/>
          <p:cNvSpPr/>
          <p:nvPr/>
        </p:nvSpPr>
        <p:spPr>
          <a:xfrm>
            <a:off x="0" y="6970052"/>
            <a:ext cx="276860" cy="339090"/>
          </a:xfrm>
          <a:custGeom>
            <a:rect b="b" l="l" r="r" t="t"/>
            <a:pathLst>
              <a:path extrusionOk="0" h="339090" w="276860">
                <a:moveTo>
                  <a:pt x="0" y="220521"/>
                </a:moveTo>
                <a:lnTo>
                  <a:pt x="3775" y="274823"/>
                </a:lnTo>
                <a:lnTo>
                  <a:pt x="39087" y="322552"/>
                </a:lnTo>
                <a:lnTo>
                  <a:pt x="95022" y="338970"/>
                </a:lnTo>
                <a:lnTo>
                  <a:pt x="126709" y="333524"/>
                </a:lnTo>
                <a:lnTo>
                  <a:pt x="189494" y="291487"/>
                </a:lnTo>
                <a:lnTo>
                  <a:pt x="217383" y="253365"/>
                </a:lnTo>
                <a:lnTo>
                  <a:pt x="244342" y="205499"/>
                </a:lnTo>
                <a:lnTo>
                  <a:pt x="270261" y="146545"/>
                </a:lnTo>
                <a:lnTo>
                  <a:pt x="276329" y="107212"/>
                </a:lnTo>
                <a:lnTo>
                  <a:pt x="272473" y="72640"/>
                </a:lnTo>
                <a:lnTo>
                  <a:pt x="260188" y="43731"/>
                </a:lnTo>
                <a:lnTo>
                  <a:pt x="240965" y="21387"/>
                </a:lnTo>
                <a:lnTo>
                  <a:pt x="216300" y="6509"/>
                </a:lnTo>
                <a:lnTo>
                  <a:pt x="187684" y="0"/>
                </a:lnTo>
                <a:lnTo>
                  <a:pt x="156611" y="2759"/>
                </a:lnTo>
                <a:lnTo>
                  <a:pt x="93070" y="39696"/>
                </a:lnTo>
                <a:lnTo>
                  <a:pt x="63588" y="75675"/>
                </a:lnTo>
                <a:lnTo>
                  <a:pt x="37352" y="119178"/>
                </a:lnTo>
                <a:lnTo>
                  <a:pt x="17565" y="157931"/>
                </a:lnTo>
                <a:lnTo>
                  <a:pt x="1927" y="201914"/>
                </a:lnTo>
                <a:lnTo>
                  <a:pt x="0" y="220521"/>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 name="Google Shape;96;p2"/>
          <p:cNvSpPr/>
          <p:nvPr/>
        </p:nvSpPr>
        <p:spPr>
          <a:xfrm>
            <a:off x="246785" y="7460223"/>
            <a:ext cx="257175" cy="351155"/>
          </a:xfrm>
          <a:custGeom>
            <a:rect b="b" l="l" r="r" t="t"/>
            <a:pathLst>
              <a:path extrusionOk="0" h="351154" w="257175">
                <a:moveTo>
                  <a:pt x="0" y="98464"/>
                </a:moveTo>
                <a:lnTo>
                  <a:pt x="969" y="138983"/>
                </a:lnTo>
                <a:lnTo>
                  <a:pt x="12785" y="184692"/>
                </a:lnTo>
                <a:lnTo>
                  <a:pt x="39571" y="252399"/>
                </a:lnTo>
                <a:lnTo>
                  <a:pt x="61913" y="293309"/>
                </a:lnTo>
                <a:lnTo>
                  <a:pt x="88514" y="322969"/>
                </a:lnTo>
                <a:lnTo>
                  <a:pt x="147906" y="350852"/>
                </a:lnTo>
                <a:lnTo>
                  <a:pt x="177405" y="350230"/>
                </a:lnTo>
                <a:lnTo>
                  <a:pt x="227781" y="322750"/>
                </a:lnTo>
                <a:lnTo>
                  <a:pt x="255684" y="264140"/>
                </a:lnTo>
                <a:lnTo>
                  <a:pt x="257093" y="224605"/>
                </a:lnTo>
                <a:lnTo>
                  <a:pt x="247946" y="179022"/>
                </a:lnTo>
                <a:lnTo>
                  <a:pt x="230950" y="131168"/>
                </a:lnTo>
                <a:lnTo>
                  <a:pt x="213486" y="91278"/>
                </a:lnTo>
                <a:lnTo>
                  <a:pt x="189353" y="51281"/>
                </a:lnTo>
                <a:lnTo>
                  <a:pt x="161563" y="23237"/>
                </a:lnTo>
                <a:lnTo>
                  <a:pt x="101457" y="0"/>
                </a:lnTo>
                <a:lnTo>
                  <a:pt x="72364" y="3303"/>
                </a:lnTo>
                <a:lnTo>
                  <a:pt x="46060" y="15552"/>
                </a:lnTo>
                <a:lnTo>
                  <a:pt x="24157" y="35997"/>
                </a:lnTo>
                <a:lnTo>
                  <a:pt x="8266" y="63884"/>
                </a:lnTo>
                <a:lnTo>
                  <a:pt x="0" y="9846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 name="Google Shape;97;p2"/>
          <p:cNvSpPr/>
          <p:nvPr/>
        </p:nvSpPr>
        <p:spPr>
          <a:xfrm>
            <a:off x="0" y="7528800"/>
            <a:ext cx="31115" cy="191135"/>
          </a:xfrm>
          <a:custGeom>
            <a:rect b="b" l="l" r="r" t="t"/>
            <a:pathLst>
              <a:path extrusionOk="0" h="191134" w="31115">
                <a:moveTo>
                  <a:pt x="0" y="0"/>
                </a:moveTo>
                <a:lnTo>
                  <a:pt x="0" y="190848"/>
                </a:lnTo>
                <a:lnTo>
                  <a:pt x="6569" y="185043"/>
                </a:lnTo>
                <a:lnTo>
                  <a:pt x="22414" y="158243"/>
                </a:lnTo>
                <a:lnTo>
                  <a:pt x="30535" y="124732"/>
                </a:lnTo>
                <a:lnTo>
                  <a:pt x="29328" y="85196"/>
                </a:lnTo>
                <a:lnTo>
                  <a:pt x="17188" y="40319"/>
                </a:lnTo>
                <a:lnTo>
                  <a:pt x="0" y="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 name="Google Shape;98;p2"/>
          <p:cNvSpPr/>
          <p:nvPr/>
        </p:nvSpPr>
        <p:spPr>
          <a:xfrm>
            <a:off x="478809" y="7098262"/>
            <a:ext cx="317500" cy="214629"/>
          </a:xfrm>
          <a:custGeom>
            <a:rect b="b" l="l" r="r" t="t"/>
            <a:pathLst>
              <a:path extrusionOk="0" h="214629" w="317500">
                <a:moveTo>
                  <a:pt x="0" y="121190"/>
                </a:moveTo>
                <a:lnTo>
                  <a:pt x="17028" y="174447"/>
                </a:lnTo>
                <a:lnTo>
                  <a:pt x="69987" y="209168"/>
                </a:lnTo>
                <a:lnTo>
                  <a:pt x="108346" y="214590"/>
                </a:lnTo>
                <a:lnTo>
                  <a:pt x="153774" y="209396"/>
                </a:lnTo>
                <a:lnTo>
                  <a:pt x="216397" y="193619"/>
                </a:lnTo>
                <a:lnTo>
                  <a:pt x="258257" y="176866"/>
                </a:lnTo>
                <a:lnTo>
                  <a:pt x="308313" y="127743"/>
                </a:lnTo>
                <a:lnTo>
                  <a:pt x="317371" y="99389"/>
                </a:lnTo>
                <a:lnTo>
                  <a:pt x="316356" y="71184"/>
                </a:lnTo>
                <a:lnTo>
                  <a:pt x="305698" y="45135"/>
                </a:lnTo>
                <a:lnTo>
                  <a:pt x="285829" y="23249"/>
                </a:lnTo>
                <a:lnTo>
                  <a:pt x="257178" y="7535"/>
                </a:lnTo>
                <a:lnTo>
                  <a:pt x="220176" y="0"/>
                </a:lnTo>
                <a:lnTo>
                  <a:pt x="175253" y="2651"/>
                </a:lnTo>
                <a:lnTo>
                  <a:pt x="131222" y="12118"/>
                </a:lnTo>
                <a:lnTo>
                  <a:pt x="94135" y="22881"/>
                </a:lnTo>
                <a:lnTo>
                  <a:pt x="52983" y="41447"/>
                </a:lnTo>
                <a:lnTo>
                  <a:pt x="6553" y="92595"/>
                </a:lnTo>
                <a:lnTo>
                  <a:pt x="0" y="12119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99" name="Google Shape;99;p2"/>
          <p:cNvPicPr preferRelativeResize="0"/>
          <p:nvPr/>
        </p:nvPicPr>
        <p:blipFill rotWithShape="1">
          <a:blip r:embed="rId11">
            <a:alphaModFix/>
          </a:blip>
          <a:srcRect b="0" l="0" r="0" t="0"/>
          <a:stretch/>
        </p:blipFill>
        <p:spPr>
          <a:xfrm>
            <a:off x="587127" y="7883692"/>
            <a:ext cx="249989" cy="224567"/>
          </a:xfrm>
          <a:prstGeom prst="rect">
            <a:avLst/>
          </a:prstGeom>
          <a:noFill/>
          <a:ln>
            <a:noFill/>
          </a:ln>
        </p:spPr>
      </p:pic>
      <p:sp>
        <p:nvSpPr>
          <p:cNvPr id="100" name="Google Shape;100;p2"/>
          <p:cNvSpPr/>
          <p:nvPr/>
        </p:nvSpPr>
        <p:spPr>
          <a:xfrm>
            <a:off x="991355" y="7875153"/>
            <a:ext cx="274955" cy="180340"/>
          </a:xfrm>
          <a:custGeom>
            <a:rect b="b" l="l" r="r" t="t"/>
            <a:pathLst>
              <a:path extrusionOk="0" h="180340" w="274955">
                <a:moveTo>
                  <a:pt x="0" y="74044"/>
                </a:moveTo>
                <a:lnTo>
                  <a:pt x="19949" y="127215"/>
                </a:lnTo>
                <a:lnTo>
                  <a:pt x="86504" y="165942"/>
                </a:lnTo>
                <a:lnTo>
                  <a:pt x="124370" y="174737"/>
                </a:lnTo>
                <a:lnTo>
                  <a:pt x="200050" y="180111"/>
                </a:lnTo>
                <a:lnTo>
                  <a:pt x="233528" y="169850"/>
                </a:lnTo>
                <a:lnTo>
                  <a:pt x="257358" y="151634"/>
                </a:lnTo>
                <a:lnTo>
                  <a:pt x="271217" y="127916"/>
                </a:lnTo>
                <a:lnTo>
                  <a:pt x="274777" y="101150"/>
                </a:lnTo>
                <a:lnTo>
                  <a:pt x="267714" y="73790"/>
                </a:lnTo>
                <a:lnTo>
                  <a:pt x="220415" y="27104"/>
                </a:lnTo>
                <a:lnTo>
                  <a:pt x="179529" y="12686"/>
                </a:lnTo>
                <a:lnTo>
                  <a:pt x="124876" y="2002"/>
                </a:lnTo>
                <a:lnTo>
                  <a:pt x="82149" y="0"/>
                </a:lnTo>
                <a:lnTo>
                  <a:pt x="47743" y="8565"/>
                </a:lnTo>
                <a:lnTo>
                  <a:pt x="22213" y="25337"/>
                </a:lnTo>
                <a:lnTo>
                  <a:pt x="6113" y="47951"/>
                </a:lnTo>
                <a:lnTo>
                  <a:pt x="0" y="7404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1" name="Google Shape;101;p2"/>
          <p:cNvPicPr preferRelativeResize="0"/>
          <p:nvPr/>
        </p:nvPicPr>
        <p:blipFill rotWithShape="1">
          <a:blip r:embed="rId12">
            <a:alphaModFix/>
          </a:blip>
          <a:srcRect b="0" l="0" r="0" t="0"/>
          <a:stretch/>
        </p:blipFill>
        <p:spPr>
          <a:xfrm>
            <a:off x="750528" y="7454424"/>
            <a:ext cx="249100" cy="225803"/>
          </a:xfrm>
          <a:prstGeom prst="rect">
            <a:avLst/>
          </a:prstGeom>
          <a:noFill/>
          <a:ln>
            <a:noFill/>
          </a:ln>
        </p:spPr>
      </p:pic>
      <p:pic>
        <p:nvPicPr>
          <p:cNvPr id="102" name="Google Shape;102;p2"/>
          <p:cNvPicPr preferRelativeResize="0"/>
          <p:nvPr/>
        </p:nvPicPr>
        <p:blipFill rotWithShape="1">
          <a:blip r:embed="rId13">
            <a:alphaModFix/>
          </a:blip>
          <a:srcRect b="0" l="0" r="0" t="0"/>
          <a:stretch/>
        </p:blipFill>
        <p:spPr>
          <a:xfrm>
            <a:off x="7491094" y="755269"/>
            <a:ext cx="4140835" cy="1556003"/>
          </a:xfrm>
          <a:prstGeom prst="rect">
            <a:avLst/>
          </a:prstGeom>
          <a:noFill/>
          <a:ln>
            <a:noFill/>
          </a:ln>
        </p:spPr>
      </p:pic>
      <p:sp>
        <p:nvSpPr>
          <p:cNvPr id="103" name="Google Shape;103;p2"/>
          <p:cNvSpPr txBox="1"/>
          <p:nvPr/>
        </p:nvSpPr>
        <p:spPr>
          <a:xfrm>
            <a:off x="8352535" y="3786885"/>
            <a:ext cx="4196080" cy="40259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US" sz="2450">
                <a:solidFill>
                  <a:srgbClr val="3A505F"/>
                </a:solidFill>
                <a:latin typeface="Arial Black"/>
                <a:ea typeface="Arial Black"/>
                <a:cs typeface="Arial Black"/>
                <a:sym typeface="Arial Black"/>
              </a:rPr>
              <a:t>About the Counseling Cell</a:t>
            </a:r>
            <a:endParaRPr sz="2450">
              <a:latin typeface="Arial Black"/>
              <a:ea typeface="Arial Black"/>
              <a:cs typeface="Arial Black"/>
              <a:sym typeface="Arial Black"/>
            </a:endParaRPr>
          </a:p>
        </p:txBody>
      </p:sp>
      <p:sp>
        <p:nvSpPr>
          <p:cNvPr id="104" name="Google Shape;104;p2"/>
          <p:cNvSpPr txBox="1"/>
          <p:nvPr/>
        </p:nvSpPr>
        <p:spPr>
          <a:xfrm>
            <a:off x="8553704" y="6539610"/>
            <a:ext cx="3071495" cy="40259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US" sz="2450">
                <a:solidFill>
                  <a:srgbClr val="3A505F"/>
                </a:solidFill>
                <a:latin typeface="Arial Black"/>
                <a:ea typeface="Arial Black"/>
                <a:cs typeface="Arial Black"/>
                <a:sym typeface="Arial Black"/>
              </a:rPr>
              <a:t>Our journey so far..</a:t>
            </a:r>
            <a:endParaRPr sz="2450">
              <a:latin typeface="Arial Black"/>
              <a:ea typeface="Arial Black"/>
              <a:cs typeface="Arial Black"/>
              <a:sym typeface="Arial Black"/>
            </a:endParaRPr>
          </a:p>
        </p:txBody>
      </p:sp>
      <p:sp>
        <p:nvSpPr>
          <p:cNvPr id="105" name="Google Shape;105;p2"/>
          <p:cNvSpPr txBox="1"/>
          <p:nvPr/>
        </p:nvSpPr>
        <p:spPr>
          <a:xfrm>
            <a:off x="8553704" y="7418958"/>
            <a:ext cx="2732405" cy="40259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US" sz="2450">
                <a:solidFill>
                  <a:srgbClr val="3A505F"/>
                </a:solidFill>
                <a:latin typeface="Arial Black"/>
                <a:ea typeface="Arial Black"/>
                <a:cs typeface="Arial Black"/>
                <a:sym typeface="Arial Black"/>
              </a:rPr>
              <a:t>The road ahead..</a:t>
            </a:r>
            <a:endParaRPr sz="2450">
              <a:latin typeface="Arial Black"/>
              <a:ea typeface="Arial Black"/>
              <a:cs typeface="Arial Black"/>
              <a:sym typeface="Arial Black"/>
            </a:endParaRPr>
          </a:p>
        </p:txBody>
      </p:sp>
      <p:sp>
        <p:nvSpPr>
          <p:cNvPr id="106" name="Google Shape;106;p2"/>
          <p:cNvSpPr txBox="1"/>
          <p:nvPr>
            <p:ph type="title"/>
          </p:nvPr>
        </p:nvSpPr>
        <p:spPr>
          <a:xfrm>
            <a:off x="5093425" y="2147775"/>
            <a:ext cx="7254000" cy="96210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US" sz="6150">
                <a:solidFill>
                  <a:srgbClr val="3A505F"/>
                </a:solidFill>
              </a:rPr>
              <a:t>C O N T E N T S</a:t>
            </a:r>
            <a:endParaRPr sz="6150"/>
          </a:p>
        </p:txBody>
      </p:sp>
      <p:sp>
        <p:nvSpPr>
          <p:cNvPr id="107" name="Google Shape;107;p2"/>
          <p:cNvSpPr txBox="1"/>
          <p:nvPr/>
        </p:nvSpPr>
        <p:spPr>
          <a:xfrm>
            <a:off x="8553704" y="8321802"/>
            <a:ext cx="3164840" cy="40259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b="1" lang="en-US" sz="2450">
                <a:solidFill>
                  <a:srgbClr val="3A505F"/>
                </a:solidFill>
                <a:latin typeface="Arial"/>
                <a:ea typeface="Arial"/>
                <a:cs typeface="Arial"/>
                <a:sym typeface="Arial"/>
              </a:rPr>
              <a:t>Students’ feedback</a:t>
            </a:r>
            <a:endParaRPr sz="2450">
              <a:latin typeface="Arial"/>
              <a:ea typeface="Arial"/>
              <a:cs typeface="Arial"/>
              <a:sym typeface="Arial"/>
            </a:endParaRPr>
          </a:p>
        </p:txBody>
      </p:sp>
      <p:sp>
        <p:nvSpPr>
          <p:cNvPr id="108" name="Google Shape;108;p2"/>
          <p:cNvSpPr txBox="1"/>
          <p:nvPr/>
        </p:nvSpPr>
        <p:spPr>
          <a:xfrm>
            <a:off x="8553704" y="5666359"/>
            <a:ext cx="2580005" cy="402590"/>
          </a:xfrm>
          <a:prstGeom prst="rect">
            <a:avLst/>
          </a:prstGeom>
          <a:noFill/>
          <a:ln>
            <a:noFill/>
          </a:ln>
        </p:spPr>
        <p:txBody>
          <a:bodyPr anchorCtr="0" anchor="t" bIns="0" lIns="0" spcFirstLastPara="1" rIns="0" wrap="square" tIns="15225">
            <a:spAutoFit/>
          </a:bodyPr>
          <a:lstStyle/>
          <a:p>
            <a:pPr indent="0" lvl="0" marL="12700" rtl="0" algn="l">
              <a:lnSpc>
                <a:spcPct val="100000"/>
              </a:lnSpc>
              <a:spcBef>
                <a:spcPts val="0"/>
              </a:spcBef>
              <a:spcAft>
                <a:spcPts val="0"/>
              </a:spcAft>
              <a:buNone/>
            </a:pPr>
            <a:r>
              <a:rPr lang="en-US" sz="2450">
                <a:solidFill>
                  <a:srgbClr val="3A505F"/>
                </a:solidFill>
                <a:latin typeface="Arial Black"/>
                <a:ea typeface="Arial Black"/>
                <a:cs typeface="Arial Black"/>
                <a:sym typeface="Arial Black"/>
              </a:rPr>
              <a:t>Goals and Roles</a:t>
            </a:r>
            <a:endParaRPr sz="2450">
              <a:latin typeface="Arial Black"/>
              <a:ea typeface="Arial Black"/>
              <a:cs typeface="Arial Black"/>
              <a:sym typeface="Arial Black"/>
            </a:endParaRPr>
          </a:p>
        </p:txBody>
      </p:sp>
      <p:sp>
        <p:nvSpPr>
          <p:cNvPr id="109" name="Google Shape;109;p2"/>
          <p:cNvSpPr txBox="1"/>
          <p:nvPr/>
        </p:nvSpPr>
        <p:spPr>
          <a:xfrm>
            <a:off x="7000113" y="3264553"/>
            <a:ext cx="1052195" cy="5655945"/>
          </a:xfrm>
          <a:prstGeom prst="rect">
            <a:avLst/>
          </a:prstGeom>
          <a:noFill/>
          <a:ln>
            <a:noFill/>
          </a:ln>
        </p:spPr>
        <p:txBody>
          <a:bodyPr anchorCtr="0" anchor="t" bIns="0" lIns="0" spcFirstLastPara="1" rIns="0" wrap="square" tIns="168900">
            <a:spAutoFit/>
          </a:bodyPr>
          <a:lstStyle/>
          <a:p>
            <a:pPr indent="0" lvl="0" marL="98425" rtl="0" algn="l">
              <a:lnSpc>
                <a:spcPct val="100000"/>
              </a:lnSpc>
              <a:spcBef>
                <a:spcPts val="0"/>
              </a:spcBef>
              <a:spcAft>
                <a:spcPts val="0"/>
              </a:spcAft>
              <a:buNone/>
            </a:pPr>
            <a:r>
              <a:rPr lang="en-US" sz="5500">
                <a:solidFill>
                  <a:srgbClr val="3A505F"/>
                </a:solidFill>
                <a:latin typeface="Arial Black"/>
                <a:ea typeface="Arial Black"/>
                <a:cs typeface="Arial Black"/>
                <a:sym typeface="Arial Black"/>
              </a:rPr>
              <a:t>01</a:t>
            </a:r>
            <a:endParaRPr sz="5500">
              <a:latin typeface="Arial Black"/>
              <a:ea typeface="Arial Black"/>
              <a:cs typeface="Arial Black"/>
              <a:sym typeface="Arial Black"/>
            </a:endParaRPr>
          </a:p>
          <a:p>
            <a:pPr indent="0" lvl="0" marL="51435" rtl="0" algn="l">
              <a:lnSpc>
                <a:spcPct val="100000"/>
              </a:lnSpc>
              <a:spcBef>
                <a:spcPts val="1230"/>
              </a:spcBef>
              <a:spcAft>
                <a:spcPts val="0"/>
              </a:spcAft>
              <a:buNone/>
            </a:pPr>
            <a:r>
              <a:rPr lang="en-US" sz="5500">
                <a:solidFill>
                  <a:srgbClr val="3A505F"/>
                </a:solidFill>
                <a:latin typeface="Arial Black"/>
                <a:ea typeface="Arial Black"/>
                <a:cs typeface="Arial Black"/>
                <a:sym typeface="Arial Black"/>
              </a:rPr>
              <a:t>02</a:t>
            </a:r>
            <a:endParaRPr sz="5500">
              <a:latin typeface="Arial Black"/>
              <a:ea typeface="Arial Black"/>
              <a:cs typeface="Arial Black"/>
              <a:sym typeface="Arial Black"/>
            </a:endParaRPr>
          </a:p>
          <a:p>
            <a:pPr indent="0" lvl="0" marL="43815" rtl="0" algn="l">
              <a:lnSpc>
                <a:spcPct val="100000"/>
              </a:lnSpc>
              <a:spcBef>
                <a:spcPts val="489"/>
              </a:spcBef>
              <a:spcAft>
                <a:spcPts val="0"/>
              </a:spcAft>
              <a:buNone/>
            </a:pPr>
            <a:r>
              <a:rPr lang="en-US" sz="5500">
                <a:solidFill>
                  <a:srgbClr val="3A505F"/>
                </a:solidFill>
                <a:latin typeface="Arial Black"/>
                <a:ea typeface="Arial Black"/>
                <a:cs typeface="Arial Black"/>
                <a:sym typeface="Arial Black"/>
              </a:rPr>
              <a:t>03</a:t>
            </a:r>
            <a:endParaRPr sz="5500">
              <a:latin typeface="Arial Black"/>
              <a:ea typeface="Arial Black"/>
              <a:cs typeface="Arial Black"/>
              <a:sym typeface="Arial Black"/>
            </a:endParaRPr>
          </a:p>
          <a:p>
            <a:pPr indent="0" lvl="0" marL="17780" rtl="0" algn="l">
              <a:lnSpc>
                <a:spcPct val="100000"/>
              </a:lnSpc>
              <a:spcBef>
                <a:spcPts val="320"/>
              </a:spcBef>
              <a:spcAft>
                <a:spcPts val="0"/>
              </a:spcAft>
              <a:buNone/>
            </a:pPr>
            <a:r>
              <a:rPr lang="en-US" sz="5500">
                <a:solidFill>
                  <a:srgbClr val="3A505F"/>
                </a:solidFill>
                <a:latin typeface="Arial Black"/>
                <a:ea typeface="Arial Black"/>
                <a:cs typeface="Arial Black"/>
                <a:sym typeface="Arial Black"/>
              </a:rPr>
              <a:t>04</a:t>
            </a:r>
            <a:endParaRPr sz="5500">
              <a:latin typeface="Arial Black"/>
              <a:ea typeface="Arial Black"/>
              <a:cs typeface="Arial Black"/>
              <a:sym typeface="Arial Black"/>
            </a:endParaRPr>
          </a:p>
          <a:p>
            <a:pPr indent="0" lvl="0" marL="12700" rtl="0" algn="l">
              <a:lnSpc>
                <a:spcPct val="100000"/>
              </a:lnSpc>
              <a:spcBef>
                <a:spcPts val="800"/>
              </a:spcBef>
              <a:spcAft>
                <a:spcPts val="0"/>
              </a:spcAft>
              <a:buNone/>
            </a:pPr>
            <a:r>
              <a:rPr lang="en-US" sz="5500">
                <a:solidFill>
                  <a:srgbClr val="3A505F"/>
                </a:solidFill>
                <a:latin typeface="Arial Black"/>
                <a:ea typeface="Arial Black"/>
                <a:cs typeface="Arial Black"/>
                <a:sym typeface="Arial Black"/>
              </a:rPr>
              <a:t>05</a:t>
            </a:r>
            <a:endParaRPr sz="5500">
              <a:latin typeface="Arial Black"/>
              <a:ea typeface="Arial Black"/>
              <a:cs typeface="Arial Black"/>
              <a:sym typeface="Arial Black"/>
            </a:endParaRPr>
          </a:p>
          <a:p>
            <a:pPr indent="0" lvl="0" marL="45085" rtl="0" algn="l">
              <a:lnSpc>
                <a:spcPct val="100000"/>
              </a:lnSpc>
              <a:spcBef>
                <a:spcPts val="660"/>
              </a:spcBef>
              <a:spcAft>
                <a:spcPts val="0"/>
              </a:spcAft>
              <a:buNone/>
            </a:pPr>
            <a:r>
              <a:rPr lang="en-US" sz="5500">
                <a:solidFill>
                  <a:srgbClr val="3A505F"/>
                </a:solidFill>
                <a:latin typeface="Arial Black"/>
                <a:ea typeface="Arial Black"/>
                <a:cs typeface="Arial Black"/>
                <a:sym typeface="Arial Black"/>
              </a:rPr>
              <a:t>06</a:t>
            </a:r>
            <a:endParaRPr sz="5500">
              <a:latin typeface="Arial Black"/>
              <a:ea typeface="Arial Black"/>
              <a:cs typeface="Arial Black"/>
              <a:sym typeface="Arial Black"/>
            </a:endParaRPr>
          </a:p>
        </p:txBody>
      </p:sp>
      <p:sp>
        <p:nvSpPr>
          <p:cNvPr id="110" name="Google Shape;110;p2"/>
          <p:cNvSpPr txBox="1"/>
          <p:nvPr/>
        </p:nvSpPr>
        <p:spPr>
          <a:xfrm>
            <a:off x="8503411" y="4785436"/>
            <a:ext cx="3149600" cy="402590"/>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None/>
            </a:pPr>
            <a:r>
              <a:rPr lang="en-US" sz="2450">
                <a:solidFill>
                  <a:srgbClr val="3A505F"/>
                </a:solidFill>
                <a:latin typeface="Arial Black"/>
                <a:ea typeface="Arial Black"/>
                <a:cs typeface="Arial Black"/>
                <a:sym typeface="Arial Black"/>
              </a:rPr>
              <a:t>What is Counseling</a:t>
            </a:r>
            <a:endParaRPr sz="2450">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5" name="Shape 565"/>
        <p:cNvGrpSpPr/>
        <p:nvPr/>
      </p:nvGrpSpPr>
      <p:grpSpPr>
        <a:xfrm>
          <a:off x="0" y="0"/>
          <a:ext cx="0" cy="0"/>
          <a:chOff x="0" y="0"/>
          <a:chExt cx="0" cy="0"/>
        </a:xfrm>
      </p:grpSpPr>
      <p:sp>
        <p:nvSpPr>
          <p:cNvPr id="566" name="Google Shape;566;p19"/>
          <p:cNvSpPr/>
          <p:nvPr/>
        </p:nvSpPr>
        <p:spPr>
          <a:xfrm>
            <a:off x="0" y="5283708"/>
            <a:ext cx="18288000" cy="5003800"/>
          </a:xfrm>
          <a:custGeom>
            <a:rect b="b" l="l" r="r" t="t"/>
            <a:pathLst>
              <a:path extrusionOk="0" h="5003800" w="18288000">
                <a:moveTo>
                  <a:pt x="18288000" y="0"/>
                </a:moveTo>
                <a:lnTo>
                  <a:pt x="0" y="0"/>
                </a:lnTo>
                <a:lnTo>
                  <a:pt x="0" y="5003289"/>
                </a:lnTo>
                <a:lnTo>
                  <a:pt x="18288000" y="5003289"/>
                </a:lnTo>
                <a:lnTo>
                  <a:pt x="18288000"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67" name="Google Shape;567;p19"/>
          <p:cNvSpPr txBox="1"/>
          <p:nvPr/>
        </p:nvSpPr>
        <p:spPr>
          <a:xfrm>
            <a:off x="1293251" y="2717587"/>
            <a:ext cx="7755900" cy="2229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7200">
                <a:solidFill>
                  <a:srgbClr val="E36C09"/>
                </a:solidFill>
                <a:latin typeface="Great Vibes"/>
                <a:ea typeface="Great Vibes"/>
                <a:cs typeface="Great Vibes"/>
                <a:sym typeface="Great Vibes"/>
              </a:rPr>
              <a:t>Love &amp; </a:t>
            </a:r>
            <a:r>
              <a:rPr lang="en-US" sz="7200">
                <a:solidFill>
                  <a:srgbClr val="E36C09"/>
                </a:solidFill>
                <a:latin typeface="Great Vibes"/>
                <a:ea typeface="Great Vibes"/>
                <a:cs typeface="Great Vibes"/>
                <a:sym typeface="Great Vibes"/>
              </a:rPr>
              <a:t>Kindness </a:t>
            </a:r>
            <a:endParaRPr sz="7200">
              <a:solidFill>
                <a:srgbClr val="E36C09"/>
              </a:solidFill>
              <a:latin typeface="Great Vibes"/>
              <a:ea typeface="Great Vibes"/>
              <a:cs typeface="Great Vibes"/>
              <a:sym typeface="Great Vibes"/>
            </a:endParaRPr>
          </a:p>
          <a:p>
            <a:pPr indent="0" lvl="0" marL="12700" rtl="0" algn="l">
              <a:lnSpc>
                <a:spcPct val="100000"/>
              </a:lnSpc>
              <a:spcBef>
                <a:spcPts val="0"/>
              </a:spcBef>
              <a:spcAft>
                <a:spcPts val="0"/>
              </a:spcAft>
              <a:buNone/>
            </a:pPr>
            <a:r>
              <a:rPr lang="en-US" sz="7200">
                <a:solidFill>
                  <a:srgbClr val="E36C09"/>
                </a:solidFill>
                <a:latin typeface="Great Vibes"/>
                <a:ea typeface="Great Vibes"/>
                <a:cs typeface="Great Vibes"/>
                <a:sym typeface="Great Vibes"/>
              </a:rPr>
              <a:t>Activities </a:t>
            </a:r>
            <a:endParaRPr sz="7200">
              <a:latin typeface="Great Vibes"/>
              <a:ea typeface="Great Vibes"/>
              <a:cs typeface="Great Vibes"/>
              <a:sym typeface="Great Vibes"/>
            </a:endParaRPr>
          </a:p>
        </p:txBody>
      </p:sp>
      <p:sp>
        <p:nvSpPr>
          <p:cNvPr id="568" name="Google Shape;568;p19"/>
          <p:cNvSpPr txBox="1"/>
          <p:nvPr/>
        </p:nvSpPr>
        <p:spPr>
          <a:xfrm>
            <a:off x="1293250" y="5423725"/>
            <a:ext cx="8808300" cy="4394400"/>
          </a:xfrm>
          <a:prstGeom prst="rect">
            <a:avLst/>
          </a:prstGeom>
          <a:noFill/>
          <a:ln>
            <a:noFill/>
          </a:ln>
        </p:spPr>
        <p:txBody>
          <a:bodyPr anchorCtr="0" anchor="t" bIns="0" lIns="0" spcFirstLastPara="1" rIns="0" wrap="square" tIns="12050">
            <a:spAutoFit/>
          </a:bodyPr>
          <a:lstStyle/>
          <a:p>
            <a:pPr indent="0" lvl="0" marL="38100" rtl="0" algn="l">
              <a:lnSpc>
                <a:spcPct val="100000"/>
              </a:lnSpc>
              <a:spcBef>
                <a:spcPts val="0"/>
              </a:spcBef>
              <a:spcAft>
                <a:spcPts val="0"/>
              </a:spcAft>
              <a:buNone/>
            </a:pPr>
            <a:r>
              <a:rPr lang="en-US" sz="2800">
                <a:latin typeface="Times New Roman"/>
                <a:ea typeface="Times New Roman"/>
                <a:cs typeface="Times New Roman"/>
                <a:sym typeface="Times New Roman"/>
              </a:rPr>
              <a:t>10</a:t>
            </a:r>
            <a:r>
              <a:rPr baseline="30000" lang="en-US" sz="2775">
                <a:latin typeface="Times New Roman"/>
                <a:ea typeface="Times New Roman"/>
                <a:cs typeface="Times New Roman"/>
                <a:sym typeface="Times New Roman"/>
              </a:rPr>
              <a:t>th </a:t>
            </a:r>
            <a:r>
              <a:rPr lang="en-US" sz="2800">
                <a:latin typeface="Times New Roman"/>
                <a:ea typeface="Times New Roman"/>
                <a:cs typeface="Times New Roman"/>
                <a:sym typeface="Times New Roman"/>
              </a:rPr>
              <a:t>October 2022</a:t>
            </a:r>
            <a:endParaRPr sz="2800">
              <a:latin typeface="Times New Roman"/>
              <a:ea typeface="Times New Roman"/>
              <a:cs typeface="Times New Roman"/>
              <a:sym typeface="Times New Roman"/>
            </a:endParaRPr>
          </a:p>
          <a:p>
            <a:pPr indent="-342900" lvl="0" marL="381000" marR="30480" rtl="0" algn="l">
              <a:lnSpc>
                <a:spcPct val="83400"/>
              </a:lnSpc>
              <a:spcBef>
                <a:spcPts val="2790"/>
              </a:spcBef>
              <a:spcAft>
                <a:spcPts val="0"/>
              </a:spcAft>
              <a:buSzPts val="2800"/>
              <a:buFont typeface="Arial"/>
              <a:buChar char="•"/>
            </a:pPr>
            <a:r>
              <a:rPr lang="en-US" sz="2800">
                <a:latin typeface="Times New Roman"/>
                <a:ea typeface="Times New Roman"/>
                <a:cs typeface="Times New Roman"/>
                <a:sym typeface="Times New Roman"/>
              </a:rPr>
              <a:t>The activity included a “TREE OF KINDNESS” wherein, on the branches of the tree, the students were asked to write down on sticky notes the acts of kindness that they did.</a:t>
            </a:r>
            <a:endParaRPr sz="2800">
              <a:latin typeface="Times New Roman"/>
              <a:ea typeface="Times New Roman"/>
              <a:cs typeface="Times New Roman"/>
              <a:sym typeface="Times New Roman"/>
            </a:endParaRPr>
          </a:p>
          <a:p>
            <a:pPr indent="-342900" lvl="0" marL="381000" marR="358775" rtl="0" algn="l">
              <a:lnSpc>
                <a:spcPct val="100000"/>
              </a:lnSpc>
              <a:spcBef>
                <a:spcPts val="5"/>
              </a:spcBef>
              <a:spcAft>
                <a:spcPts val="0"/>
              </a:spcAft>
              <a:buSzPts val="2800"/>
              <a:buFont typeface="Arial"/>
              <a:buChar char="•"/>
            </a:pPr>
            <a:r>
              <a:rPr lang="en-US" sz="2800">
                <a:latin typeface="Times New Roman"/>
                <a:ea typeface="Times New Roman"/>
                <a:cs typeface="Times New Roman"/>
                <a:sym typeface="Times New Roman"/>
              </a:rPr>
              <a:t>In correspondence, there was another board with the roots of the tree which contained different ‘dares’ that the students had to perform.</a:t>
            </a:r>
            <a:endParaRPr sz="2800">
              <a:latin typeface="Times New Roman"/>
              <a:ea typeface="Times New Roman"/>
              <a:cs typeface="Times New Roman"/>
              <a:sym typeface="Times New Roman"/>
            </a:endParaRPr>
          </a:p>
          <a:p>
            <a:pPr indent="-342900" lvl="0" marL="381000" marR="1018539" rtl="0" algn="l">
              <a:lnSpc>
                <a:spcPct val="100000"/>
              </a:lnSpc>
              <a:spcBef>
                <a:spcPts val="0"/>
              </a:spcBef>
              <a:spcAft>
                <a:spcPts val="0"/>
              </a:spcAft>
              <a:buSzPts val="2800"/>
              <a:buFont typeface="Arial"/>
              <a:buChar char="•"/>
            </a:pPr>
            <a:r>
              <a:rPr lang="en-US" sz="2800">
                <a:latin typeface="Times New Roman"/>
                <a:ea typeface="Times New Roman"/>
                <a:cs typeface="Times New Roman"/>
                <a:sym typeface="Times New Roman"/>
              </a:rPr>
              <a:t>As a token of gratitude and appreciation for their participation, the students were given chocolates.</a:t>
            </a:r>
            <a:endParaRPr sz="2800">
              <a:latin typeface="Times New Roman"/>
              <a:ea typeface="Times New Roman"/>
              <a:cs typeface="Times New Roman"/>
              <a:sym typeface="Times New Roman"/>
            </a:endParaRPr>
          </a:p>
        </p:txBody>
      </p:sp>
      <p:grpSp>
        <p:nvGrpSpPr>
          <p:cNvPr id="569" name="Google Shape;569;p19"/>
          <p:cNvGrpSpPr/>
          <p:nvPr/>
        </p:nvGrpSpPr>
        <p:grpSpPr>
          <a:xfrm>
            <a:off x="0" y="-53341"/>
            <a:ext cx="17560290" cy="10338054"/>
            <a:chOff x="0" y="-53341"/>
            <a:chExt cx="17560290" cy="10338054"/>
          </a:xfrm>
        </p:grpSpPr>
        <p:pic>
          <p:nvPicPr>
            <p:cNvPr id="570" name="Google Shape;570;p19"/>
            <p:cNvPicPr preferRelativeResize="0"/>
            <p:nvPr/>
          </p:nvPicPr>
          <p:blipFill rotWithShape="1">
            <a:blip r:embed="rId3">
              <a:alphaModFix/>
            </a:blip>
            <a:srcRect b="0" l="0" r="0" t="0"/>
            <a:stretch/>
          </p:blipFill>
          <p:spPr>
            <a:xfrm>
              <a:off x="10437876" y="385571"/>
              <a:ext cx="7122414" cy="9899142"/>
            </a:xfrm>
            <a:prstGeom prst="rect">
              <a:avLst/>
            </a:prstGeom>
            <a:noFill/>
            <a:ln>
              <a:noFill/>
            </a:ln>
          </p:spPr>
        </p:pic>
        <p:pic>
          <p:nvPicPr>
            <p:cNvPr id="571" name="Google Shape;571;p19"/>
            <p:cNvPicPr preferRelativeResize="0"/>
            <p:nvPr/>
          </p:nvPicPr>
          <p:blipFill rotWithShape="1">
            <a:blip r:embed="rId4">
              <a:alphaModFix/>
            </a:blip>
            <a:srcRect b="0" l="0" r="0" t="0"/>
            <a:stretch/>
          </p:blipFill>
          <p:spPr>
            <a:xfrm>
              <a:off x="0" y="-53341"/>
              <a:ext cx="3049522" cy="2305812"/>
            </a:xfrm>
            <a:prstGeom prst="rect">
              <a:avLst/>
            </a:prstGeom>
            <a:noFill/>
            <a:ln>
              <a:noFill/>
            </a:ln>
          </p:spPr>
        </p:pic>
      </p:grpSp>
      <p:sp>
        <p:nvSpPr>
          <p:cNvPr id="572" name="Google Shape;572;p19"/>
          <p:cNvSpPr txBox="1"/>
          <p:nvPr>
            <p:ph type="title"/>
          </p:nvPr>
        </p:nvSpPr>
        <p:spPr>
          <a:xfrm>
            <a:off x="3492753" y="407619"/>
            <a:ext cx="6179820" cy="7118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i="1" lang="en-US" sz="4500">
                <a:solidFill>
                  <a:srgbClr val="5C2C04"/>
                </a:solidFill>
                <a:latin typeface="Arial"/>
                <a:ea typeface="Arial"/>
                <a:cs typeface="Arial"/>
                <a:sym typeface="Arial"/>
              </a:rPr>
              <a:t>Celebrating Mental	Health Day</a:t>
            </a:r>
            <a:endParaRPr sz="4500">
              <a:latin typeface="Arial"/>
              <a:ea typeface="Arial"/>
              <a:cs typeface="Arial"/>
              <a:sym typeface="Arial"/>
            </a:endParaRPr>
          </a:p>
        </p:txBody>
      </p:sp>
      <p:sp>
        <p:nvSpPr>
          <p:cNvPr id="573" name="Google Shape;573;p19"/>
          <p:cNvSpPr txBox="1"/>
          <p:nvPr/>
        </p:nvSpPr>
        <p:spPr>
          <a:xfrm>
            <a:off x="3429000" y="2011975"/>
            <a:ext cx="1491600" cy="7056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i="1" lang="en-US" sz="4500">
                <a:solidFill>
                  <a:srgbClr val="5C2C04"/>
                </a:solidFill>
                <a:latin typeface="Times New Roman"/>
                <a:ea typeface="Times New Roman"/>
                <a:cs typeface="Times New Roman"/>
                <a:sym typeface="Times New Roman"/>
              </a:rPr>
              <a:t>with</a:t>
            </a:r>
            <a:endParaRPr sz="4500">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7" name="Shape 577"/>
        <p:cNvGrpSpPr/>
        <p:nvPr/>
      </p:nvGrpSpPr>
      <p:grpSpPr>
        <a:xfrm>
          <a:off x="0" y="0"/>
          <a:ext cx="0" cy="0"/>
          <a:chOff x="0" y="0"/>
          <a:chExt cx="0" cy="0"/>
        </a:xfrm>
      </p:grpSpPr>
      <p:pic>
        <p:nvPicPr>
          <p:cNvPr id="578" name="Google Shape;578;p20"/>
          <p:cNvPicPr preferRelativeResize="0"/>
          <p:nvPr/>
        </p:nvPicPr>
        <p:blipFill rotWithShape="1">
          <a:blip r:embed="rId3">
            <a:alphaModFix/>
          </a:blip>
          <a:srcRect b="0" l="0" r="0" t="0"/>
          <a:stretch/>
        </p:blipFill>
        <p:spPr>
          <a:xfrm rot="-400811">
            <a:off x="14787391" y="658000"/>
            <a:ext cx="2404016" cy="7828001"/>
          </a:xfrm>
          <a:prstGeom prst="rect">
            <a:avLst/>
          </a:prstGeom>
          <a:noFill/>
          <a:ln>
            <a:noFill/>
          </a:ln>
        </p:spPr>
      </p:pic>
      <p:pic>
        <p:nvPicPr>
          <p:cNvPr id="579" name="Google Shape;579;p20"/>
          <p:cNvPicPr preferRelativeResize="0"/>
          <p:nvPr/>
        </p:nvPicPr>
        <p:blipFill rotWithShape="1">
          <a:blip r:embed="rId4">
            <a:alphaModFix/>
          </a:blip>
          <a:srcRect b="0" l="0" r="0" t="0"/>
          <a:stretch/>
        </p:blipFill>
        <p:spPr>
          <a:xfrm>
            <a:off x="397763" y="1157350"/>
            <a:ext cx="4434078" cy="1697989"/>
          </a:xfrm>
          <a:prstGeom prst="rect">
            <a:avLst/>
          </a:prstGeom>
          <a:noFill/>
          <a:ln>
            <a:noFill/>
          </a:ln>
        </p:spPr>
      </p:pic>
      <p:pic>
        <p:nvPicPr>
          <p:cNvPr id="580" name="Google Shape;580;p20"/>
          <p:cNvPicPr preferRelativeResize="0"/>
          <p:nvPr/>
        </p:nvPicPr>
        <p:blipFill rotWithShape="1">
          <a:blip r:embed="rId5">
            <a:alphaModFix/>
          </a:blip>
          <a:srcRect b="0" l="0" r="0" t="0"/>
          <a:stretch/>
        </p:blipFill>
        <p:spPr>
          <a:xfrm>
            <a:off x="397763" y="2986532"/>
            <a:ext cx="6735191" cy="1697989"/>
          </a:xfrm>
          <a:prstGeom prst="rect">
            <a:avLst/>
          </a:prstGeom>
          <a:noFill/>
          <a:ln>
            <a:noFill/>
          </a:ln>
        </p:spPr>
      </p:pic>
      <p:pic>
        <p:nvPicPr>
          <p:cNvPr id="581" name="Google Shape;581;p20"/>
          <p:cNvPicPr preferRelativeResize="0"/>
          <p:nvPr/>
        </p:nvPicPr>
        <p:blipFill rotWithShape="1">
          <a:blip r:embed="rId6">
            <a:alphaModFix/>
          </a:blip>
          <a:srcRect b="0" l="0" r="0" t="0"/>
          <a:stretch/>
        </p:blipFill>
        <p:spPr>
          <a:xfrm>
            <a:off x="0" y="5078106"/>
            <a:ext cx="4731614" cy="5208890"/>
          </a:xfrm>
          <a:prstGeom prst="rect">
            <a:avLst/>
          </a:prstGeom>
          <a:noFill/>
          <a:ln>
            <a:noFill/>
          </a:ln>
        </p:spPr>
      </p:pic>
      <p:pic>
        <p:nvPicPr>
          <p:cNvPr id="582" name="Google Shape;582;p20"/>
          <p:cNvPicPr preferRelativeResize="0"/>
          <p:nvPr/>
        </p:nvPicPr>
        <p:blipFill rotWithShape="1">
          <a:blip r:embed="rId7">
            <a:alphaModFix/>
          </a:blip>
          <a:srcRect b="0" l="0" r="0" t="0"/>
          <a:stretch/>
        </p:blipFill>
        <p:spPr>
          <a:xfrm>
            <a:off x="12322201" y="1157339"/>
            <a:ext cx="3260597" cy="4709920"/>
          </a:xfrm>
          <a:prstGeom prst="rect">
            <a:avLst/>
          </a:prstGeom>
          <a:noFill/>
          <a:ln>
            <a:noFill/>
          </a:ln>
        </p:spPr>
      </p:pic>
      <p:pic>
        <p:nvPicPr>
          <p:cNvPr id="583" name="Google Shape;583;p20"/>
          <p:cNvPicPr preferRelativeResize="0"/>
          <p:nvPr/>
        </p:nvPicPr>
        <p:blipFill rotWithShape="1">
          <a:blip r:embed="rId8">
            <a:alphaModFix/>
          </a:blip>
          <a:srcRect b="0" l="0" r="0" t="0"/>
          <a:stretch/>
        </p:blipFill>
        <p:spPr>
          <a:xfrm>
            <a:off x="6809231" y="6190488"/>
            <a:ext cx="6115050" cy="3600450"/>
          </a:xfrm>
          <a:prstGeom prst="rect">
            <a:avLst/>
          </a:prstGeom>
          <a:noFill/>
          <a:ln>
            <a:noFill/>
          </a:ln>
        </p:spPr>
      </p:pic>
      <p:pic>
        <p:nvPicPr>
          <p:cNvPr id="584" name="Google Shape;584;p20"/>
          <p:cNvPicPr preferRelativeResize="0"/>
          <p:nvPr/>
        </p:nvPicPr>
        <p:blipFill rotWithShape="1">
          <a:blip r:embed="rId9">
            <a:alphaModFix/>
          </a:blip>
          <a:srcRect b="0" l="0" r="0" t="0"/>
          <a:stretch/>
        </p:blipFill>
        <p:spPr>
          <a:xfrm>
            <a:off x="13156691" y="6123432"/>
            <a:ext cx="2660142" cy="3667505"/>
          </a:xfrm>
          <a:prstGeom prst="rect">
            <a:avLst/>
          </a:prstGeom>
          <a:noFill/>
          <a:ln>
            <a:noFill/>
          </a:ln>
        </p:spPr>
      </p:pic>
      <p:pic>
        <p:nvPicPr>
          <p:cNvPr id="585" name="Google Shape;585;p20"/>
          <p:cNvPicPr preferRelativeResize="0"/>
          <p:nvPr/>
        </p:nvPicPr>
        <p:blipFill rotWithShape="1">
          <a:blip r:embed="rId10">
            <a:alphaModFix/>
          </a:blip>
          <a:srcRect b="0" l="0" r="0" t="0"/>
          <a:stretch/>
        </p:blipFill>
        <p:spPr>
          <a:xfrm>
            <a:off x="13895705" y="587629"/>
            <a:ext cx="1919477" cy="939634"/>
          </a:xfrm>
          <a:prstGeom prst="rect">
            <a:avLst/>
          </a:prstGeom>
          <a:noFill/>
          <a:ln>
            <a:noFill/>
          </a:ln>
        </p:spPr>
      </p:pic>
      <p:pic>
        <p:nvPicPr>
          <p:cNvPr id="586" name="Google Shape;586;p20"/>
          <p:cNvPicPr preferRelativeResize="0"/>
          <p:nvPr/>
        </p:nvPicPr>
        <p:blipFill rotWithShape="1">
          <a:blip r:embed="rId11">
            <a:alphaModFix/>
          </a:blip>
          <a:srcRect b="0" l="0" r="0" t="0"/>
          <a:stretch/>
        </p:blipFill>
        <p:spPr>
          <a:xfrm>
            <a:off x="5764403" y="8461882"/>
            <a:ext cx="2092832" cy="1825113"/>
          </a:xfrm>
          <a:prstGeom prst="rect">
            <a:avLst/>
          </a:prstGeom>
          <a:noFill/>
          <a:ln>
            <a:noFill/>
          </a:ln>
        </p:spPr>
      </p:pic>
      <p:grpSp>
        <p:nvGrpSpPr>
          <p:cNvPr id="587" name="Google Shape;587;p20"/>
          <p:cNvGrpSpPr/>
          <p:nvPr/>
        </p:nvGrpSpPr>
        <p:grpSpPr>
          <a:xfrm>
            <a:off x="7653758" y="587624"/>
            <a:ext cx="4425995" cy="5382515"/>
            <a:chOff x="9249156" y="446023"/>
            <a:chExt cx="3530346" cy="5382515"/>
          </a:xfrm>
        </p:grpSpPr>
        <p:pic>
          <p:nvPicPr>
            <p:cNvPr id="588" name="Google Shape;588;p20"/>
            <p:cNvPicPr preferRelativeResize="0"/>
            <p:nvPr/>
          </p:nvPicPr>
          <p:blipFill rotWithShape="1">
            <a:blip r:embed="rId12">
              <a:alphaModFix/>
            </a:blip>
            <a:srcRect b="0" l="0" r="0" t="0"/>
            <a:stretch/>
          </p:blipFill>
          <p:spPr>
            <a:xfrm>
              <a:off x="9249156" y="914400"/>
              <a:ext cx="3530346" cy="4914138"/>
            </a:xfrm>
            <a:prstGeom prst="rect">
              <a:avLst/>
            </a:prstGeom>
            <a:noFill/>
            <a:ln>
              <a:noFill/>
            </a:ln>
          </p:spPr>
        </p:pic>
        <p:pic>
          <p:nvPicPr>
            <p:cNvPr id="589" name="Google Shape;589;p20"/>
            <p:cNvPicPr preferRelativeResize="0"/>
            <p:nvPr/>
          </p:nvPicPr>
          <p:blipFill rotWithShape="1">
            <a:blip r:embed="rId10">
              <a:alphaModFix/>
            </a:blip>
            <a:srcRect b="0" l="0" r="0" t="0"/>
            <a:stretch/>
          </p:blipFill>
          <p:spPr>
            <a:xfrm>
              <a:off x="9827387" y="446023"/>
              <a:ext cx="1919602" cy="939634"/>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3" name="Shape 593"/>
        <p:cNvGrpSpPr/>
        <p:nvPr/>
      </p:nvGrpSpPr>
      <p:grpSpPr>
        <a:xfrm>
          <a:off x="0" y="0"/>
          <a:ext cx="0" cy="0"/>
          <a:chOff x="0" y="0"/>
          <a:chExt cx="0" cy="0"/>
        </a:xfrm>
      </p:grpSpPr>
      <p:pic>
        <p:nvPicPr>
          <p:cNvPr id="594" name="Google Shape;594;p21"/>
          <p:cNvPicPr preferRelativeResize="0"/>
          <p:nvPr/>
        </p:nvPicPr>
        <p:blipFill rotWithShape="1">
          <a:blip r:embed="rId3">
            <a:alphaModFix/>
          </a:blip>
          <a:srcRect b="0" l="0" r="0" t="0"/>
          <a:stretch/>
        </p:blipFill>
        <p:spPr>
          <a:xfrm>
            <a:off x="0" y="6824470"/>
            <a:ext cx="18287999" cy="3462526"/>
          </a:xfrm>
          <a:prstGeom prst="rect">
            <a:avLst/>
          </a:prstGeom>
          <a:noFill/>
          <a:ln>
            <a:noFill/>
          </a:ln>
        </p:spPr>
      </p:pic>
      <p:sp>
        <p:nvSpPr>
          <p:cNvPr id="595" name="Google Shape;595;p21"/>
          <p:cNvSpPr txBox="1"/>
          <p:nvPr/>
        </p:nvSpPr>
        <p:spPr>
          <a:xfrm>
            <a:off x="3627251" y="1922775"/>
            <a:ext cx="4989600" cy="12441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8000">
                <a:solidFill>
                  <a:srgbClr val="5F4329"/>
                </a:solidFill>
                <a:latin typeface="Arial Black"/>
                <a:ea typeface="Arial Black"/>
                <a:cs typeface="Arial Black"/>
                <a:sym typeface="Arial Black"/>
              </a:rPr>
              <a:t>Activity</a:t>
            </a:r>
            <a:endParaRPr sz="8000">
              <a:latin typeface="Arial Black"/>
              <a:ea typeface="Arial Black"/>
              <a:cs typeface="Arial Black"/>
              <a:sym typeface="Arial Black"/>
            </a:endParaRPr>
          </a:p>
        </p:txBody>
      </p:sp>
      <p:grpSp>
        <p:nvGrpSpPr>
          <p:cNvPr id="596" name="Google Shape;596;p21"/>
          <p:cNvGrpSpPr/>
          <p:nvPr/>
        </p:nvGrpSpPr>
        <p:grpSpPr>
          <a:xfrm>
            <a:off x="0" y="0"/>
            <a:ext cx="18287999" cy="10286996"/>
            <a:chOff x="0" y="0"/>
            <a:chExt cx="18287999" cy="10286996"/>
          </a:xfrm>
        </p:grpSpPr>
        <p:pic>
          <p:nvPicPr>
            <p:cNvPr id="597" name="Google Shape;597;p21"/>
            <p:cNvPicPr preferRelativeResize="0"/>
            <p:nvPr/>
          </p:nvPicPr>
          <p:blipFill rotWithShape="1">
            <a:blip r:embed="rId4">
              <a:alphaModFix/>
            </a:blip>
            <a:srcRect b="0" l="0" r="0" t="0"/>
            <a:stretch/>
          </p:blipFill>
          <p:spPr>
            <a:xfrm>
              <a:off x="3539363" y="575183"/>
              <a:ext cx="3330321" cy="1274318"/>
            </a:xfrm>
            <a:prstGeom prst="rect">
              <a:avLst/>
            </a:prstGeom>
            <a:noFill/>
            <a:ln>
              <a:noFill/>
            </a:ln>
          </p:spPr>
        </p:pic>
        <p:pic>
          <p:nvPicPr>
            <p:cNvPr id="598" name="Google Shape;598;p21"/>
            <p:cNvPicPr preferRelativeResize="0"/>
            <p:nvPr/>
          </p:nvPicPr>
          <p:blipFill rotWithShape="1">
            <a:blip r:embed="rId5">
              <a:alphaModFix/>
            </a:blip>
            <a:srcRect b="0" l="0" r="0" t="0"/>
            <a:stretch/>
          </p:blipFill>
          <p:spPr>
            <a:xfrm>
              <a:off x="6203569" y="575183"/>
              <a:ext cx="1045463" cy="1274318"/>
            </a:xfrm>
            <a:prstGeom prst="rect">
              <a:avLst/>
            </a:prstGeom>
            <a:noFill/>
            <a:ln>
              <a:noFill/>
            </a:ln>
          </p:spPr>
        </p:pic>
        <p:pic>
          <p:nvPicPr>
            <p:cNvPr id="599" name="Google Shape;599;p21"/>
            <p:cNvPicPr preferRelativeResize="0"/>
            <p:nvPr/>
          </p:nvPicPr>
          <p:blipFill rotWithShape="1">
            <a:blip r:embed="rId6">
              <a:alphaModFix/>
            </a:blip>
            <a:srcRect b="0" l="0" r="0" t="0"/>
            <a:stretch/>
          </p:blipFill>
          <p:spPr>
            <a:xfrm>
              <a:off x="6726301" y="575183"/>
              <a:ext cx="3263646" cy="1274318"/>
            </a:xfrm>
            <a:prstGeom prst="rect">
              <a:avLst/>
            </a:prstGeom>
            <a:noFill/>
            <a:ln>
              <a:noFill/>
            </a:ln>
          </p:spPr>
        </p:pic>
        <p:pic>
          <p:nvPicPr>
            <p:cNvPr id="600" name="Google Shape;600;p21"/>
            <p:cNvPicPr preferRelativeResize="0"/>
            <p:nvPr/>
          </p:nvPicPr>
          <p:blipFill rotWithShape="1">
            <a:blip r:embed="rId7">
              <a:alphaModFix/>
            </a:blip>
            <a:srcRect b="0" l="0" r="0" t="0"/>
            <a:stretch/>
          </p:blipFill>
          <p:spPr>
            <a:xfrm>
              <a:off x="14693303" y="4374515"/>
              <a:ext cx="3594696" cy="5912481"/>
            </a:xfrm>
            <a:prstGeom prst="rect">
              <a:avLst/>
            </a:prstGeom>
            <a:noFill/>
            <a:ln>
              <a:noFill/>
            </a:ln>
          </p:spPr>
        </p:pic>
        <p:pic>
          <p:nvPicPr>
            <p:cNvPr id="601" name="Google Shape;601;p21"/>
            <p:cNvPicPr preferRelativeResize="0"/>
            <p:nvPr/>
          </p:nvPicPr>
          <p:blipFill rotWithShape="1">
            <a:blip r:embed="rId8">
              <a:alphaModFix/>
            </a:blip>
            <a:srcRect b="0" l="0" r="0" t="0"/>
            <a:stretch/>
          </p:blipFill>
          <p:spPr>
            <a:xfrm>
              <a:off x="0" y="0"/>
              <a:ext cx="4001770" cy="4148835"/>
            </a:xfrm>
            <a:prstGeom prst="rect">
              <a:avLst/>
            </a:prstGeom>
            <a:noFill/>
            <a:ln>
              <a:noFill/>
            </a:ln>
          </p:spPr>
        </p:pic>
        <p:pic>
          <p:nvPicPr>
            <p:cNvPr id="602" name="Google Shape;602;p21"/>
            <p:cNvPicPr preferRelativeResize="0"/>
            <p:nvPr/>
          </p:nvPicPr>
          <p:blipFill rotWithShape="1">
            <a:blip r:embed="rId9">
              <a:alphaModFix/>
            </a:blip>
            <a:srcRect b="0" l="0" r="0" t="0"/>
            <a:stretch/>
          </p:blipFill>
          <p:spPr>
            <a:xfrm>
              <a:off x="5640323" y="3840479"/>
              <a:ext cx="4493514" cy="6313170"/>
            </a:xfrm>
            <a:prstGeom prst="rect">
              <a:avLst/>
            </a:prstGeom>
            <a:noFill/>
            <a:ln>
              <a:noFill/>
            </a:ln>
          </p:spPr>
        </p:pic>
        <p:pic>
          <p:nvPicPr>
            <p:cNvPr id="603" name="Google Shape;603;p21"/>
            <p:cNvPicPr preferRelativeResize="0"/>
            <p:nvPr/>
          </p:nvPicPr>
          <p:blipFill rotWithShape="1">
            <a:blip r:embed="rId10">
              <a:alphaModFix/>
            </a:blip>
            <a:srcRect b="0" l="0" r="0" t="0"/>
            <a:stretch/>
          </p:blipFill>
          <p:spPr>
            <a:xfrm>
              <a:off x="379475" y="3922776"/>
              <a:ext cx="4880610" cy="2900934"/>
            </a:xfrm>
            <a:prstGeom prst="rect">
              <a:avLst/>
            </a:prstGeom>
            <a:noFill/>
            <a:ln>
              <a:noFill/>
            </a:ln>
          </p:spPr>
        </p:pic>
        <p:pic>
          <p:nvPicPr>
            <p:cNvPr id="604" name="Google Shape;604;p21"/>
            <p:cNvPicPr preferRelativeResize="0"/>
            <p:nvPr/>
          </p:nvPicPr>
          <p:blipFill rotWithShape="1">
            <a:blip r:embed="rId11">
              <a:alphaModFix/>
            </a:blip>
            <a:srcRect b="0" l="0" r="0" t="0"/>
            <a:stretch/>
          </p:blipFill>
          <p:spPr>
            <a:xfrm>
              <a:off x="379475" y="7196328"/>
              <a:ext cx="4888230" cy="2899410"/>
            </a:xfrm>
            <a:prstGeom prst="rect">
              <a:avLst/>
            </a:prstGeom>
            <a:noFill/>
            <a:ln>
              <a:noFill/>
            </a:ln>
          </p:spPr>
        </p:pic>
        <p:pic>
          <p:nvPicPr>
            <p:cNvPr id="605" name="Google Shape;605;p21"/>
            <p:cNvPicPr preferRelativeResize="0"/>
            <p:nvPr/>
          </p:nvPicPr>
          <p:blipFill rotWithShape="1">
            <a:blip r:embed="rId12">
              <a:alphaModFix/>
            </a:blip>
            <a:srcRect b="0" l="0" r="0" t="0"/>
            <a:stretch/>
          </p:blipFill>
          <p:spPr>
            <a:xfrm>
              <a:off x="10514076" y="5742432"/>
              <a:ext cx="4493514" cy="4354830"/>
            </a:xfrm>
            <a:prstGeom prst="rect">
              <a:avLst/>
            </a:prstGeom>
            <a:noFill/>
            <a:ln>
              <a:noFill/>
            </a:ln>
          </p:spPr>
        </p:pic>
      </p:grpSp>
      <p:sp>
        <p:nvSpPr>
          <p:cNvPr id="606" name="Google Shape;606;p21"/>
          <p:cNvSpPr txBox="1"/>
          <p:nvPr/>
        </p:nvSpPr>
        <p:spPr>
          <a:xfrm>
            <a:off x="10036429" y="224154"/>
            <a:ext cx="2610485" cy="452120"/>
          </a:xfrm>
          <a:prstGeom prst="rect">
            <a:avLst/>
          </a:prstGeom>
          <a:noFill/>
          <a:ln>
            <a:noFill/>
          </a:ln>
        </p:spPr>
        <p:txBody>
          <a:bodyPr anchorCtr="0" anchor="t" bIns="0" lIns="0" spcFirstLastPara="1" rIns="0" wrap="square" tIns="12050">
            <a:spAutoFit/>
          </a:bodyPr>
          <a:lstStyle/>
          <a:p>
            <a:pPr indent="0" lvl="0" marL="38100" rtl="0" algn="l">
              <a:lnSpc>
                <a:spcPct val="100000"/>
              </a:lnSpc>
              <a:spcBef>
                <a:spcPts val="0"/>
              </a:spcBef>
              <a:spcAft>
                <a:spcPts val="0"/>
              </a:spcAft>
              <a:buNone/>
            </a:pPr>
            <a:r>
              <a:rPr lang="en-US" sz="2800">
                <a:solidFill>
                  <a:srgbClr val="974707"/>
                </a:solidFill>
                <a:latin typeface="Times New Roman"/>
                <a:ea typeface="Times New Roman"/>
                <a:cs typeface="Times New Roman"/>
                <a:sym typeface="Times New Roman"/>
              </a:rPr>
              <a:t>25</a:t>
            </a:r>
            <a:r>
              <a:rPr baseline="30000" lang="en-US" sz="2775">
                <a:solidFill>
                  <a:srgbClr val="974707"/>
                </a:solidFill>
                <a:latin typeface="Times New Roman"/>
                <a:ea typeface="Times New Roman"/>
                <a:cs typeface="Times New Roman"/>
                <a:sym typeface="Times New Roman"/>
              </a:rPr>
              <a:t>th </a:t>
            </a:r>
            <a:r>
              <a:rPr lang="en-US" sz="2800">
                <a:solidFill>
                  <a:srgbClr val="974707"/>
                </a:solidFill>
                <a:latin typeface="Times New Roman"/>
                <a:ea typeface="Times New Roman"/>
                <a:cs typeface="Times New Roman"/>
                <a:sym typeface="Times New Roman"/>
              </a:rPr>
              <a:t>January 2023</a:t>
            </a:r>
            <a:endParaRPr sz="2800">
              <a:latin typeface="Times New Roman"/>
              <a:ea typeface="Times New Roman"/>
              <a:cs typeface="Times New Roman"/>
              <a:sym typeface="Times New Roman"/>
            </a:endParaRPr>
          </a:p>
        </p:txBody>
      </p:sp>
      <p:sp>
        <p:nvSpPr>
          <p:cNvPr id="607" name="Google Shape;607;p21"/>
          <p:cNvSpPr txBox="1"/>
          <p:nvPr/>
        </p:nvSpPr>
        <p:spPr>
          <a:xfrm>
            <a:off x="10061829" y="1077594"/>
            <a:ext cx="8043545" cy="4293235"/>
          </a:xfrm>
          <a:prstGeom prst="rect">
            <a:avLst/>
          </a:prstGeom>
          <a:noFill/>
          <a:ln>
            <a:noFill/>
          </a:ln>
        </p:spPr>
        <p:txBody>
          <a:bodyPr anchorCtr="0" anchor="t" bIns="0" lIns="0" spcFirstLastPara="1" rIns="0" wrap="square" tIns="12050">
            <a:spAutoFit/>
          </a:bodyPr>
          <a:lstStyle/>
          <a:p>
            <a:pPr indent="-287019" lvl="0" marL="299085" marR="195580" rtl="0" algn="l">
              <a:lnSpc>
                <a:spcPct val="100000"/>
              </a:lnSpc>
              <a:spcBef>
                <a:spcPts val="0"/>
              </a:spcBef>
              <a:spcAft>
                <a:spcPts val="0"/>
              </a:spcAft>
              <a:buClr>
                <a:srgbClr val="974707"/>
              </a:buClr>
              <a:buSzPts val="2800"/>
              <a:buFont typeface="Arial"/>
              <a:buChar char="•"/>
            </a:pPr>
            <a:r>
              <a:rPr lang="en-US" sz="2800">
                <a:solidFill>
                  <a:srgbClr val="974707"/>
                </a:solidFill>
                <a:latin typeface="Times New Roman"/>
                <a:ea typeface="Times New Roman"/>
                <a:cs typeface="Times New Roman"/>
                <a:sym typeface="Times New Roman"/>
              </a:rPr>
              <a:t>In this activity, a mirror was placed against the wall and a board displaying three sections, viz., “I am”, “I am grateful for”, and “My biggest fear” was kept besides it.</a:t>
            </a:r>
            <a:endParaRPr sz="2800">
              <a:latin typeface="Times New Roman"/>
              <a:ea typeface="Times New Roman"/>
              <a:cs typeface="Times New Roman"/>
              <a:sym typeface="Times New Roman"/>
            </a:endParaRPr>
          </a:p>
          <a:p>
            <a:pPr indent="-287019" lvl="0" marL="299085" marR="5080" rtl="0" algn="l">
              <a:lnSpc>
                <a:spcPct val="100000"/>
              </a:lnSpc>
              <a:spcBef>
                <a:spcPts val="0"/>
              </a:spcBef>
              <a:spcAft>
                <a:spcPts val="0"/>
              </a:spcAft>
              <a:buClr>
                <a:srgbClr val="974707"/>
              </a:buClr>
              <a:buSzPts val="2800"/>
              <a:buFont typeface="Arial"/>
              <a:buChar char="•"/>
            </a:pPr>
            <a:r>
              <a:rPr lang="en-US" sz="2800">
                <a:solidFill>
                  <a:srgbClr val="974707"/>
                </a:solidFill>
                <a:latin typeface="Times New Roman"/>
                <a:ea typeface="Times New Roman"/>
                <a:cs typeface="Times New Roman"/>
                <a:sym typeface="Times New Roman"/>
              </a:rPr>
              <a:t>The students were first asked to look in the mirror that read “Mirror mirror on the wall, I accept all my FLAWS” and then were instructed to fill the three sections on the board.</a:t>
            </a:r>
            <a:endParaRPr sz="2800">
              <a:latin typeface="Times New Roman"/>
              <a:ea typeface="Times New Roman"/>
              <a:cs typeface="Times New Roman"/>
              <a:sym typeface="Times New Roman"/>
            </a:endParaRPr>
          </a:p>
          <a:p>
            <a:pPr indent="-286385" lvl="0" marL="299085" rtl="0" algn="l">
              <a:lnSpc>
                <a:spcPct val="100000"/>
              </a:lnSpc>
              <a:spcBef>
                <a:spcPts val="5"/>
              </a:spcBef>
              <a:spcAft>
                <a:spcPts val="0"/>
              </a:spcAft>
              <a:buClr>
                <a:srgbClr val="974707"/>
              </a:buClr>
              <a:buSzPts val="2800"/>
              <a:buFont typeface="Arial"/>
              <a:buChar char="•"/>
            </a:pPr>
            <a:r>
              <a:rPr lang="en-US" sz="2800">
                <a:solidFill>
                  <a:srgbClr val="974707"/>
                </a:solidFill>
                <a:latin typeface="Times New Roman"/>
                <a:ea typeface="Times New Roman"/>
                <a:cs typeface="Times New Roman"/>
                <a:sym typeface="Times New Roman"/>
              </a:rPr>
              <a:t>This was done to make them ‘see themselves’ for who</a:t>
            </a:r>
            <a:endParaRPr sz="2800">
              <a:latin typeface="Times New Roman"/>
              <a:ea typeface="Times New Roman"/>
              <a:cs typeface="Times New Roman"/>
              <a:sym typeface="Times New Roman"/>
            </a:endParaRPr>
          </a:p>
          <a:p>
            <a:pPr indent="0" lvl="0" marL="299085" rtl="0" algn="l">
              <a:lnSpc>
                <a:spcPct val="100000"/>
              </a:lnSpc>
              <a:spcBef>
                <a:spcPts val="0"/>
              </a:spcBef>
              <a:spcAft>
                <a:spcPts val="0"/>
              </a:spcAft>
              <a:buNone/>
            </a:pPr>
            <a:r>
              <a:rPr lang="en-US" sz="2800">
                <a:solidFill>
                  <a:srgbClr val="974707"/>
                </a:solidFill>
                <a:latin typeface="Times New Roman"/>
                <a:ea typeface="Times New Roman"/>
                <a:cs typeface="Times New Roman"/>
                <a:sym typeface="Times New Roman"/>
              </a:rPr>
              <a:t>they are.</a:t>
            </a:r>
            <a:endParaRPr sz="28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1" name="Shape 611"/>
        <p:cNvGrpSpPr/>
        <p:nvPr/>
      </p:nvGrpSpPr>
      <p:grpSpPr>
        <a:xfrm>
          <a:off x="0" y="0"/>
          <a:ext cx="0" cy="0"/>
          <a:chOff x="0" y="0"/>
          <a:chExt cx="0" cy="0"/>
        </a:xfrm>
      </p:grpSpPr>
      <p:grpSp>
        <p:nvGrpSpPr>
          <p:cNvPr id="612" name="Google Shape;612;p22"/>
          <p:cNvGrpSpPr/>
          <p:nvPr/>
        </p:nvGrpSpPr>
        <p:grpSpPr>
          <a:xfrm>
            <a:off x="-140" y="-2846"/>
            <a:ext cx="18290609" cy="10296404"/>
            <a:chOff x="-140" y="-2846"/>
            <a:chExt cx="18290609" cy="10296404"/>
          </a:xfrm>
        </p:grpSpPr>
        <p:sp>
          <p:nvSpPr>
            <p:cNvPr id="613" name="Google Shape;613;p22"/>
            <p:cNvSpPr/>
            <p:nvPr/>
          </p:nvSpPr>
          <p:spPr>
            <a:xfrm>
              <a:off x="0" y="0"/>
              <a:ext cx="18288000" cy="10287000"/>
            </a:xfrm>
            <a:custGeom>
              <a:rect b="b" l="l" r="r" t="t"/>
              <a:pathLst>
                <a:path extrusionOk="0" h="10287000" w="18288000">
                  <a:moveTo>
                    <a:pt x="18288000" y="4947729"/>
                  </a:moveTo>
                  <a:lnTo>
                    <a:pt x="16270808" y="0"/>
                  </a:lnTo>
                  <a:lnTo>
                    <a:pt x="12372632" y="0"/>
                  </a:lnTo>
                  <a:lnTo>
                    <a:pt x="8275409" y="1670354"/>
                  </a:lnTo>
                  <a:lnTo>
                    <a:pt x="7594435" y="0"/>
                  </a:lnTo>
                  <a:lnTo>
                    <a:pt x="6833679" y="0"/>
                  </a:lnTo>
                  <a:lnTo>
                    <a:pt x="0" y="2785935"/>
                  </a:lnTo>
                  <a:lnTo>
                    <a:pt x="0" y="5836691"/>
                  </a:lnTo>
                  <a:lnTo>
                    <a:pt x="1814347" y="10287000"/>
                  </a:lnTo>
                  <a:lnTo>
                    <a:pt x="8850008" y="10287000"/>
                  </a:lnTo>
                  <a:lnTo>
                    <a:pt x="10256914" y="9713404"/>
                  </a:lnTo>
                  <a:lnTo>
                    <a:pt x="10490771" y="10287000"/>
                  </a:lnTo>
                  <a:lnTo>
                    <a:pt x="14388986" y="10287000"/>
                  </a:lnTo>
                  <a:lnTo>
                    <a:pt x="18288000" y="8697481"/>
                  </a:lnTo>
                  <a:lnTo>
                    <a:pt x="18288000" y="4947729"/>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14" name="Google Shape;614;p22"/>
            <p:cNvPicPr preferRelativeResize="0"/>
            <p:nvPr/>
          </p:nvPicPr>
          <p:blipFill rotWithShape="1">
            <a:blip r:embed="rId3">
              <a:alphaModFix/>
            </a:blip>
            <a:srcRect b="0" l="0" r="0" t="0"/>
            <a:stretch/>
          </p:blipFill>
          <p:spPr>
            <a:xfrm>
              <a:off x="6172200" y="190497"/>
              <a:ext cx="5682996" cy="10002010"/>
            </a:xfrm>
            <a:prstGeom prst="rect">
              <a:avLst/>
            </a:prstGeom>
            <a:noFill/>
            <a:ln>
              <a:noFill/>
            </a:ln>
          </p:spPr>
        </p:pic>
        <p:sp>
          <p:nvSpPr>
            <p:cNvPr id="615" name="Google Shape;615;p22"/>
            <p:cNvSpPr/>
            <p:nvPr/>
          </p:nvSpPr>
          <p:spPr>
            <a:xfrm>
              <a:off x="6092825" y="111123"/>
              <a:ext cx="5842000" cy="10161270"/>
            </a:xfrm>
            <a:custGeom>
              <a:rect b="b" l="l" r="r" t="t"/>
              <a:pathLst>
                <a:path extrusionOk="0" h="10161270" w="5842000">
                  <a:moveTo>
                    <a:pt x="0" y="10160762"/>
                  </a:moveTo>
                  <a:lnTo>
                    <a:pt x="5841746" y="10160762"/>
                  </a:lnTo>
                  <a:lnTo>
                    <a:pt x="5841746" y="0"/>
                  </a:lnTo>
                  <a:lnTo>
                    <a:pt x="0" y="0"/>
                  </a:lnTo>
                  <a:lnTo>
                    <a:pt x="0" y="10160762"/>
                  </a:lnTo>
                  <a:close/>
                </a:path>
              </a:pathLst>
            </a:custGeom>
            <a:noFill/>
            <a:ln cap="flat" cmpd="sng" w="158750">
              <a:solidFill>
                <a:srgbClr val="97470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16" name="Google Shape;616;p22"/>
            <p:cNvPicPr preferRelativeResize="0"/>
            <p:nvPr/>
          </p:nvPicPr>
          <p:blipFill rotWithShape="1">
            <a:blip r:embed="rId4">
              <a:alphaModFix/>
            </a:blip>
            <a:srcRect b="0" l="0" r="0" t="0"/>
            <a:stretch/>
          </p:blipFill>
          <p:spPr>
            <a:xfrm>
              <a:off x="-140" y="7708898"/>
              <a:ext cx="4459635" cy="2584660"/>
            </a:xfrm>
            <a:prstGeom prst="rect">
              <a:avLst/>
            </a:prstGeom>
            <a:noFill/>
            <a:ln>
              <a:noFill/>
            </a:ln>
          </p:spPr>
        </p:pic>
        <p:sp>
          <p:nvSpPr>
            <p:cNvPr id="617" name="Google Shape;617;p22"/>
            <p:cNvSpPr/>
            <p:nvPr/>
          </p:nvSpPr>
          <p:spPr>
            <a:xfrm>
              <a:off x="0" y="5806211"/>
              <a:ext cx="1479550" cy="1344295"/>
            </a:xfrm>
            <a:custGeom>
              <a:rect b="b" l="l" r="r" t="t"/>
              <a:pathLst>
                <a:path extrusionOk="0" h="1344295" w="1479550">
                  <a:moveTo>
                    <a:pt x="259638" y="132829"/>
                  </a:moveTo>
                  <a:lnTo>
                    <a:pt x="244132" y="76669"/>
                  </a:lnTo>
                  <a:lnTo>
                    <a:pt x="181229" y="29502"/>
                  </a:lnTo>
                  <a:lnTo>
                    <a:pt x="141224" y="13843"/>
                  </a:lnTo>
                  <a:lnTo>
                    <a:pt x="87553" y="0"/>
                  </a:lnTo>
                  <a:lnTo>
                    <a:pt x="52197" y="2349"/>
                  </a:lnTo>
                  <a:lnTo>
                    <a:pt x="24155" y="14287"/>
                  </a:lnTo>
                  <a:lnTo>
                    <a:pt x="4381" y="33591"/>
                  </a:lnTo>
                  <a:lnTo>
                    <a:pt x="0" y="43789"/>
                  </a:lnTo>
                  <a:lnTo>
                    <a:pt x="0" y="102489"/>
                  </a:lnTo>
                  <a:lnTo>
                    <a:pt x="4254" y="113626"/>
                  </a:lnTo>
                  <a:lnTo>
                    <a:pt x="27127" y="140271"/>
                  </a:lnTo>
                  <a:lnTo>
                    <a:pt x="63042" y="163220"/>
                  </a:lnTo>
                  <a:lnTo>
                    <a:pt x="65112" y="164172"/>
                  </a:lnTo>
                  <a:lnTo>
                    <a:pt x="67170" y="165176"/>
                  </a:lnTo>
                  <a:lnTo>
                    <a:pt x="114300" y="184099"/>
                  </a:lnTo>
                  <a:lnTo>
                    <a:pt x="172339" y="197027"/>
                  </a:lnTo>
                  <a:lnTo>
                    <a:pt x="207086" y="192849"/>
                  </a:lnTo>
                  <a:lnTo>
                    <a:pt x="233718" y="179197"/>
                  </a:lnTo>
                  <a:lnTo>
                    <a:pt x="251472" y="158407"/>
                  </a:lnTo>
                  <a:lnTo>
                    <a:pt x="259638" y="132829"/>
                  </a:lnTo>
                  <a:close/>
                </a:path>
                <a:path extrusionOk="0" h="1344295" w="1479550">
                  <a:moveTo>
                    <a:pt x="324662" y="708202"/>
                  </a:moveTo>
                  <a:lnTo>
                    <a:pt x="320509" y="662127"/>
                  </a:lnTo>
                  <a:lnTo>
                    <a:pt x="308800" y="612914"/>
                  </a:lnTo>
                  <a:lnTo>
                    <a:pt x="295833" y="571563"/>
                  </a:lnTo>
                  <a:lnTo>
                    <a:pt x="276174" y="529361"/>
                  </a:lnTo>
                  <a:lnTo>
                    <a:pt x="251599" y="498563"/>
                  </a:lnTo>
                  <a:lnTo>
                    <a:pt x="194373" y="468922"/>
                  </a:lnTo>
                  <a:lnTo>
                    <a:pt x="165100" y="468960"/>
                  </a:lnTo>
                  <a:lnTo>
                    <a:pt x="113652" y="495935"/>
                  </a:lnTo>
                  <a:lnTo>
                    <a:pt x="82880" y="555002"/>
                  </a:lnTo>
                  <a:lnTo>
                    <a:pt x="79451" y="595160"/>
                  </a:lnTo>
                  <a:lnTo>
                    <a:pt x="86245" y="641654"/>
                  </a:lnTo>
                  <a:lnTo>
                    <a:pt x="105511" y="711555"/>
                  </a:lnTo>
                  <a:lnTo>
                    <a:pt x="123291" y="754468"/>
                  </a:lnTo>
                  <a:lnTo>
                    <a:pt x="146507" y="786739"/>
                  </a:lnTo>
                  <a:lnTo>
                    <a:pt x="202514" y="820889"/>
                  </a:lnTo>
                  <a:lnTo>
                    <a:pt x="231889" y="823544"/>
                  </a:lnTo>
                  <a:lnTo>
                    <a:pt x="259930" y="817105"/>
                  </a:lnTo>
                  <a:lnTo>
                    <a:pt x="284911" y="801954"/>
                  </a:lnTo>
                  <a:lnTo>
                    <a:pt x="305168" y="778497"/>
                  </a:lnTo>
                  <a:lnTo>
                    <a:pt x="318985" y="747115"/>
                  </a:lnTo>
                  <a:lnTo>
                    <a:pt x="324662" y="708202"/>
                  </a:lnTo>
                  <a:close/>
                </a:path>
                <a:path extrusionOk="0" h="1344295" w="1479550">
                  <a:moveTo>
                    <a:pt x="663232" y="191554"/>
                  </a:moveTo>
                  <a:lnTo>
                    <a:pt x="641121" y="135839"/>
                  </a:lnTo>
                  <a:lnTo>
                    <a:pt x="592378" y="105549"/>
                  </a:lnTo>
                  <a:lnTo>
                    <a:pt x="561314" y="102806"/>
                  </a:lnTo>
                  <a:lnTo>
                    <a:pt x="527532" y="109842"/>
                  </a:lnTo>
                  <a:lnTo>
                    <a:pt x="492353" y="127812"/>
                  </a:lnTo>
                  <a:lnTo>
                    <a:pt x="457073" y="157861"/>
                  </a:lnTo>
                  <a:lnTo>
                    <a:pt x="423697" y="195846"/>
                  </a:lnTo>
                  <a:lnTo>
                    <a:pt x="397484" y="230314"/>
                  </a:lnTo>
                  <a:lnTo>
                    <a:pt x="374446" y="270624"/>
                  </a:lnTo>
                  <a:lnTo>
                    <a:pt x="363639" y="308317"/>
                  </a:lnTo>
                  <a:lnTo>
                    <a:pt x="363613" y="342341"/>
                  </a:lnTo>
                  <a:lnTo>
                    <a:pt x="372910" y="371665"/>
                  </a:lnTo>
                  <a:lnTo>
                    <a:pt x="390080" y="395262"/>
                  </a:lnTo>
                  <a:lnTo>
                    <a:pt x="413689" y="412102"/>
                  </a:lnTo>
                  <a:lnTo>
                    <a:pt x="442290" y="421157"/>
                  </a:lnTo>
                  <a:lnTo>
                    <a:pt x="474433" y="421386"/>
                  </a:lnTo>
                  <a:lnTo>
                    <a:pt x="508660" y="411759"/>
                  </a:lnTo>
                  <a:lnTo>
                    <a:pt x="543547" y="391248"/>
                  </a:lnTo>
                  <a:lnTo>
                    <a:pt x="577621" y="358813"/>
                  </a:lnTo>
                  <a:lnTo>
                    <a:pt x="623506" y="302742"/>
                  </a:lnTo>
                  <a:lnTo>
                    <a:pt x="648220" y="263525"/>
                  </a:lnTo>
                  <a:lnTo>
                    <a:pt x="661022" y="226072"/>
                  </a:lnTo>
                  <a:lnTo>
                    <a:pt x="663232" y="191554"/>
                  </a:lnTo>
                  <a:close/>
                </a:path>
                <a:path extrusionOk="0" h="1344295" w="1479550">
                  <a:moveTo>
                    <a:pt x="779526" y="860844"/>
                  </a:moveTo>
                  <a:lnTo>
                    <a:pt x="778433" y="814603"/>
                  </a:lnTo>
                  <a:lnTo>
                    <a:pt x="770013" y="764768"/>
                  </a:lnTo>
                  <a:lnTo>
                    <a:pt x="759752" y="722655"/>
                  </a:lnTo>
                  <a:lnTo>
                    <a:pt x="742937" y="679259"/>
                  </a:lnTo>
                  <a:lnTo>
                    <a:pt x="720445" y="646925"/>
                  </a:lnTo>
                  <a:lnTo>
                    <a:pt x="665314" y="613625"/>
                  </a:lnTo>
                  <a:lnTo>
                    <a:pt x="636104" y="611759"/>
                  </a:lnTo>
                  <a:lnTo>
                    <a:pt x="608076" y="619125"/>
                  </a:lnTo>
                  <a:lnTo>
                    <a:pt x="582968" y="635304"/>
                  </a:lnTo>
                  <a:lnTo>
                    <a:pt x="562483" y="659815"/>
                  </a:lnTo>
                  <a:lnTo>
                    <a:pt x="548335" y="692213"/>
                  </a:lnTo>
                  <a:lnTo>
                    <a:pt x="542251" y="732053"/>
                  </a:lnTo>
                  <a:lnTo>
                    <a:pt x="545947" y="778878"/>
                  </a:lnTo>
                  <a:lnTo>
                    <a:pt x="560565" y="849871"/>
                  </a:lnTo>
                  <a:lnTo>
                    <a:pt x="575449" y="893838"/>
                  </a:lnTo>
                  <a:lnTo>
                    <a:pt x="596480" y="927557"/>
                  </a:lnTo>
                  <a:lnTo>
                    <a:pt x="650113" y="965276"/>
                  </a:lnTo>
                  <a:lnTo>
                    <a:pt x="679259" y="969848"/>
                  </a:lnTo>
                  <a:lnTo>
                    <a:pt x="707669" y="965250"/>
                  </a:lnTo>
                  <a:lnTo>
                    <a:pt x="733628" y="951776"/>
                  </a:lnTo>
                  <a:lnTo>
                    <a:pt x="755396" y="929703"/>
                  </a:lnTo>
                  <a:lnTo>
                    <a:pt x="771271" y="899299"/>
                  </a:lnTo>
                  <a:lnTo>
                    <a:pt x="779526" y="860844"/>
                  </a:lnTo>
                  <a:close/>
                </a:path>
                <a:path extrusionOk="0" h="1344295" w="1479550">
                  <a:moveTo>
                    <a:pt x="1062215" y="1175004"/>
                  </a:moveTo>
                  <a:lnTo>
                    <a:pt x="1058100" y="1147991"/>
                  </a:lnTo>
                  <a:lnTo>
                    <a:pt x="1044054" y="1124978"/>
                  </a:lnTo>
                  <a:lnTo>
                    <a:pt x="1021359" y="1108100"/>
                  </a:lnTo>
                  <a:lnTo>
                    <a:pt x="991323" y="1099451"/>
                  </a:lnTo>
                  <a:lnTo>
                    <a:pt x="955217" y="1101140"/>
                  </a:lnTo>
                  <a:lnTo>
                    <a:pt x="914336" y="1115288"/>
                  </a:lnTo>
                  <a:lnTo>
                    <a:pt x="865098" y="1140879"/>
                  </a:lnTo>
                  <a:lnTo>
                    <a:pt x="830592" y="1165809"/>
                  </a:lnTo>
                  <a:lnTo>
                    <a:pt x="799884" y="1222667"/>
                  </a:lnTo>
                  <a:lnTo>
                    <a:pt x="801573" y="1250213"/>
                  </a:lnTo>
                  <a:lnTo>
                    <a:pt x="813206" y="1274279"/>
                  </a:lnTo>
                  <a:lnTo>
                    <a:pt x="833755" y="1292682"/>
                  </a:lnTo>
                  <a:lnTo>
                    <a:pt x="862152" y="1303235"/>
                  </a:lnTo>
                  <a:lnTo>
                    <a:pt x="897343" y="1303756"/>
                  </a:lnTo>
                  <a:lnTo>
                    <a:pt x="938276" y="1292072"/>
                  </a:lnTo>
                  <a:lnTo>
                    <a:pt x="973251" y="1275422"/>
                  </a:lnTo>
                  <a:lnTo>
                    <a:pt x="1035519" y="1232662"/>
                  </a:lnTo>
                  <a:lnTo>
                    <a:pt x="1062215" y="1175004"/>
                  </a:lnTo>
                  <a:close/>
                </a:path>
                <a:path extrusionOk="0" h="1344295" w="1479550">
                  <a:moveTo>
                    <a:pt x="1155776" y="407390"/>
                  </a:moveTo>
                  <a:lnTo>
                    <a:pt x="1134046" y="355104"/>
                  </a:lnTo>
                  <a:lnTo>
                    <a:pt x="1073454" y="320814"/>
                  </a:lnTo>
                  <a:lnTo>
                    <a:pt x="1028776" y="315531"/>
                  </a:lnTo>
                  <a:lnTo>
                    <a:pt x="1002538" y="315976"/>
                  </a:lnTo>
                  <a:lnTo>
                    <a:pt x="945400" y="321094"/>
                  </a:lnTo>
                  <a:lnTo>
                    <a:pt x="901674" y="332054"/>
                  </a:lnTo>
                  <a:lnTo>
                    <a:pt x="847077" y="373976"/>
                  </a:lnTo>
                  <a:lnTo>
                    <a:pt x="834453" y="428828"/>
                  </a:lnTo>
                  <a:lnTo>
                    <a:pt x="843178" y="455955"/>
                  </a:lnTo>
                  <a:lnTo>
                    <a:pt x="861542" y="480110"/>
                  </a:lnTo>
                  <a:lnTo>
                    <a:pt x="889279" y="499237"/>
                  </a:lnTo>
                  <a:lnTo>
                    <a:pt x="926096" y="511276"/>
                  </a:lnTo>
                  <a:lnTo>
                    <a:pt x="971727" y="514172"/>
                  </a:lnTo>
                  <a:lnTo>
                    <a:pt x="1036116" y="509714"/>
                  </a:lnTo>
                  <a:lnTo>
                    <a:pt x="1080223" y="500659"/>
                  </a:lnTo>
                  <a:lnTo>
                    <a:pt x="1138034" y="461352"/>
                  </a:lnTo>
                  <a:lnTo>
                    <a:pt x="1155776" y="407390"/>
                  </a:lnTo>
                  <a:close/>
                </a:path>
                <a:path extrusionOk="0" h="1344295" w="1479550">
                  <a:moveTo>
                    <a:pt x="1479283" y="1279982"/>
                  </a:moveTo>
                  <a:lnTo>
                    <a:pt x="1463789" y="1223835"/>
                  </a:lnTo>
                  <a:lnTo>
                    <a:pt x="1400886" y="1176667"/>
                  </a:lnTo>
                  <a:lnTo>
                    <a:pt x="1348943" y="1156614"/>
                  </a:lnTo>
                  <a:lnTo>
                    <a:pt x="1307223" y="1147152"/>
                  </a:lnTo>
                  <a:lnTo>
                    <a:pt x="1271866" y="1149502"/>
                  </a:lnTo>
                  <a:lnTo>
                    <a:pt x="1243825" y="1161440"/>
                  </a:lnTo>
                  <a:lnTo>
                    <a:pt x="1224051" y="1180744"/>
                  </a:lnTo>
                  <a:lnTo>
                    <a:pt x="1213497" y="1205217"/>
                  </a:lnTo>
                  <a:lnTo>
                    <a:pt x="1213129" y="1232636"/>
                  </a:lnTo>
                  <a:lnTo>
                    <a:pt x="1223899" y="1260779"/>
                  </a:lnTo>
                  <a:lnTo>
                    <a:pt x="1282700" y="1310373"/>
                  </a:lnTo>
                  <a:lnTo>
                    <a:pt x="1318450" y="1325638"/>
                  </a:lnTo>
                  <a:lnTo>
                    <a:pt x="1392008" y="1344180"/>
                  </a:lnTo>
                  <a:lnTo>
                    <a:pt x="1426756" y="1340002"/>
                  </a:lnTo>
                  <a:lnTo>
                    <a:pt x="1453375" y="1326362"/>
                  </a:lnTo>
                  <a:lnTo>
                    <a:pt x="1471142" y="1305572"/>
                  </a:lnTo>
                  <a:lnTo>
                    <a:pt x="1479283" y="127998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18" name="Google Shape;618;p22"/>
            <p:cNvPicPr preferRelativeResize="0"/>
            <p:nvPr/>
          </p:nvPicPr>
          <p:blipFill rotWithShape="1">
            <a:blip r:embed="rId5">
              <a:alphaModFix/>
            </a:blip>
            <a:srcRect b="0" l="0" r="0" t="0"/>
            <a:stretch/>
          </p:blipFill>
          <p:spPr>
            <a:xfrm>
              <a:off x="1049592" y="6497516"/>
              <a:ext cx="232601" cy="239478"/>
            </a:xfrm>
            <a:prstGeom prst="rect">
              <a:avLst/>
            </a:prstGeom>
            <a:noFill/>
            <a:ln>
              <a:noFill/>
            </a:ln>
          </p:spPr>
        </p:pic>
        <p:sp>
          <p:nvSpPr>
            <p:cNvPr id="619" name="Google Shape;619;p22"/>
            <p:cNvSpPr/>
            <p:nvPr/>
          </p:nvSpPr>
          <p:spPr>
            <a:xfrm>
              <a:off x="13375323" y="129260"/>
              <a:ext cx="1031240" cy="840740"/>
            </a:xfrm>
            <a:custGeom>
              <a:rect b="b" l="l" r="r" t="t"/>
              <a:pathLst>
                <a:path extrusionOk="0" h="840740" w="1031240">
                  <a:moveTo>
                    <a:pt x="266255" y="683679"/>
                  </a:moveTo>
                  <a:lnTo>
                    <a:pt x="264985" y="644144"/>
                  </a:lnTo>
                  <a:lnTo>
                    <a:pt x="252780" y="599287"/>
                  </a:lnTo>
                  <a:lnTo>
                    <a:pt x="232600" y="552653"/>
                  </a:lnTo>
                  <a:lnTo>
                    <a:pt x="212547" y="514032"/>
                  </a:lnTo>
                  <a:lnTo>
                    <a:pt x="185775" y="475754"/>
                  </a:lnTo>
                  <a:lnTo>
                    <a:pt x="156146" y="449643"/>
                  </a:lnTo>
                  <a:lnTo>
                    <a:pt x="94602" y="430491"/>
                  </a:lnTo>
                  <a:lnTo>
                    <a:pt x="65798" y="435737"/>
                  </a:lnTo>
                  <a:lnTo>
                    <a:pt x="40373" y="449719"/>
                  </a:lnTo>
                  <a:lnTo>
                    <a:pt x="19888" y="471589"/>
                  </a:lnTo>
                  <a:lnTo>
                    <a:pt x="5918" y="500468"/>
                  </a:lnTo>
                  <a:lnTo>
                    <a:pt x="0" y="535533"/>
                  </a:lnTo>
                  <a:lnTo>
                    <a:pt x="3695" y="575894"/>
                  </a:lnTo>
                  <a:lnTo>
                    <a:pt x="18580" y="620699"/>
                  </a:lnTo>
                  <a:lnTo>
                    <a:pt x="49847" y="686460"/>
                  </a:lnTo>
                  <a:lnTo>
                    <a:pt x="74904" y="725779"/>
                  </a:lnTo>
                  <a:lnTo>
                    <a:pt x="103454" y="753592"/>
                  </a:lnTo>
                  <a:lnTo>
                    <a:pt x="164592" y="777417"/>
                  </a:lnTo>
                  <a:lnTo>
                    <a:pt x="193979" y="774814"/>
                  </a:lnTo>
                  <a:lnTo>
                    <a:pt x="220433" y="763460"/>
                  </a:lnTo>
                  <a:lnTo>
                    <a:pt x="242379" y="744016"/>
                  </a:lnTo>
                  <a:lnTo>
                    <a:pt x="258178" y="717194"/>
                  </a:lnTo>
                  <a:lnTo>
                    <a:pt x="266255" y="683679"/>
                  </a:lnTo>
                  <a:close/>
                </a:path>
                <a:path extrusionOk="0" h="840740" w="1031240">
                  <a:moveTo>
                    <a:pt x="511213" y="107073"/>
                  </a:moveTo>
                  <a:lnTo>
                    <a:pt x="494982" y="43624"/>
                  </a:lnTo>
                  <a:lnTo>
                    <a:pt x="451040" y="6464"/>
                  </a:lnTo>
                  <a:lnTo>
                    <a:pt x="422414" y="0"/>
                  </a:lnTo>
                  <a:lnTo>
                    <a:pt x="391350" y="2806"/>
                  </a:lnTo>
                  <a:lnTo>
                    <a:pt x="327863" y="39827"/>
                  </a:lnTo>
                  <a:lnTo>
                    <a:pt x="298437" y="75844"/>
                  </a:lnTo>
                  <a:lnTo>
                    <a:pt x="272262" y="119392"/>
                  </a:lnTo>
                  <a:lnTo>
                    <a:pt x="252526" y="158165"/>
                  </a:lnTo>
                  <a:lnTo>
                    <a:pt x="236956" y="202171"/>
                  </a:lnTo>
                  <a:lnTo>
                    <a:pt x="232943" y="241388"/>
                  </a:lnTo>
                  <a:lnTo>
                    <a:pt x="238899" y="275069"/>
                  </a:lnTo>
                  <a:lnTo>
                    <a:pt x="253225" y="302450"/>
                  </a:lnTo>
                  <a:lnTo>
                    <a:pt x="274281" y="322745"/>
                  </a:lnTo>
                  <a:lnTo>
                    <a:pt x="300494" y="335216"/>
                  </a:lnTo>
                  <a:lnTo>
                    <a:pt x="330250" y="339090"/>
                  </a:lnTo>
                  <a:lnTo>
                    <a:pt x="361924" y="333590"/>
                  </a:lnTo>
                  <a:lnTo>
                    <a:pt x="424649" y="291465"/>
                  </a:lnTo>
                  <a:lnTo>
                    <a:pt x="452475" y="253314"/>
                  </a:lnTo>
                  <a:lnTo>
                    <a:pt x="487781" y="189636"/>
                  </a:lnTo>
                  <a:lnTo>
                    <a:pt x="505206" y="146418"/>
                  </a:lnTo>
                  <a:lnTo>
                    <a:pt x="511213" y="107073"/>
                  </a:lnTo>
                  <a:close/>
                </a:path>
                <a:path extrusionOk="0" h="840740" w="1031240">
                  <a:moveTo>
                    <a:pt x="739635" y="714298"/>
                  </a:moveTo>
                  <a:lnTo>
                    <a:pt x="730427" y="668718"/>
                  </a:lnTo>
                  <a:lnTo>
                    <a:pt x="713359" y="620903"/>
                  </a:lnTo>
                  <a:lnTo>
                    <a:pt x="695845" y="581037"/>
                  </a:lnTo>
                  <a:lnTo>
                    <a:pt x="671652" y="541070"/>
                  </a:lnTo>
                  <a:lnTo>
                    <a:pt x="643826" y="513067"/>
                  </a:lnTo>
                  <a:lnTo>
                    <a:pt x="583679" y="489915"/>
                  </a:lnTo>
                  <a:lnTo>
                    <a:pt x="554596" y="493268"/>
                  </a:lnTo>
                  <a:lnTo>
                    <a:pt x="528307" y="505548"/>
                  </a:lnTo>
                  <a:lnTo>
                    <a:pt x="506437" y="526021"/>
                  </a:lnTo>
                  <a:lnTo>
                    <a:pt x="490588" y="553935"/>
                  </a:lnTo>
                  <a:lnTo>
                    <a:pt x="482371" y="588530"/>
                  </a:lnTo>
                  <a:lnTo>
                    <a:pt x="483400" y="629043"/>
                  </a:lnTo>
                  <a:lnTo>
                    <a:pt x="495274" y="674738"/>
                  </a:lnTo>
                  <a:lnTo>
                    <a:pt x="522160" y="742403"/>
                  </a:lnTo>
                  <a:lnTo>
                    <a:pt x="544563" y="783272"/>
                  </a:lnTo>
                  <a:lnTo>
                    <a:pt x="571207" y="812901"/>
                  </a:lnTo>
                  <a:lnTo>
                    <a:pt x="630631" y="840689"/>
                  </a:lnTo>
                  <a:lnTo>
                    <a:pt x="660133" y="840028"/>
                  </a:lnTo>
                  <a:lnTo>
                    <a:pt x="710463" y="812482"/>
                  </a:lnTo>
                  <a:lnTo>
                    <a:pt x="738289" y="753833"/>
                  </a:lnTo>
                  <a:lnTo>
                    <a:pt x="739635" y="714298"/>
                  </a:lnTo>
                  <a:close/>
                </a:path>
                <a:path extrusionOk="0" h="840740" w="1031240">
                  <a:moveTo>
                    <a:pt x="1031240" y="226707"/>
                  </a:moveTo>
                  <a:lnTo>
                    <a:pt x="1019479" y="172478"/>
                  </a:lnTo>
                  <a:lnTo>
                    <a:pt x="970915" y="134950"/>
                  </a:lnTo>
                  <a:lnTo>
                    <a:pt x="933894" y="127469"/>
                  </a:lnTo>
                  <a:lnTo>
                    <a:pt x="888974" y="130187"/>
                  </a:lnTo>
                  <a:lnTo>
                    <a:pt x="844969" y="139712"/>
                  </a:lnTo>
                  <a:lnTo>
                    <a:pt x="807897" y="150533"/>
                  </a:lnTo>
                  <a:lnTo>
                    <a:pt x="766762" y="169151"/>
                  </a:lnTo>
                  <a:lnTo>
                    <a:pt x="720407" y="220370"/>
                  </a:lnTo>
                  <a:lnTo>
                    <a:pt x="713905" y="248970"/>
                  </a:lnTo>
                  <a:lnTo>
                    <a:pt x="717638" y="276910"/>
                  </a:lnTo>
                  <a:lnTo>
                    <a:pt x="730999" y="302196"/>
                  </a:lnTo>
                  <a:lnTo>
                    <a:pt x="753338" y="322846"/>
                  </a:lnTo>
                  <a:lnTo>
                    <a:pt x="784009" y="336842"/>
                  </a:lnTo>
                  <a:lnTo>
                    <a:pt x="822375" y="342214"/>
                  </a:lnTo>
                  <a:lnTo>
                    <a:pt x="867803" y="336956"/>
                  </a:lnTo>
                  <a:lnTo>
                    <a:pt x="930402" y="321081"/>
                  </a:lnTo>
                  <a:lnTo>
                    <a:pt x="972235" y="304266"/>
                  </a:lnTo>
                  <a:lnTo>
                    <a:pt x="1022223" y="255079"/>
                  </a:lnTo>
                  <a:lnTo>
                    <a:pt x="1031240" y="22670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20" name="Google Shape;620;p22"/>
            <p:cNvPicPr preferRelativeResize="0"/>
            <p:nvPr/>
          </p:nvPicPr>
          <p:blipFill rotWithShape="1">
            <a:blip r:embed="rId6">
              <a:alphaModFix/>
            </a:blip>
            <a:srcRect b="0" l="0" r="0" t="0"/>
            <a:stretch/>
          </p:blipFill>
          <p:spPr>
            <a:xfrm>
              <a:off x="14198727" y="1042043"/>
              <a:ext cx="249852" cy="224691"/>
            </a:xfrm>
            <a:prstGeom prst="rect">
              <a:avLst/>
            </a:prstGeom>
            <a:noFill/>
            <a:ln>
              <a:noFill/>
            </a:ln>
          </p:spPr>
        </p:pic>
        <p:sp>
          <p:nvSpPr>
            <p:cNvPr id="621" name="Google Shape;621;p22"/>
            <p:cNvSpPr/>
            <p:nvPr/>
          </p:nvSpPr>
          <p:spPr>
            <a:xfrm>
              <a:off x="13200164" y="114617"/>
              <a:ext cx="1677670" cy="1098550"/>
            </a:xfrm>
            <a:custGeom>
              <a:rect b="b" l="l" r="r" t="t"/>
              <a:pathLst>
                <a:path extrusionOk="0" h="1098550" w="1677669">
                  <a:moveTo>
                    <a:pt x="274815" y="100838"/>
                  </a:moveTo>
                  <a:lnTo>
                    <a:pt x="249669" y="48018"/>
                  </a:lnTo>
                  <a:lnTo>
                    <a:pt x="179438" y="12522"/>
                  </a:lnTo>
                  <a:lnTo>
                    <a:pt x="124752" y="1943"/>
                  </a:lnTo>
                  <a:lnTo>
                    <a:pt x="82029" y="0"/>
                  </a:lnTo>
                  <a:lnTo>
                    <a:pt x="47637" y="8610"/>
                  </a:lnTo>
                  <a:lnTo>
                    <a:pt x="22136" y="25412"/>
                  </a:lnTo>
                  <a:lnTo>
                    <a:pt x="6070" y="48044"/>
                  </a:lnTo>
                  <a:lnTo>
                    <a:pt x="0" y="74142"/>
                  </a:lnTo>
                  <a:lnTo>
                    <a:pt x="4470" y="101333"/>
                  </a:lnTo>
                  <a:lnTo>
                    <a:pt x="47244" y="149580"/>
                  </a:lnTo>
                  <a:lnTo>
                    <a:pt x="86639" y="165912"/>
                  </a:lnTo>
                  <a:lnTo>
                    <a:pt x="124510" y="174650"/>
                  </a:lnTo>
                  <a:lnTo>
                    <a:pt x="200190" y="179920"/>
                  </a:lnTo>
                  <a:lnTo>
                    <a:pt x="233654" y="169608"/>
                  </a:lnTo>
                  <a:lnTo>
                    <a:pt x="257467" y="151358"/>
                  </a:lnTo>
                  <a:lnTo>
                    <a:pt x="271297" y="127609"/>
                  </a:lnTo>
                  <a:lnTo>
                    <a:pt x="274815" y="100838"/>
                  </a:lnTo>
                  <a:close/>
                </a:path>
                <a:path extrusionOk="0" h="1098550" w="1677669">
                  <a:moveTo>
                    <a:pt x="1677466" y="1019302"/>
                  </a:moveTo>
                  <a:lnTo>
                    <a:pt x="1652320" y="966482"/>
                  </a:lnTo>
                  <a:lnTo>
                    <a:pt x="1582089" y="930973"/>
                  </a:lnTo>
                  <a:lnTo>
                    <a:pt x="1527429" y="920369"/>
                  </a:lnTo>
                  <a:lnTo>
                    <a:pt x="1484693" y="918438"/>
                  </a:lnTo>
                  <a:lnTo>
                    <a:pt x="1450301" y="927049"/>
                  </a:lnTo>
                  <a:lnTo>
                    <a:pt x="1424800" y="943851"/>
                  </a:lnTo>
                  <a:lnTo>
                    <a:pt x="1408722" y="966495"/>
                  </a:lnTo>
                  <a:lnTo>
                    <a:pt x="1402651" y="992593"/>
                  </a:lnTo>
                  <a:lnTo>
                    <a:pt x="1407121" y="1019797"/>
                  </a:lnTo>
                  <a:lnTo>
                    <a:pt x="1449882" y="1068044"/>
                  </a:lnTo>
                  <a:lnTo>
                    <a:pt x="1489290" y="1084364"/>
                  </a:lnTo>
                  <a:lnTo>
                    <a:pt x="1527162" y="1093101"/>
                  </a:lnTo>
                  <a:lnTo>
                    <a:pt x="1602854" y="1098372"/>
                  </a:lnTo>
                  <a:lnTo>
                    <a:pt x="1636318" y="1088059"/>
                  </a:lnTo>
                  <a:lnTo>
                    <a:pt x="1660118" y="1069809"/>
                  </a:lnTo>
                  <a:lnTo>
                    <a:pt x="1673948" y="1046073"/>
                  </a:lnTo>
                  <a:lnTo>
                    <a:pt x="1677466" y="10193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22" name="Google Shape;622;p22"/>
            <p:cNvPicPr preferRelativeResize="0"/>
            <p:nvPr/>
          </p:nvPicPr>
          <p:blipFill rotWithShape="1">
            <a:blip r:embed="rId7">
              <a:alphaModFix/>
            </a:blip>
            <a:srcRect b="0" l="0" r="0" t="0"/>
            <a:stretch/>
          </p:blipFill>
          <p:spPr>
            <a:xfrm>
              <a:off x="14361387" y="612690"/>
              <a:ext cx="249227" cy="225656"/>
            </a:xfrm>
            <a:prstGeom prst="rect">
              <a:avLst/>
            </a:prstGeom>
            <a:noFill/>
            <a:ln>
              <a:noFill/>
            </a:ln>
          </p:spPr>
        </p:pic>
        <p:sp>
          <p:nvSpPr>
            <p:cNvPr id="623" name="Google Shape;623;p22"/>
            <p:cNvSpPr/>
            <p:nvPr/>
          </p:nvSpPr>
          <p:spPr>
            <a:xfrm>
              <a:off x="15316764" y="-2846"/>
              <a:ext cx="2973705" cy="1866900"/>
            </a:xfrm>
            <a:custGeom>
              <a:rect b="b" l="l" r="r" t="t"/>
              <a:pathLst>
                <a:path extrusionOk="0" h="1866900" w="2973705">
                  <a:moveTo>
                    <a:pt x="2909918" y="391742"/>
                  </a:moveTo>
                  <a:lnTo>
                    <a:pt x="2528868" y="331396"/>
                  </a:lnTo>
                  <a:lnTo>
                    <a:pt x="2630718" y="321809"/>
                  </a:lnTo>
                  <a:lnTo>
                    <a:pt x="2678282" y="316483"/>
                  </a:lnTo>
                  <a:lnTo>
                    <a:pt x="2725151" y="285331"/>
                  </a:lnTo>
                  <a:lnTo>
                    <a:pt x="2764908" y="265911"/>
                  </a:lnTo>
                  <a:lnTo>
                    <a:pt x="2831700" y="186481"/>
                  </a:lnTo>
                  <a:lnTo>
                    <a:pt x="2857705" y="152024"/>
                  </a:lnTo>
                  <a:lnTo>
                    <a:pt x="2884013" y="104758"/>
                  </a:lnTo>
                  <a:lnTo>
                    <a:pt x="2907603" y="69919"/>
                  </a:lnTo>
                  <a:lnTo>
                    <a:pt x="2931415" y="35115"/>
                  </a:lnTo>
                  <a:lnTo>
                    <a:pt x="2953259" y="0"/>
                  </a:lnTo>
                  <a:lnTo>
                    <a:pt x="2971235" y="2846"/>
                  </a:lnTo>
                  <a:lnTo>
                    <a:pt x="2973165" y="324609"/>
                  </a:lnTo>
                  <a:lnTo>
                    <a:pt x="2963824" y="335988"/>
                  </a:lnTo>
                  <a:lnTo>
                    <a:pt x="2931980" y="369520"/>
                  </a:lnTo>
                  <a:lnTo>
                    <a:pt x="2909918" y="391742"/>
                  </a:lnTo>
                  <a:close/>
                </a:path>
                <a:path extrusionOk="0" h="1866900" w="2973705">
                  <a:moveTo>
                    <a:pt x="2806447" y="645379"/>
                  </a:moveTo>
                  <a:lnTo>
                    <a:pt x="2167111" y="544128"/>
                  </a:lnTo>
                  <a:lnTo>
                    <a:pt x="2184644" y="534047"/>
                  </a:lnTo>
                  <a:lnTo>
                    <a:pt x="2215674" y="538961"/>
                  </a:lnTo>
                  <a:lnTo>
                    <a:pt x="2217524" y="526396"/>
                  </a:lnTo>
                  <a:lnTo>
                    <a:pt x="2217388" y="526374"/>
                  </a:lnTo>
                  <a:lnTo>
                    <a:pt x="2207407" y="511935"/>
                  </a:lnTo>
                  <a:lnTo>
                    <a:pt x="2195452" y="510042"/>
                  </a:lnTo>
                  <a:lnTo>
                    <a:pt x="2185305" y="495577"/>
                  </a:lnTo>
                  <a:lnTo>
                    <a:pt x="2172802" y="493596"/>
                  </a:lnTo>
                  <a:lnTo>
                    <a:pt x="2035601" y="394718"/>
                  </a:lnTo>
                  <a:lnTo>
                    <a:pt x="1987982" y="374319"/>
                  </a:lnTo>
                  <a:lnTo>
                    <a:pt x="1956322" y="343588"/>
                  </a:lnTo>
                  <a:lnTo>
                    <a:pt x="1924436" y="325680"/>
                  </a:lnTo>
                  <a:lnTo>
                    <a:pt x="1897800" y="295745"/>
                  </a:lnTo>
                  <a:lnTo>
                    <a:pt x="1877920" y="254022"/>
                  </a:lnTo>
                  <a:lnTo>
                    <a:pt x="1867051" y="213726"/>
                  </a:lnTo>
                  <a:lnTo>
                    <a:pt x="1881862" y="164638"/>
                  </a:lnTo>
                  <a:lnTo>
                    <a:pt x="1913358" y="143910"/>
                  </a:lnTo>
                  <a:lnTo>
                    <a:pt x="1960491" y="138516"/>
                  </a:lnTo>
                  <a:lnTo>
                    <a:pt x="2029408" y="149430"/>
                  </a:lnTo>
                  <a:lnTo>
                    <a:pt x="2049910" y="165535"/>
                  </a:lnTo>
                  <a:lnTo>
                    <a:pt x="2079500" y="170222"/>
                  </a:lnTo>
                  <a:lnTo>
                    <a:pt x="2161471" y="221778"/>
                  </a:lnTo>
                  <a:lnTo>
                    <a:pt x="2294550" y="281429"/>
                  </a:lnTo>
                  <a:lnTo>
                    <a:pt x="2341311" y="288834"/>
                  </a:lnTo>
                  <a:lnTo>
                    <a:pt x="2386320" y="308820"/>
                  </a:lnTo>
                  <a:lnTo>
                    <a:pt x="2909918" y="391742"/>
                  </a:lnTo>
                  <a:lnTo>
                    <a:pt x="2898887" y="402854"/>
                  </a:lnTo>
                  <a:lnTo>
                    <a:pt x="2865398" y="436125"/>
                  </a:lnTo>
                  <a:lnTo>
                    <a:pt x="2840174" y="470705"/>
                  </a:lnTo>
                  <a:lnTo>
                    <a:pt x="2823670" y="493808"/>
                  </a:lnTo>
                  <a:lnTo>
                    <a:pt x="2812168" y="530561"/>
                  </a:lnTo>
                  <a:lnTo>
                    <a:pt x="2807909" y="568461"/>
                  </a:lnTo>
                  <a:lnTo>
                    <a:pt x="2808142" y="594215"/>
                  </a:lnTo>
                  <a:lnTo>
                    <a:pt x="2806324" y="632502"/>
                  </a:lnTo>
                  <a:lnTo>
                    <a:pt x="2806447" y="645379"/>
                  </a:lnTo>
                  <a:close/>
                </a:path>
                <a:path extrusionOk="0" h="1866900" w="2973705">
                  <a:moveTo>
                    <a:pt x="1497491" y="360931"/>
                  </a:moveTo>
                  <a:lnTo>
                    <a:pt x="1253979" y="322366"/>
                  </a:lnTo>
                  <a:lnTo>
                    <a:pt x="1304680" y="317538"/>
                  </a:lnTo>
                  <a:lnTo>
                    <a:pt x="1450822" y="340682"/>
                  </a:lnTo>
                  <a:lnTo>
                    <a:pt x="1497491" y="360931"/>
                  </a:lnTo>
                  <a:close/>
                </a:path>
                <a:path extrusionOk="0" h="1866900" w="2973705">
                  <a:moveTo>
                    <a:pt x="1592622" y="388856"/>
                  </a:moveTo>
                  <a:lnTo>
                    <a:pt x="1173816" y="322529"/>
                  </a:lnTo>
                  <a:lnTo>
                    <a:pt x="1205292" y="314656"/>
                  </a:lnTo>
                  <a:lnTo>
                    <a:pt x="1546088" y="368628"/>
                  </a:lnTo>
                  <a:lnTo>
                    <a:pt x="1592622" y="388856"/>
                  </a:lnTo>
                  <a:close/>
                </a:path>
                <a:path extrusionOk="0" h="1866900" w="2973705">
                  <a:moveTo>
                    <a:pt x="2438219" y="1538576"/>
                  </a:moveTo>
                  <a:lnTo>
                    <a:pt x="2405425" y="1507666"/>
                  </a:lnTo>
                  <a:lnTo>
                    <a:pt x="2380264" y="1477965"/>
                  </a:lnTo>
                  <a:lnTo>
                    <a:pt x="2368136" y="1437469"/>
                  </a:lnTo>
                  <a:lnTo>
                    <a:pt x="2368063" y="1411741"/>
                  </a:lnTo>
                  <a:lnTo>
                    <a:pt x="2366411" y="1398621"/>
                  </a:lnTo>
                  <a:lnTo>
                    <a:pt x="2368358" y="1360355"/>
                  </a:lnTo>
                  <a:lnTo>
                    <a:pt x="2375489" y="1310051"/>
                  </a:lnTo>
                  <a:lnTo>
                    <a:pt x="2382859" y="1259785"/>
                  </a:lnTo>
                  <a:lnTo>
                    <a:pt x="2390411" y="1209548"/>
                  </a:lnTo>
                  <a:lnTo>
                    <a:pt x="2398087" y="1159330"/>
                  </a:lnTo>
                  <a:lnTo>
                    <a:pt x="2407739" y="1096567"/>
                  </a:lnTo>
                  <a:lnTo>
                    <a:pt x="2425526" y="983660"/>
                  </a:lnTo>
                  <a:lnTo>
                    <a:pt x="2435726" y="920984"/>
                  </a:lnTo>
                  <a:lnTo>
                    <a:pt x="2441805" y="883372"/>
                  </a:lnTo>
                  <a:lnTo>
                    <a:pt x="1709354" y="767374"/>
                  </a:lnTo>
                  <a:lnTo>
                    <a:pt x="1692644" y="751869"/>
                  </a:lnTo>
                  <a:lnTo>
                    <a:pt x="1673782" y="748882"/>
                  </a:lnTo>
                  <a:lnTo>
                    <a:pt x="1622411" y="727888"/>
                  </a:lnTo>
                  <a:lnTo>
                    <a:pt x="1568999" y="719430"/>
                  </a:lnTo>
                  <a:lnTo>
                    <a:pt x="1517552" y="698424"/>
                  </a:lnTo>
                  <a:lnTo>
                    <a:pt x="1464129" y="689963"/>
                  </a:lnTo>
                  <a:lnTo>
                    <a:pt x="1361414" y="647980"/>
                  </a:lnTo>
                  <a:lnTo>
                    <a:pt x="1306560" y="639292"/>
                  </a:lnTo>
                  <a:lnTo>
                    <a:pt x="1149130" y="575785"/>
                  </a:lnTo>
                  <a:lnTo>
                    <a:pt x="1113383" y="557266"/>
                  </a:lnTo>
                  <a:lnTo>
                    <a:pt x="1052630" y="509070"/>
                  </a:lnTo>
                  <a:lnTo>
                    <a:pt x="1016577" y="426210"/>
                  </a:lnTo>
                  <a:lnTo>
                    <a:pt x="1020920" y="388323"/>
                  </a:lnTo>
                  <a:lnTo>
                    <a:pt x="1044262" y="353445"/>
                  </a:lnTo>
                  <a:lnTo>
                    <a:pt x="1084491" y="334100"/>
                  </a:lnTo>
                  <a:lnTo>
                    <a:pt x="1114039" y="325921"/>
                  </a:lnTo>
                  <a:lnTo>
                    <a:pt x="1144599" y="317902"/>
                  </a:lnTo>
                  <a:lnTo>
                    <a:pt x="1642524" y="396758"/>
                  </a:lnTo>
                  <a:lnTo>
                    <a:pt x="1690383" y="417196"/>
                  </a:lnTo>
                  <a:lnTo>
                    <a:pt x="1740194" y="425085"/>
                  </a:lnTo>
                  <a:lnTo>
                    <a:pt x="1835820" y="465945"/>
                  </a:lnTo>
                  <a:lnTo>
                    <a:pt x="1885650" y="473837"/>
                  </a:lnTo>
                  <a:lnTo>
                    <a:pt x="1981501" y="514733"/>
                  </a:lnTo>
                  <a:lnTo>
                    <a:pt x="2806447" y="645379"/>
                  </a:lnTo>
                  <a:lnTo>
                    <a:pt x="2806570" y="658257"/>
                  </a:lnTo>
                  <a:lnTo>
                    <a:pt x="2807032" y="684047"/>
                  </a:lnTo>
                  <a:lnTo>
                    <a:pt x="2806816" y="735446"/>
                  </a:lnTo>
                  <a:lnTo>
                    <a:pt x="2806563" y="786839"/>
                  </a:lnTo>
                  <a:lnTo>
                    <a:pt x="2805982" y="838180"/>
                  </a:lnTo>
                  <a:lnTo>
                    <a:pt x="2804781" y="889423"/>
                  </a:lnTo>
                  <a:lnTo>
                    <a:pt x="2802668" y="940521"/>
                  </a:lnTo>
                  <a:lnTo>
                    <a:pt x="2799352" y="991429"/>
                  </a:lnTo>
                  <a:lnTo>
                    <a:pt x="2794540" y="1042100"/>
                  </a:lnTo>
                  <a:lnTo>
                    <a:pt x="2787942" y="1092489"/>
                  </a:lnTo>
                  <a:lnTo>
                    <a:pt x="2778957" y="1142499"/>
                  </a:lnTo>
                  <a:lnTo>
                    <a:pt x="2766955" y="1192031"/>
                  </a:lnTo>
                  <a:lnTo>
                    <a:pt x="2753737" y="1228513"/>
                  </a:lnTo>
                  <a:lnTo>
                    <a:pt x="2735144" y="1277001"/>
                  </a:lnTo>
                  <a:lnTo>
                    <a:pt x="2712976" y="1324924"/>
                  </a:lnTo>
                  <a:lnTo>
                    <a:pt x="2689034" y="1359707"/>
                  </a:lnTo>
                  <a:lnTo>
                    <a:pt x="2659159" y="1406409"/>
                  </a:lnTo>
                  <a:lnTo>
                    <a:pt x="2627139" y="1439912"/>
                  </a:lnTo>
                  <a:lnTo>
                    <a:pt x="2588815" y="1485276"/>
                  </a:lnTo>
                  <a:lnTo>
                    <a:pt x="2574248" y="1495827"/>
                  </a:lnTo>
                  <a:lnTo>
                    <a:pt x="2558675" y="1506219"/>
                  </a:lnTo>
                  <a:lnTo>
                    <a:pt x="2542208" y="1516470"/>
                  </a:lnTo>
                  <a:lnTo>
                    <a:pt x="2524964" y="1526597"/>
                  </a:lnTo>
                  <a:lnTo>
                    <a:pt x="2438219" y="1538576"/>
                  </a:lnTo>
                  <a:close/>
                </a:path>
                <a:path extrusionOk="0" h="1866900" w="2973705">
                  <a:moveTo>
                    <a:pt x="2430008" y="894362"/>
                  </a:moveTo>
                  <a:lnTo>
                    <a:pt x="1745300" y="785925"/>
                  </a:lnTo>
                  <a:lnTo>
                    <a:pt x="1746607" y="773274"/>
                  </a:lnTo>
                  <a:lnTo>
                    <a:pt x="2436129" y="882473"/>
                  </a:lnTo>
                  <a:lnTo>
                    <a:pt x="2430008" y="894362"/>
                  </a:lnTo>
                  <a:close/>
                </a:path>
                <a:path extrusionOk="0" h="1866900" w="2973705">
                  <a:moveTo>
                    <a:pt x="2398228" y="966478"/>
                  </a:moveTo>
                  <a:lnTo>
                    <a:pt x="1525674" y="828293"/>
                  </a:lnTo>
                  <a:lnTo>
                    <a:pt x="1684388" y="814853"/>
                  </a:lnTo>
                  <a:lnTo>
                    <a:pt x="1700738" y="804584"/>
                  </a:lnTo>
                  <a:lnTo>
                    <a:pt x="1716756" y="794263"/>
                  </a:lnTo>
                  <a:lnTo>
                    <a:pt x="1730634" y="796461"/>
                  </a:lnTo>
                  <a:lnTo>
                    <a:pt x="1746524" y="786119"/>
                  </a:lnTo>
                  <a:lnTo>
                    <a:pt x="2427175" y="893913"/>
                  </a:lnTo>
                  <a:lnTo>
                    <a:pt x="2423414" y="906176"/>
                  </a:lnTo>
                  <a:lnTo>
                    <a:pt x="2408318" y="942360"/>
                  </a:lnTo>
                  <a:lnTo>
                    <a:pt x="2398228" y="966478"/>
                  </a:lnTo>
                  <a:close/>
                </a:path>
                <a:path extrusionOk="0" h="1866900" w="2973705">
                  <a:moveTo>
                    <a:pt x="1081035" y="732159"/>
                  </a:moveTo>
                  <a:lnTo>
                    <a:pt x="747480" y="679334"/>
                  </a:lnTo>
                  <a:lnTo>
                    <a:pt x="796622" y="674258"/>
                  </a:lnTo>
                  <a:lnTo>
                    <a:pt x="1033995" y="711851"/>
                  </a:lnTo>
                  <a:lnTo>
                    <a:pt x="1081035" y="732159"/>
                  </a:lnTo>
                  <a:close/>
                </a:path>
                <a:path extrusionOk="0" h="1866900" w="2973705">
                  <a:moveTo>
                    <a:pt x="220989" y="1611758"/>
                  </a:moveTo>
                  <a:lnTo>
                    <a:pt x="121578" y="1596014"/>
                  </a:lnTo>
                  <a:lnTo>
                    <a:pt x="74129" y="1575642"/>
                  </a:lnTo>
                  <a:lnTo>
                    <a:pt x="34924" y="1543716"/>
                  </a:lnTo>
                  <a:lnTo>
                    <a:pt x="10472" y="1501269"/>
                  </a:lnTo>
                  <a:lnTo>
                    <a:pt x="0" y="1461036"/>
                  </a:lnTo>
                  <a:lnTo>
                    <a:pt x="6704" y="1410664"/>
                  </a:lnTo>
                  <a:lnTo>
                    <a:pt x="29813" y="1362891"/>
                  </a:lnTo>
                  <a:lnTo>
                    <a:pt x="79618" y="1319345"/>
                  </a:lnTo>
                  <a:lnTo>
                    <a:pt x="141354" y="1277689"/>
                  </a:lnTo>
                  <a:lnTo>
                    <a:pt x="186641" y="1259145"/>
                  </a:lnTo>
                  <a:lnTo>
                    <a:pt x="232864" y="1240749"/>
                  </a:lnTo>
                  <a:lnTo>
                    <a:pt x="279963" y="1222491"/>
                  </a:lnTo>
                  <a:lnTo>
                    <a:pt x="327881" y="1204363"/>
                  </a:lnTo>
                  <a:lnTo>
                    <a:pt x="374573" y="1198900"/>
                  </a:lnTo>
                  <a:lnTo>
                    <a:pt x="423953" y="1181003"/>
                  </a:lnTo>
                  <a:lnTo>
                    <a:pt x="471990" y="1175753"/>
                  </a:lnTo>
                  <a:lnTo>
                    <a:pt x="771862" y="1146093"/>
                  </a:lnTo>
                  <a:lnTo>
                    <a:pt x="822165" y="1154060"/>
                  </a:lnTo>
                  <a:lnTo>
                    <a:pt x="874602" y="1149506"/>
                  </a:lnTo>
                  <a:lnTo>
                    <a:pt x="925142" y="1157510"/>
                  </a:lnTo>
                  <a:lnTo>
                    <a:pt x="1030233" y="1148437"/>
                  </a:lnTo>
                  <a:lnTo>
                    <a:pt x="1080696" y="1156428"/>
                  </a:lnTo>
                  <a:lnTo>
                    <a:pt x="1220345" y="1139970"/>
                  </a:lnTo>
                  <a:lnTo>
                    <a:pt x="1266353" y="1121539"/>
                  </a:lnTo>
                  <a:lnTo>
                    <a:pt x="1244930" y="1105288"/>
                  </a:lnTo>
                  <a:lnTo>
                    <a:pt x="1222938" y="1088947"/>
                  </a:lnTo>
                  <a:lnTo>
                    <a:pt x="1200428" y="1072524"/>
                  </a:lnTo>
                  <a:lnTo>
                    <a:pt x="702101" y="993604"/>
                  </a:lnTo>
                  <a:lnTo>
                    <a:pt x="604332" y="952404"/>
                  </a:lnTo>
                  <a:lnTo>
                    <a:pt x="533450" y="928320"/>
                  </a:lnTo>
                  <a:lnTo>
                    <a:pt x="503914" y="897926"/>
                  </a:lnTo>
                  <a:lnTo>
                    <a:pt x="477157" y="867972"/>
                  </a:lnTo>
                  <a:lnTo>
                    <a:pt x="453724" y="825686"/>
                  </a:lnTo>
                  <a:lnTo>
                    <a:pt x="450941" y="786671"/>
                  </a:lnTo>
                  <a:lnTo>
                    <a:pt x="468630" y="750897"/>
                  </a:lnTo>
                  <a:lnTo>
                    <a:pt x="506613" y="718338"/>
                  </a:lnTo>
                  <a:lnTo>
                    <a:pt x="541643" y="698169"/>
                  </a:lnTo>
                  <a:lnTo>
                    <a:pt x="651627" y="677012"/>
                  </a:lnTo>
                  <a:lnTo>
                    <a:pt x="700467" y="671889"/>
                  </a:lnTo>
                  <a:lnTo>
                    <a:pt x="1179039" y="747680"/>
                  </a:lnTo>
                  <a:lnTo>
                    <a:pt x="1226043" y="767982"/>
                  </a:lnTo>
                  <a:lnTo>
                    <a:pt x="1324035" y="783501"/>
                  </a:lnTo>
                  <a:lnTo>
                    <a:pt x="1371063" y="803807"/>
                  </a:lnTo>
                  <a:lnTo>
                    <a:pt x="2398228" y="966478"/>
                  </a:lnTo>
                  <a:lnTo>
                    <a:pt x="2393183" y="978538"/>
                  </a:lnTo>
                  <a:lnTo>
                    <a:pt x="2378431" y="1014776"/>
                  </a:lnTo>
                  <a:lnTo>
                    <a:pt x="2364483" y="1051142"/>
                  </a:lnTo>
                  <a:lnTo>
                    <a:pt x="2356787" y="1075640"/>
                  </a:lnTo>
                  <a:lnTo>
                    <a:pt x="2107376" y="1036141"/>
                  </a:lnTo>
                  <a:lnTo>
                    <a:pt x="2096049" y="1047205"/>
                  </a:lnTo>
                  <a:lnTo>
                    <a:pt x="2084581" y="1058247"/>
                  </a:lnTo>
                  <a:lnTo>
                    <a:pt x="2073547" y="1069358"/>
                  </a:lnTo>
                  <a:lnTo>
                    <a:pt x="2065507" y="1068085"/>
                  </a:lnTo>
                  <a:lnTo>
                    <a:pt x="2028619" y="1113676"/>
                  </a:lnTo>
                  <a:lnTo>
                    <a:pt x="1993793" y="1146736"/>
                  </a:lnTo>
                  <a:lnTo>
                    <a:pt x="1958001" y="1192500"/>
                  </a:lnTo>
                  <a:lnTo>
                    <a:pt x="1926159" y="1226032"/>
                  </a:lnTo>
                  <a:lnTo>
                    <a:pt x="1892586" y="1272149"/>
                  </a:lnTo>
                  <a:lnTo>
                    <a:pt x="1860037" y="1305569"/>
                  </a:lnTo>
                  <a:lnTo>
                    <a:pt x="1824546" y="1351381"/>
                  </a:lnTo>
                  <a:lnTo>
                    <a:pt x="1426877" y="1288402"/>
                  </a:lnTo>
                  <a:lnTo>
                    <a:pt x="1313632" y="1347618"/>
                  </a:lnTo>
                  <a:lnTo>
                    <a:pt x="1278297" y="1354880"/>
                  </a:lnTo>
                  <a:lnTo>
                    <a:pt x="1231218" y="1385999"/>
                  </a:lnTo>
                  <a:lnTo>
                    <a:pt x="1047429" y="1459759"/>
                  </a:lnTo>
                  <a:lnTo>
                    <a:pt x="1000600" y="1478059"/>
                  </a:lnTo>
                  <a:lnTo>
                    <a:pt x="955394" y="1483758"/>
                  </a:lnTo>
                  <a:lnTo>
                    <a:pt x="811586" y="1538133"/>
                  </a:lnTo>
                  <a:lnTo>
                    <a:pt x="764875" y="1543593"/>
                  </a:lnTo>
                  <a:lnTo>
                    <a:pt x="715787" y="1561536"/>
                  </a:lnTo>
                  <a:lnTo>
                    <a:pt x="620395" y="1572145"/>
                  </a:lnTo>
                  <a:lnTo>
                    <a:pt x="570107" y="1589898"/>
                  </a:lnTo>
                  <a:lnTo>
                    <a:pt x="322327" y="1614949"/>
                  </a:lnTo>
                  <a:lnTo>
                    <a:pt x="272717" y="1607092"/>
                  </a:lnTo>
                  <a:lnTo>
                    <a:pt x="220989" y="1611758"/>
                  </a:lnTo>
                  <a:close/>
                </a:path>
                <a:path extrusionOk="0" h="1866900" w="2973705">
                  <a:moveTo>
                    <a:pt x="1917834" y="1713329"/>
                  </a:moveTo>
                  <a:lnTo>
                    <a:pt x="1878235" y="1707057"/>
                  </a:lnTo>
                  <a:lnTo>
                    <a:pt x="1850078" y="1676882"/>
                  </a:lnTo>
                  <a:lnTo>
                    <a:pt x="1833936" y="1635750"/>
                  </a:lnTo>
                  <a:lnTo>
                    <a:pt x="1830382" y="1596613"/>
                  </a:lnTo>
                  <a:lnTo>
                    <a:pt x="1834017" y="1571472"/>
                  </a:lnTo>
                  <a:lnTo>
                    <a:pt x="1842361" y="1534218"/>
                  </a:lnTo>
                  <a:lnTo>
                    <a:pt x="1863336" y="1486107"/>
                  </a:lnTo>
                  <a:lnTo>
                    <a:pt x="1879537" y="1450098"/>
                  </a:lnTo>
                  <a:lnTo>
                    <a:pt x="1896988" y="1414287"/>
                  </a:lnTo>
                  <a:lnTo>
                    <a:pt x="1918453" y="1366253"/>
                  </a:lnTo>
                  <a:lnTo>
                    <a:pt x="1946818" y="1319312"/>
                  </a:lnTo>
                  <a:lnTo>
                    <a:pt x="1976188" y="1272530"/>
                  </a:lnTo>
                  <a:lnTo>
                    <a:pt x="2035959" y="1179130"/>
                  </a:lnTo>
                  <a:lnTo>
                    <a:pt x="2065368" y="1132354"/>
                  </a:lnTo>
                  <a:lnTo>
                    <a:pt x="2078565" y="1108728"/>
                  </a:lnTo>
                  <a:lnTo>
                    <a:pt x="2090793" y="1084948"/>
                  </a:lnTo>
                  <a:lnTo>
                    <a:pt x="2102612" y="1061103"/>
                  </a:lnTo>
                  <a:lnTo>
                    <a:pt x="2114585" y="1037283"/>
                  </a:lnTo>
                  <a:lnTo>
                    <a:pt x="2356787" y="1075640"/>
                  </a:lnTo>
                  <a:lnTo>
                    <a:pt x="2345244" y="1112387"/>
                  </a:lnTo>
                  <a:lnTo>
                    <a:pt x="2328351" y="1161145"/>
                  </a:lnTo>
                  <a:lnTo>
                    <a:pt x="2311594" y="1209924"/>
                  </a:lnTo>
                  <a:lnTo>
                    <a:pt x="2294748" y="1258689"/>
                  </a:lnTo>
                  <a:lnTo>
                    <a:pt x="2277591" y="1307405"/>
                  </a:lnTo>
                  <a:lnTo>
                    <a:pt x="2257912" y="1368580"/>
                  </a:lnTo>
                  <a:lnTo>
                    <a:pt x="2239461" y="1417091"/>
                  </a:lnTo>
                  <a:lnTo>
                    <a:pt x="2221822" y="1452872"/>
                  </a:lnTo>
                  <a:lnTo>
                    <a:pt x="2198769" y="1500655"/>
                  </a:lnTo>
                  <a:lnTo>
                    <a:pt x="2171991" y="1547847"/>
                  </a:lnTo>
                  <a:lnTo>
                    <a:pt x="2143176" y="1581858"/>
                  </a:lnTo>
                  <a:lnTo>
                    <a:pt x="2110038" y="1615185"/>
                  </a:lnTo>
                  <a:lnTo>
                    <a:pt x="2072279" y="1647780"/>
                  </a:lnTo>
                  <a:lnTo>
                    <a:pt x="2021365" y="1678292"/>
                  </a:lnTo>
                  <a:lnTo>
                    <a:pt x="1992454" y="1699429"/>
                  </a:lnTo>
                  <a:lnTo>
                    <a:pt x="1964330" y="1707834"/>
                  </a:lnTo>
                  <a:lnTo>
                    <a:pt x="1917834" y="1713329"/>
                  </a:lnTo>
                  <a:close/>
                </a:path>
                <a:path extrusionOk="0" h="1866900" w="2973705">
                  <a:moveTo>
                    <a:pt x="956514" y="1046754"/>
                  </a:moveTo>
                  <a:lnTo>
                    <a:pt x="802371" y="1022342"/>
                  </a:lnTo>
                  <a:lnTo>
                    <a:pt x="753171" y="1001692"/>
                  </a:lnTo>
                  <a:lnTo>
                    <a:pt x="1010038" y="1042372"/>
                  </a:lnTo>
                  <a:lnTo>
                    <a:pt x="956514" y="1046754"/>
                  </a:lnTo>
                  <a:close/>
                </a:path>
                <a:path extrusionOk="0" h="1866900" w="2973705">
                  <a:moveTo>
                    <a:pt x="1016786" y="1866371"/>
                  </a:moveTo>
                  <a:lnTo>
                    <a:pt x="972388" y="1859339"/>
                  </a:lnTo>
                  <a:lnTo>
                    <a:pt x="934136" y="1840423"/>
                  </a:lnTo>
                  <a:lnTo>
                    <a:pt x="909508" y="1810806"/>
                  </a:lnTo>
                  <a:lnTo>
                    <a:pt x="900516" y="1770807"/>
                  </a:lnTo>
                  <a:lnTo>
                    <a:pt x="907186" y="1733289"/>
                  </a:lnTo>
                  <a:lnTo>
                    <a:pt x="915543" y="1708896"/>
                  </a:lnTo>
                  <a:lnTo>
                    <a:pt x="923311" y="1697268"/>
                  </a:lnTo>
                  <a:lnTo>
                    <a:pt x="934205" y="1673276"/>
                  </a:lnTo>
                  <a:lnTo>
                    <a:pt x="974238" y="1628183"/>
                  </a:lnTo>
                  <a:lnTo>
                    <a:pt x="1007663" y="1594902"/>
                  </a:lnTo>
                  <a:lnTo>
                    <a:pt x="1043815" y="1562053"/>
                  </a:lnTo>
                  <a:lnTo>
                    <a:pt x="1082241" y="1529563"/>
                  </a:lnTo>
                  <a:lnTo>
                    <a:pt x="1122484" y="1497362"/>
                  </a:lnTo>
                  <a:lnTo>
                    <a:pt x="1164089" y="1465376"/>
                  </a:lnTo>
                  <a:lnTo>
                    <a:pt x="1203634" y="1445922"/>
                  </a:lnTo>
                  <a:lnTo>
                    <a:pt x="1245463" y="1413971"/>
                  </a:lnTo>
                  <a:lnTo>
                    <a:pt x="1285505" y="1394596"/>
                  </a:lnTo>
                  <a:lnTo>
                    <a:pt x="1367792" y="1343337"/>
                  </a:lnTo>
                  <a:lnTo>
                    <a:pt x="1409846" y="1311422"/>
                  </a:lnTo>
                  <a:lnTo>
                    <a:pt x="1415065" y="1312249"/>
                  </a:lnTo>
                  <a:lnTo>
                    <a:pt x="1422374" y="1300548"/>
                  </a:lnTo>
                  <a:lnTo>
                    <a:pt x="1428206" y="1301471"/>
                  </a:lnTo>
                  <a:lnTo>
                    <a:pt x="1436942" y="1289997"/>
                  </a:lnTo>
                  <a:lnTo>
                    <a:pt x="1824546" y="1351381"/>
                  </a:lnTo>
                  <a:lnTo>
                    <a:pt x="1790095" y="1384500"/>
                  </a:lnTo>
                  <a:lnTo>
                    <a:pt x="1754704" y="1417470"/>
                  </a:lnTo>
                  <a:lnTo>
                    <a:pt x="1716394" y="1462836"/>
                  </a:lnTo>
                  <a:lnTo>
                    <a:pt x="1679148" y="1495512"/>
                  </a:lnTo>
                  <a:lnTo>
                    <a:pt x="1640985" y="1528043"/>
                  </a:lnTo>
                  <a:lnTo>
                    <a:pt x="1601914" y="1560430"/>
                  </a:lnTo>
                  <a:lnTo>
                    <a:pt x="1561943" y="1592675"/>
                  </a:lnTo>
                  <a:lnTo>
                    <a:pt x="1521079" y="1624778"/>
                  </a:lnTo>
                  <a:lnTo>
                    <a:pt x="1479331" y="1656741"/>
                  </a:lnTo>
                  <a:lnTo>
                    <a:pt x="1436705" y="1688566"/>
                  </a:lnTo>
                  <a:lnTo>
                    <a:pt x="1391932" y="1720050"/>
                  </a:lnTo>
                  <a:lnTo>
                    <a:pt x="1346310" y="1751399"/>
                  </a:lnTo>
                  <a:lnTo>
                    <a:pt x="1299317" y="1782532"/>
                  </a:lnTo>
                  <a:lnTo>
                    <a:pt x="1250432" y="1813365"/>
                  </a:lnTo>
                  <a:lnTo>
                    <a:pt x="1201121" y="1831272"/>
                  </a:lnTo>
                  <a:lnTo>
                    <a:pt x="1148876" y="1848715"/>
                  </a:lnTo>
                  <a:lnTo>
                    <a:pt x="1061898" y="1860657"/>
                  </a:lnTo>
                  <a:lnTo>
                    <a:pt x="1016786" y="186637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4" name="Google Shape;624;p22"/>
            <p:cNvSpPr/>
            <p:nvPr/>
          </p:nvSpPr>
          <p:spPr>
            <a:xfrm>
              <a:off x="17481410" y="2812986"/>
              <a:ext cx="807085" cy="841375"/>
            </a:xfrm>
            <a:custGeom>
              <a:rect b="b" l="l" r="r" t="t"/>
              <a:pathLst>
                <a:path extrusionOk="0" h="841375" w="807084">
                  <a:moveTo>
                    <a:pt x="317373" y="591629"/>
                  </a:moveTo>
                  <a:lnTo>
                    <a:pt x="300342" y="538365"/>
                  </a:lnTo>
                  <a:lnTo>
                    <a:pt x="247383" y="503643"/>
                  </a:lnTo>
                  <a:lnTo>
                    <a:pt x="209029" y="498221"/>
                  </a:lnTo>
                  <a:lnTo>
                    <a:pt x="163601" y="503415"/>
                  </a:lnTo>
                  <a:lnTo>
                    <a:pt x="100977" y="519201"/>
                  </a:lnTo>
                  <a:lnTo>
                    <a:pt x="59118" y="535952"/>
                  </a:lnTo>
                  <a:lnTo>
                    <a:pt x="9055" y="585076"/>
                  </a:lnTo>
                  <a:lnTo>
                    <a:pt x="0" y="613422"/>
                  </a:lnTo>
                  <a:lnTo>
                    <a:pt x="1016" y="641629"/>
                  </a:lnTo>
                  <a:lnTo>
                    <a:pt x="11671" y="667677"/>
                  </a:lnTo>
                  <a:lnTo>
                    <a:pt x="31546" y="689571"/>
                  </a:lnTo>
                  <a:lnTo>
                    <a:pt x="60198" y="705281"/>
                  </a:lnTo>
                  <a:lnTo>
                    <a:pt x="97193" y="712812"/>
                  </a:lnTo>
                  <a:lnTo>
                    <a:pt x="142125" y="710158"/>
                  </a:lnTo>
                  <a:lnTo>
                    <a:pt x="186156" y="700697"/>
                  </a:lnTo>
                  <a:lnTo>
                    <a:pt x="223240" y="689927"/>
                  </a:lnTo>
                  <a:lnTo>
                    <a:pt x="264388" y="671372"/>
                  </a:lnTo>
                  <a:lnTo>
                    <a:pt x="310819" y="620217"/>
                  </a:lnTo>
                  <a:lnTo>
                    <a:pt x="317373" y="591629"/>
                  </a:lnTo>
                  <a:close/>
                </a:path>
                <a:path extrusionOk="0" h="841375" w="807084">
                  <a:moveTo>
                    <a:pt x="549402" y="252387"/>
                  </a:moveTo>
                  <a:lnTo>
                    <a:pt x="548424" y="211874"/>
                  </a:lnTo>
                  <a:lnTo>
                    <a:pt x="536613" y="166166"/>
                  </a:lnTo>
                  <a:lnTo>
                    <a:pt x="509828" y="98450"/>
                  </a:lnTo>
                  <a:lnTo>
                    <a:pt x="487476" y="57543"/>
                  </a:lnTo>
                  <a:lnTo>
                    <a:pt x="460883" y="27889"/>
                  </a:lnTo>
                  <a:lnTo>
                    <a:pt x="401485" y="0"/>
                  </a:lnTo>
                  <a:lnTo>
                    <a:pt x="371995" y="622"/>
                  </a:lnTo>
                  <a:lnTo>
                    <a:pt x="321614" y="28105"/>
                  </a:lnTo>
                  <a:lnTo>
                    <a:pt x="293712" y="86715"/>
                  </a:lnTo>
                  <a:lnTo>
                    <a:pt x="292303" y="126250"/>
                  </a:lnTo>
                  <a:lnTo>
                    <a:pt x="301447" y="171831"/>
                  </a:lnTo>
                  <a:lnTo>
                    <a:pt x="318452" y="219684"/>
                  </a:lnTo>
                  <a:lnTo>
                    <a:pt x="335915" y="259575"/>
                  </a:lnTo>
                  <a:lnTo>
                    <a:pt x="360045" y="299567"/>
                  </a:lnTo>
                  <a:lnTo>
                    <a:pt x="387832" y="327621"/>
                  </a:lnTo>
                  <a:lnTo>
                    <a:pt x="447941" y="350850"/>
                  </a:lnTo>
                  <a:lnTo>
                    <a:pt x="477037" y="347548"/>
                  </a:lnTo>
                  <a:lnTo>
                    <a:pt x="503339" y="335305"/>
                  </a:lnTo>
                  <a:lnTo>
                    <a:pt x="525233" y="314858"/>
                  </a:lnTo>
                  <a:lnTo>
                    <a:pt x="541134" y="286969"/>
                  </a:lnTo>
                  <a:lnTo>
                    <a:pt x="549402" y="252387"/>
                  </a:lnTo>
                  <a:close/>
                </a:path>
                <a:path extrusionOk="0" h="841375" w="807084">
                  <a:moveTo>
                    <a:pt x="798322" y="599897"/>
                  </a:moveTo>
                  <a:lnTo>
                    <a:pt x="778129" y="538810"/>
                  </a:lnTo>
                  <a:lnTo>
                    <a:pt x="730897" y="505968"/>
                  </a:lnTo>
                  <a:lnTo>
                    <a:pt x="701154" y="502056"/>
                  </a:lnTo>
                  <a:lnTo>
                    <a:pt x="669467" y="507504"/>
                  </a:lnTo>
                  <a:lnTo>
                    <a:pt x="606691" y="549541"/>
                  </a:lnTo>
                  <a:lnTo>
                    <a:pt x="578802" y="587654"/>
                  </a:lnTo>
                  <a:lnTo>
                    <a:pt x="543407" y="651294"/>
                  </a:lnTo>
                  <a:lnTo>
                    <a:pt x="525919" y="694474"/>
                  </a:lnTo>
                  <a:lnTo>
                    <a:pt x="519849" y="733818"/>
                  </a:lnTo>
                  <a:lnTo>
                    <a:pt x="523709" y="768388"/>
                  </a:lnTo>
                  <a:lnTo>
                    <a:pt x="535990" y="797293"/>
                  </a:lnTo>
                  <a:lnTo>
                    <a:pt x="555218" y="819632"/>
                  </a:lnTo>
                  <a:lnTo>
                    <a:pt x="579882" y="834517"/>
                  </a:lnTo>
                  <a:lnTo>
                    <a:pt x="608495" y="841032"/>
                  </a:lnTo>
                  <a:lnTo>
                    <a:pt x="639572" y="838263"/>
                  </a:lnTo>
                  <a:lnTo>
                    <a:pt x="703110" y="801331"/>
                  </a:lnTo>
                  <a:lnTo>
                    <a:pt x="732599" y="765352"/>
                  </a:lnTo>
                  <a:lnTo>
                    <a:pt x="758825" y="721842"/>
                  </a:lnTo>
                  <a:lnTo>
                    <a:pt x="778611" y="683094"/>
                  </a:lnTo>
                  <a:lnTo>
                    <a:pt x="794258" y="639114"/>
                  </a:lnTo>
                  <a:lnTo>
                    <a:pt x="798322" y="599897"/>
                  </a:lnTo>
                  <a:close/>
                </a:path>
                <a:path extrusionOk="0" h="841375" w="807084">
                  <a:moveTo>
                    <a:pt x="806589" y="82245"/>
                  </a:moveTo>
                  <a:lnTo>
                    <a:pt x="789609" y="97231"/>
                  </a:lnTo>
                  <a:lnTo>
                    <a:pt x="773772" y="124028"/>
                  </a:lnTo>
                  <a:lnTo>
                    <a:pt x="765644" y="157543"/>
                  </a:lnTo>
                  <a:lnTo>
                    <a:pt x="766851" y="197078"/>
                  </a:lnTo>
                  <a:lnTo>
                    <a:pt x="778992" y="241960"/>
                  </a:lnTo>
                  <a:lnTo>
                    <a:pt x="799109" y="288632"/>
                  </a:lnTo>
                  <a:lnTo>
                    <a:pt x="806589" y="303580"/>
                  </a:lnTo>
                  <a:lnTo>
                    <a:pt x="806589" y="8224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25" name="Google Shape;625;p22"/>
            <p:cNvPicPr preferRelativeResize="0"/>
            <p:nvPr/>
          </p:nvPicPr>
          <p:blipFill rotWithShape="1">
            <a:blip r:embed="rId8">
              <a:alphaModFix/>
            </a:blip>
            <a:srcRect b="0" l="0" r="0" t="0"/>
            <a:stretch/>
          </p:blipFill>
          <p:spPr>
            <a:xfrm>
              <a:off x="17440482" y="2515797"/>
              <a:ext cx="249989" cy="224567"/>
            </a:xfrm>
            <a:prstGeom prst="rect">
              <a:avLst/>
            </a:prstGeom>
            <a:noFill/>
            <a:ln>
              <a:noFill/>
            </a:ln>
          </p:spPr>
        </p:pic>
        <p:sp>
          <p:nvSpPr>
            <p:cNvPr id="626" name="Google Shape;626;p22"/>
            <p:cNvSpPr/>
            <p:nvPr/>
          </p:nvSpPr>
          <p:spPr>
            <a:xfrm>
              <a:off x="17011465" y="2568792"/>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27" name="Google Shape;627;p22"/>
            <p:cNvPicPr preferRelativeResize="0"/>
            <p:nvPr/>
          </p:nvPicPr>
          <p:blipFill rotWithShape="1">
            <a:blip r:embed="rId9">
              <a:alphaModFix/>
            </a:blip>
            <a:srcRect b="0" l="0" r="0" t="0"/>
            <a:stretch/>
          </p:blipFill>
          <p:spPr>
            <a:xfrm>
              <a:off x="17277968" y="2943829"/>
              <a:ext cx="249100" cy="225803"/>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1" name="Shape 631"/>
        <p:cNvGrpSpPr/>
        <p:nvPr/>
      </p:nvGrpSpPr>
      <p:grpSpPr>
        <a:xfrm>
          <a:off x="0" y="0"/>
          <a:ext cx="0" cy="0"/>
          <a:chOff x="0" y="0"/>
          <a:chExt cx="0" cy="0"/>
        </a:xfrm>
      </p:grpSpPr>
      <p:pic>
        <p:nvPicPr>
          <p:cNvPr id="632" name="Google Shape;632;p23"/>
          <p:cNvPicPr preferRelativeResize="0"/>
          <p:nvPr/>
        </p:nvPicPr>
        <p:blipFill rotWithShape="1">
          <a:blip r:embed="rId3">
            <a:alphaModFix/>
          </a:blip>
          <a:srcRect b="0" l="0" r="0" t="0"/>
          <a:stretch/>
        </p:blipFill>
        <p:spPr>
          <a:xfrm>
            <a:off x="19811" y="13714"/>
            <a:ext cx="18268188" cy="10273280"/>
          </a:xfrm>
          <a:prstGeom prst="rect">
            <a:avLst/>
          </a:prstGeom>
          <a:noFill/>
          <a:ln>
            <a:noFill/>
          </a:ln>
        </p:spPr>
      </p:pic>
      <p:sp>
        <p:nvSpPr>
          <p:cNvPr id="633" name="Google Shape;633;p23"/>
          <p:cNvSpPr txBox="1"/>
          <p:nvPr/>
        </p:nvSpPr>
        <p:spPr>
          <a:xfrm>
            <a:off x="6194425" y="731900"/>
            <a:ext cx="3176905" cy="513715"/>
          </a:xfrm>
          <a:prstGeom prst="rect">
            <a:avLst/>
          </a:prstGeom>
          <a:noFill/>
          <a:ln>
            <a:noFill/>
          </a:ln>
        </p:spPr>
        <p:txBody>
          <a:bodyPr anchorCtr="0" anchor="t" bIns="0" lIns="0" spcFirstLastPara="1" rIns="0" wrap="square" tIns="12700">
            <a:spAutoFit/>
          </a:bodyPr>
          <a:lstStyle/>
          <a:p>
            <a:pPr indent="0" lvl="0" marL="38100" rtl="0" algn="l">
              <a:lnSpc>
                <a:spcPct val="100000"/>
              </a:lnSpc>
              <a:spcBef>
                <a:spcPts val="0"/>
              </a:spcBef>
              <a:spcAft>
                <a:spcPts val="0"/>
              </a:spcAft>
              <a:buNone/>
            </a:pPr>
            <a:r>
              <a:rPr lang="en-US" sz="3200">
                <a:solidFill>
                  <a:srgbClr val="5C2C04"/>
                </a:solidFill>
                <a:latin typeface="Times New Roman"/>
                <a:ea typeface="Times New Roman"/>
                <a:cs typeface="Times New Roman"/>
                <a:sym typeface="Times New Roman"/>
              </a:rPr>
              <a:t>13</a:t>
            </a:r>
            <a:r>
              <a:rPr baseline="30000" lang="en-US" sz="3150">
                <a:solidFill>
                  <a:srgbClr val="5C2C04"/>
                </a:solidFill>
                <a:latin typeface="Times New Roman"/>
                <a:ea typeface="Times New Roman"/>
                <a:cs typeface="Times New Roman"/>
                <a:sym typeface="Times New Roman"/>
              </a:rPr>
              <a:t>th </a:t>
            </a:r>
            <a:r>
              <a:rPr lang="en-US" sz="3200">
                <a:solidFill>
                  <a:srgbClr val="5C2C04"/>
                </a:solidFill>
                <a:latin typeface="Times New Roman"/>
                <a:ea typeface="Times New Roman"/>
                <a:cs typeface="Times New Roman"/>
                <a:sym typeface="Times New Roman"/>
              </a:rPr>
              <a:t>February 2023</a:t>
            </a:r>
            <a:endParaRPr sz="3200">
              <a:latin typeface="Times New Roman"/>
              <a:ea typeface="Times New Roman"/>
              <a:cs typeface="Times New Roman"/>
              <a:sym typeface="Times New Roman"/>
            </a:endParaRPr>
          </a:p>
        </p:txBody>
      </p:sp>
      <p:sp>
        <p:nvSpPr>
          <p:cNvPr id="634" name="Google Shape;634;p23"/>
          <p:cNvSpPr txBox="1"/>
          <p:nvPr>
            <p:ph type="title"/>
          </p:nvPr>
        </p:nvSpPr>
        <p:spPr>
          <a:xfrm>
            <a:off x="6219825" y="1707642"/>
            <a:ext cx="4949190" cy="246507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3200">
                <a:solidFill>
                  <a:srgbClr val="5C2C04"/>
                </a:solidFill>
                <a:latin typeface="Times New Roman"/>
                <a:ea typeface="Times New Roman"/>
                <a:cs typeface="Times New Roman"/>
                <a:sym typeface="Times New Roman"/>
              </a:rPr>
              <a:t>For this activity, a bulletin board was placed against the wall displaying 4 sections that had 4 major domains of self- care:-</a:t>
            </a:r>
            <a:endParaRPr sz="3200">
              <a:latin typeface="Times New Roman"/>
              <a:ea typeface="Times New Roman"/>
              <a:cs typeface="Times New Roman"/>
              <a:sym typeface="Times New Roman"/>
            </a:endParaRPr>
          </a:p>
        </p:txBody>
      </p:sp>
      <p:sp>
        <p:nvSpPr>
          <p:cNvPr id="635" name="Google Shape;635;p23"/>
          <p:cNvSpPr txBox="1"/>
          <p:nvPr/>
        </p:nvSpPr>
        <p:spPr>
          <a:xfrm>
            <a:off x="6160134" y="4146295"/>
            <a:ext cx="4770755" cy="3819525"/>
          </a:xfrm>
          <a:prstGeom prst="rect">
            <a:avLst/>
          </a:prstGeom>
          <a:noFill/>
          <a:ln>
            <a:noFill/>
          </a:ln>
        </p:spPr>
        <p:txBody>
          <a:bodyPr anchorCtr="0" anchor="t" bIns="0" lIns="0" spcFirstLastPara="1" rIns="0" wrap="square" tIns="13325">
            <a:spAutoFit/>
          </a:bodyPr>
          <a:lstStyle/>
          <a:p>
            <a:pPr indent="0" lvl="0" marL="71755" marR="96520" rtl="0" algn="l">
              <a:lnSpc>
                <a:spcPct val="100000"/>
              </a:lnSpc>
              <a:spcBef>
                <a:spcPts val="0"/>
              </a:spcBef>
              <a:spcAft>
                <a:spcPts val="0"/>
              </a:spcAft>
              <a:buNone/>
            </a:pPr>
            <a:r>
              <a:rPr lang="en-US" sz="3200">
                <a:solidFill>
                  <a:srgbClr val="5C2C04"/>
                </a:solidFill>
                <a:latin typeface="Times New Roman"/>
                <a:ea typeface="Times New Roman"/>
                <a:cs typeface="Times New Roman"/>
                <a:sym typeface="Times New Roman"/>
              </a:rPr>
              <a:t>Physical, Emotional, Social, and Spiritual.</a:t>
            </a:r>
            <a:endParaRPr sz="3200">
              <a:latin typeface="Times New Roman"/>
              <a:ea typeface="Times New Roman"/>
              <a:cs typeface="Times New Roman"/>
              <a:sym typeface="Times New Roman"/>
            </a:endParaRPr>
          </a:p>
          <a:p>
            <a:pPr indent="0" lvl="0" marL="71755" marR="5080" rtl="0" algn="l">
              <a:lnSpc>
                <a:spcPct val="100000"/>
              </a:lnSpc>
              <a:spcBef>
                <a:spcPts val="0"/>
              </a:spcBef>
              <a:spcAft>
                <a:spcPts val="0"/>
              </a:spcAft>
              <a:buNone/>
            </a:pPr>
            <a:r>
              <a:rPr lang="en-US" sz="3200">
                <a:solidFill>
                  <a:srgbClr val="5C2C04"/>
                </a:solidFill>
                <a:latin typeface="Times New Roman"/>
                <a:ea typeface="Times New Roman"/>
                <a:cs typeface="Times New Roman"/>
                <a:sym typeface="Times New Roman"/>
              </a:rPr>
              <a:t>Students were encouraged to write as many self-care methods as they would like.</a:t>
            </a:r>
            <a:endParaRPr sz="3200">
              <a:latin typeface="Times New Roman"/>
              <a:ea typeface="Times New Roman"/>
              <a:cs typeface="Times New Roman"/>
              <a:sym typeface="Times New Roman"/>
            </a:endParaRPr>
          </a:p>
          <a:p>
            <a:pPr indent="0" lvl="0" marL="0" rtl="0" algn="l">
              <a:lnSpc>
                <a:spcPct val="100000"/>
              </a:lnSpc>
              <a:spcBef>
                <a:spcPts val="1705"/>
              </a:spcBef>
              <a:spcAft>
                <a:spcPts val="0"/>
              </a:spcAft>
              <a:buNone/>
            </a:pPr>
            <a:r>
              <a:t/>
            </a:r>
            <a:endParaRPr sz="3200">
              <a:latin typeface="Times New Roman"/>
              <a:ea typeface="Times New Roman"/>
              <a:cs typeface="Times New Roman"/>
              <a:sym typeface="Times New Roman"/>
            </a:endParaRPr>
          </a:p>
          <a:p>
            <a:pPr indent="0" lvl="0" marL="12700" rtl="0" algn="l">
              <a:lnSpc>
                <a:spcPct val="100000"/>
              </a:lnSpc>
              <a:spcBef>
                <a:spcPts val="0"/>
              </a:spcBef>
              <a:spcAft>
                <a:spcPts val="0"/>
              </a:spcAft>
              <a:buNone/>
            </a:pPr>
            <a:r>
              <a:rPr lang="en-US" sz="4400">
                <a:solidFill>
                  <a:srgbClr val="5C2C04"/>
                </a:solidFill>
                <a:latin typeface="Arial Black"/>
                <a:ea typeface="Arial Black"/>
                <a:cs typeface="Arial Black"/>
                <a:sym typeface="Arial Black"/>
              </a:rPr>
              <a:t>S e l f - c a r e</a:t>
            </a:r>
            <a:endParaRPr sz="4400">
              <a:latin typeface="Arial Black"/>
              <a:ea typeface="Arial Black"/>
              <a:cs typeface="Arial Black"/>
              <a:sym typeface="Arial Black"/>
            </a:endParaRPr>
          </a:p>
        </p:txBody>
      </p:sp>
      <p:grpSp>
        <p:nvGrpSpPr>
          <p:cNvPr id="636" name="Google Shape;636;p23"/>
          <p:cNvGrpSpPr/>
          <p:nvPr/>
        </p:nvGrpSpPr>
        <p:grpSpPr>
          <a:xfrm>
            <a:off x="2057400" y="390143"/>
            <a:ext cx="14477999" cy="9537192"/>
            <a:chOff x="2057400" y="390143"/>
            <a:chExt cx="14477999" cy="9537192"/>
          </a:xfrm>
        </p:grpSpPr>
        <p:pic>
          <p:nvPicPr>
            <p:cNvPr id="637" name="Google Shape;637;p23"/>
            <p:cNvPicPr preferRelativeResize="0"/>
            <p:nvPr/>
          </p:nvPicPr>
          <p:blipFill rotWithShape="1">
            <a:blip r:embed="rId4">
              <a:alphaModFix/>
            </a:blip>
            <a:srcRect b="0" l="0" r="0" t="0"/>
            <a:stretch/>
          </p:blipFill>
          <p:spPr>
            <a:xfrm>
              <a:off x="6172834" y="8094878"/>
              <a:ext cx="5800470" cy="1246936"/>
            </a:xfrm>
            <a:prstGeom prst="rect">
              <a:avLst/>
            </a:prstGeom>
            <a:noFill/>
            <a:ln>
              <a:noFill/>
            </a:ln>
          </p:spPr>
        </p:pic>
        <p:pic>
          <p:nvPicPr>
            <p:cNvPr id="638" name="Google Shape;638;p23"/>
            <p:cNvPicPr preferRelativeResize="0"/>
            <p:nvPr/>
          </p:nvPicPr>
          <p:blipFill rotWithShape="1">
            <a:blip r:embed="rId5">
              <a:alphaModFix/>
            </a:blip>
            <a:srcRect b="0" l="0" r="0" t="0"/>
            <a:stretch/>
          </p:blipFill>
          <p:spPr>
            <a:xfrm>
              <a:off x="2057400" y="685800"/>
              <a:ext cx="3806952" cy="9182100"/>
            </a:xfrm>
            <a:prstGeom prst="rect">
              <a:avLst/>
            </a:prstGeom>
            <a:noFill/>
            <a:ln>
              <a:noFill/>
            </a:ln>
          </p:spPr>
        </p:pic>
        <p:pic>
          <p:nvPicPr>
            <p:cNvPr id="639" name="Google Shape;639;p23"/>
            <p:cNvPicPr preferRelativeResize="0"/>
            <p:nvPr/>
          </p:nvPicPr>
          <p:blipFill rotWithShape="1">
            <a:blip r:embed="rId6">
              <a:alphaModFix/>
            </a:blip>
            <a:srcRect b="0" l="0" r="0" t="0"/>
            <a:stretch/>
          </p:blipFill>
          <p:spPr>
            <a:xfrm>
              <a:off x="11256264" y="5117591"/>
              <a:ext cx="5279135" cy="4809744"/>
            </a:xfrm>
            <a:prstGeom prst="rect">
              <a:avLst/>
            </a:prstGeom>
            <a:noFill/>
            <a:ln>
              <a:noFill/>
            </a:ln>
          </p:spPr>
        </p:pic>
        <p:pic>
          <p:nvPicPr>
            <p:cNvPr id="640" name="Google Shape;640;p23"/>
            <p:cNvPicPr preferRelativeResize="0"/>
            <p:nvPr/>
          </p:nvPicPr>
          <p:blipFill rotWithShape="1">
            <a:blip r:embed="rId7">
              <a:alphaModFix/>
            </a:blip>
            <a:srcRect b="0" l="0" r="0" t="0"/>
            <a:stretch/>
          </p:blipFill>
          <p:spPr>
            <a:xfrm>
              <a:off x="11641835" y="390143"/>
              <a:ext cx="4588764" cy="4553711"/>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4" name="Shape 644"/>
        <p:cNvGrpSpPr/>
        <p:nvPr/>
      </p:nvGrpSpPr>
      <p:grpSpPr>
        <a:xfrm>
          <a:off x="0" y="0"/>
          <a:ext cx="0" cy="0"/>
          <a:chOff x="0" y="0"/>
          <a:chExt cx="0" cy="0"/>
        </a:xfrm>
      </p:grpSpPr>
      <p:grpSp>
        <p:nvGrpSpPr>
          <p:cNvPr id="645" name="Google Shape;645;p24"/>
          <p:cNvGrpSpPr/>
          <p:nvPr/>
        </p:nvGrpSpPr>
        <p:grpSpPr>
          <a:xfrm>
            <a:off x="0" y="0"/>
            <a:ext cx="18287999" cy="10286996"/>
            <a:chOff x="0" y="0"/>
            <a:chExt cx="18287999" cy="10286996"/>
          </a:xfrm>
        </p:grpSpPr>
        <p:pic>
          <p:nvPicPr>
            <p:cNvPr id="646" name="Google Shape;646;p24"/>
            <p:cNvPicPr preferRelativeResize="0"/>
            <p:nvPr/>
          </p:nvPicPr>
          <p:blipFill rotWithShape="1">
            <a:blip r:embed="rId3">
              <a:alphaModFix/>
            </a:blip>
            <a:srcRect b="0" l="0" r="0" t="0"/>
            <a:stretch/>
          </p:blipFill>
          <p:spPr>
            <a:xfrm>
              <a:off x="0" y="0"/>
              <a:ext cx="18287999" cy="10286996"/>
            </a:xfrm>
            <a:prstGeom prst="rect">
              <a:avLst/>
            </a:prstGeom>
            <a:noFill/>
            <a:ln>
              <a:noFill/>
            </a:ln>
          </p:spPr>
        </p:pic>
        <p:pic>
          <p:nvPicPr>
            <p:cNvPr id="647" name="Google Shape;647;p24"/>
            <p:cNvPicPr preferRelativeResize="0"/>
            <p:nvPr/>
          </p:nvPicPr>
          <p:blipFill rotWithShape="1">
            <a:blip r:embed="rId4">
              <a:alphaModFix/>
            </a:blip>
            <a:srcRect b="0" l="0" r="0" t="0"/>
            <a:stretch/>
          </p:blipFill>
          <p:spPr>
            <a:xfrm>
              <a:off x="0" y="3601592"/>
              <a:ext cx="2807462" cy="6685403"/>
            </a:xfrm>
            <a:prstGeom prst="rect">
              <a:avLst/>
            </a:prstGeom>
            <a:noFill/>
            <a:ln>
              <a:noFill/>
            </a:ln>
          </p:spPr>
        </p:pic>
        <p:pic>
          <p:nvPicPr>
            <p:cNvPr id="648" name="Google Shape;648;p24"/>
            <p:cNvPicPr preferRelativeResize="0"/>
            <p:nvPr/>
          </p:nvPicPr>
          <p:blipFill rotWithShape="1">
            <a:blip r:embed="rId5">
              <a:alphaModFix/>
            </a:blip>
            <a:srcRect b="0" l="0" r="0" t="0"/>
            <a:stretch/>
          </p:blipFill>
          <p:spPr>
            <a:xfrm>
              <a:off x="14283816" y="4355719"/>
              <a:ext cx="4004182" cy="5931277"/>
            </a:xfrm>
            <a:prstGeom prst="rect">
              <a:avLst/>
            </a:prstGeom>
            <a:noFill/>
            <a:ln>
              <a:noFill/>
            </a:ln>
          </p:spPr>
        </p:pic>
        <p:pic>
          <p:nvPicPr>
            <p:cNvPr id="649" name="Google Shape;649;p24"/>
            <p:cNvPicPr preferRelativeResize="0"/>
            <p:nvPr/>
          </p:nvPicPr>
          <p:blipFill rotWithShape="1">
            <a:blip r:embed="rId6">
              <a:alphaModFix/>
            </a:blip>
            <a:srcRect b="0" l="0" r="0" t="0"/>
            <a:stretch/>
          </p:blipFill>
          <p:spPr>
            <a:xfrm>
              <a:off x="2424683" y="602311"/>
              <a:ext cx="6484509" cy="9113188"/>
            </a:xfrm>
            <a:prstGeom prst="rect">
              <a:avLst/>
            </a:prstGeom>
            <a:noFill/>
            <a:ln>
              <a:noFill/>
            </a:ln>
          </p:spPr>
        </p:pic>
        <p:pic>
          <p:nvPicPr>
            <p:cNvPr id="650" name="Google Shape;650;p24"/>
            <p:cNvPicPr preferRelativeResize="0"/>
            <p:nvPr/>
          </p:nvPicPr>
          <p:blipFill rotWithShape="1">
            <a:blip r:embed="rId7">
              <a:alphaModFix/>
            </a:blip>
            <a:srcRect b="0" l="0" r="0" t="0"/>
            <a:stretch/>
          </p:blipFill>
          <p:spPr>
            <a:xfrm>
              <a:off x="9404604" y="868680"/>
              <a:ext cx="3429761" cy="3914394"/>
            </a:xfrm>
            <a:prstGeom prst="rect">
              <a:avLst/>
            </a:prstGeom>
            <a:noFill/>
            <a:ln>
              <a:noFill/>
            </a:ln>
          </p:spPr>
        </p:pic>
        <p:pic>
          <p:nvPicPr>
            <p:cNvPr id="651" name="Google Shape;651;p24"/>
            <p:cNvPicPr preferRelativeResize="0"/>
            <p:nvPr/>
          </p:nvPicPr>
          <p:blipFill rotWithShape="1">
            <a:blip r:embed="rId8">
              <a:alphaModFix/>
            </a:blip>
            <a:srcRect b="0" l="0" r="0" t="0"/>
            <a:stretch/>
          </p:blipFill>
          <p:spPr>
            <a:xfrm>
              <a:off x="9390888" y="5529071"/>
              <a:ext cx="6534150" cy="3652266"/>
            </a:xfrm>
            <a:prstGeom prst="rect">
              <a:avLst/>
            </a:prstGeom>
            <a:noFill/>
            <a:ln>
              <a:noFill/>
            </a:ln>
          </p:spPr>
        </p:pic>
        <p:pic>
          <p:nvPicPr>
            <p:cNvPr id="652" name="Google Shape;652;p24"/>
            <p:cNvPicPr preferRelativeResize="0"/>
            <p:nvPr/>
          </p:nvPicPr>
          <p:blipFill rotWithShape="1">
            <a:blip r:embed="rId9">
              <a:alphaModFix/>
            </a:blip>
            <a:srcRect b="0" l="0" r="0" t="0"/>
            <a:stretch/>
          </p:blipFill>
          <p:spPr>
            <a:xfrm>
              <a:off x="13028676" y="1228344"/>
              <a:ext cx="5095494" cy="319659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6" name="Shape 656"/>
        <p:cNvGrpSpPr/>
        <p:nvPr/>
      </p:nvGrpSpPr>
      <p:grpSpPr>
        <a:xfrm>
          <a:off x="0" y="0"/>
          <a:ext cx="0" cy="0"/>
          <a:chOff x="0" y="0"/>
          <a:chExt cx="0" cy="0"/>
        </a:xfrm>
      </p:grpSpPr>
      <p:grpSp>
        <p:nvGrpSpPr>
          <p:cNvPr id="657" name="Google Shape;657;p25"/>
          <p:cNvGrpSpPr/>
          <p:nvPr/>
        </p:nvGrpSpPr>
        <p:grpSpPr>
          <a:xfrm>
            <a:off x="371856" y="0"/>
            <a:ext cx="17916143" cy="10287000"/>
            <a:chOff x="371856" y="0"/>
            <a:chExt cx="17916143" cy="10287000"/>
          </a:xfrm>
        </p:grpSpPr>
        <p:sp>
          <p:nvSpPr>
            <p:cNvPr id="658" name="Google Shape;658;p25"/>
            <p:cNvSpPr/>
            <p:nvPr/>
          </p:nvSpPr>
          <p:spPr>
            <a:xfrm>
              <a:off x="9143999" y="0"/>
              <a:ext cx="9144000" cy="10287000"/>
            </a:xfrm>
            <a:custGeom>
              <a:rect b="b" l="l" r="r" t="t"/>
              <a:pathLst>
                <a:path extrusionOk="0" h="10287000" w="9144000">
                  <a:moveTo>
                    <a:pt x="9143999" y="0"/>
                  </a:moveTo>
                  <a:lnTo>
                    <a:pt x="0" y="0"/>
                  </a:lnTo>
                  <a:lnTo>
                    <a:pt x="0" y="10286996"/>
                  </a:lnTo>
                  <a:lnTo>
                    <a:pt x="9143999" y="10286996"/>
                  </a:lnTo>
                  <a:lnTo>
                    <a:pt x="9143999"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59" name="Google Shape;659;p25"/>
            <p:cNvPicPr preferRelativeResize="0"/>
            <p:nvPr/>
          </p:nvPicPr>
          <p:blipFill rotWithShape="1">
            <a:blip r:embed="rId3">
              <a:alphaModFix/>
            </a:blip>
            <a:srcRect b="0" l="0" r="0" t="0"/>
            <a:stretch/>
          </p:blipFill>
          <p:spPr>
            <a:xfrm>
              <a:off x="5558027" y="406"/>
              <a:ext cx="7319613" cy="10286591"/>
            </a:xfrm>
            <a:prstGeom prst="rect">
              <a:avLst/>
            </a:prstGeom>
            <a:noFill/>
            <a:ln>
              <a:noFill/>
            </a:ln>
          </p:spPr>
        </p:pic>
        <p:pic>
          <p:nvPicPr>
            <p:cNvPr id="660" name="Google Shape;660;p25"/>
            <p:cNvPicPr preferRelativeResize="0"/>
            <p:nvPr/>
          </p:nvPicPr>
          <p:blipFill rotWithShape="1">
            <a:blip r:embed="rId4">
              <a:alphaModFix/>
            </a:blip>
            <a:srcRect b="0" l="0" r="0" t="0"/>
            <a:stretch/>
          </p:blipFill>
          <p:spPr>
            <a:xfrm>
              <a:off x="371856" y="348361"/>
              <a:ext cx="5426837" cy="1246631"/>
            </a:xfrm>
            <a:prstGeom prst="rect">
              <a:avLst/>
            </a:prstGeom>
            <a:noFill/>
            <a:ln>
              <a:noFill/>
            </a:ln>
          </p:spPr>
        </p:pic>
      </p:grpSp>
      <p:sp>
        <p:nvSpPr>
          <p:cNvPr id="661" name="Google Shape;661;p25"/>
          <p:cNvSpPr txBox="1"/>
          <p:nvPr/>
        </p:nvSpPr>
        <p:spPr>
          <a:xfrm>
            <a:off x="519988" y="3684867"/>
            <a:ext cx="4724400" cy="5601000"/>
          </a:xfrm>
          <a:prstGeom prst="rect">
            <a:avLst/>
          </a:prstGeom>
          <a:noFill/>
          <a:ln>
            <a:noFill/>
          </a:ln>
        </p:spPr>
        <p:txBody>
          <a:bodyPr anchorCtr="0" anchor="t" bIns="0" lIns="0" spcFirstLastPara="1" rIns="0" wrap="square" tIns="12050">
            <a:spAutoFit/>
          </a:bodyPr>
          <a:lstStyle/>
          <a:p>
            <a:pPr indent="0" lvl="0" marL="38100" rtl="0" algn="l">
              <a:lnSpc>
                <a:spcPct val="100000"/>
              </a:lnSpc>
              <a:spcBef>
                <a:spcPts val="0"/>
              </a:spcBef>
              <a:spcAft>
                <a:spcPts val="0"/>
              </a:spcAft>
              <a:buNone/>
            </a:pPr>
            <a:r>
              <a:rPr lang="en-US" sz="2800">
                <a:solidFill>
                  <a:srgbClr val="5C2C04"/>
                </a:solidFill>
                <a:latin typeface="Times New Roman"/>
                <a:ea typeface="Times New Roman"/>
                <a:cs typeface="Times New Roman"/>
                <a:sym typeface="Times New Roman"/>
              </a:rPr>
              <a:t>23</a:t>
            </a:r>
            <a:r>
              <a:rPr baseline="30000" lang="en-US" sz="2775">
                <a:solidFill>
                  <a:srgbClr val="5C2C04"/>
                </a:solidFill>
                <a:latin typeface="Times New Roman"/>
                <a:ea typeface="Times New Roman"/>
                <a:cs typeface="Times New Roman"/>
                <a:sym typeface="Times New Roman"/>
              </a:rPr>
              <a:t>rd </a:t>
            </a:r>
            <a:r>
              <a:rPr lang="en-US" sz="2800">
                <a:solidFill>
                  <a:srgbClr val="5C2C04"/>
                </a:solidFill>
                <a:latin typeface="Times New Roman"/>
                <a:ea typeface="Times New Roman"/>
                <a:cs typeface="Times New Roman"/>
                <a:sym typeface="Times New Roman"/>
              </a:rPr>
              <a:t>February 2023</a:t>
            </a:r>
            <a:endParaRPr sz="2800">
              <a:latin typeface="Times New Roman"/>
              <a:ea typeface="Times New Roman"/>
              <a:cs typeface="Times New Roman"/>
              <a:sym typeface="Times New Roman"/>
            </a:endParaRPr>
          </a:p>
          <a:p>
            <a:pPr indent="0" lvl="0" marL="38100" marR="81915" rtl="0" algn="l">
              <a:lnSpc>
                <a:spcPct val="83400"/>
              </a:lnSpc>
              <a:spcBef>
                <a:spcPts val="2790"/>
              </a:spcBef>
              <a:spcAft>
                <a:spcPts val="0"/>
              </a:spcAft>
              <a:buNone/>
            </a:pPr>
            <a:r>
              <a:rPr lang="en-US" sz="2800">
                <a:solidFill>
                  <a:srgbClr val="5C2C04"/>
                </a:solidFill>
                <a:latin typeface="Times New Roman"/>
                <a:ea typeface="Times New Roman"/>
                <a:cs typeface="Times New Roman"/>
                <a:sym typeface="Times New Roman"/>
              </a:rPr>
              <a:t>The workshop was conducted to teach students the meaning of trauma, how to identify trauma, and how to cope with it in a heathy way.</a:t>
            </a:r>
            <a:endParaRPr sz="2800">
              <a:latin typeface="Times New Roman"/>
              <a:ea typeface="Times New Roman"/>
              <a:cs typeface="Times New Roman"/>
              <a:sym typeface="Times New Roman"/>
            </a:endParaRPr>
          </a:p>
          <a:p>
            <a:pPr indent="0" lvl="0" marL="38100" rtl="0" algn="l">
              <a:lnSpc>
                <a:spcPct val="89821"/>
              </a:lnSpc>
              <a:spcBef>
                <a:spcPts val="0"/>
              </a:spcBef>
              <a:spcAft>
                <a:spcPts val="0"/>
              </a:spcAft>
              <a:buNone/>
            </a:pPr>
            <a:r>
              <a:rPr lang="en-US" sz="2800">
                <a:solidFill>
                  <a:srgbClr val="5C2C04"/>
                </a:solidFill>
                <a:latin typeface="Times New Roman"/>
                <a:ea typeface="Times New Roman"/>
                <a:cs typeface="Times New Roman"/>
                <a:sym typeface="Times New Roman"/>
              </a:rPr>
              <a:t>The workshop provided</a:t>
            </a:r>
            <a:endParaRPr sz="2800">
              <a:latin typeface="Times New Roman"/>
              <a:ea typeface="Times New Roman"/>
              <a:cs typeface="Times New Roman"/>
              <a:sym typeface="Times New Roman"/>
            </a:endParaRPr>
          </a:p>
          <a:p>
            <a:pPr indent="0" lvl="0" marL="38100" marR="30480" rtl="0" algn="l">
              <a:lnSpc>
                <a:spcPct val="83400"/>
              </a:lnSpc>
              <a:spcBef>
                <a:spcPts val="280"/>
              </a:spcBef>
              <a:spcAft>
                <a:spcPts val="0"/>
              </a:spcAft>
              <a:buNone/>
            </a:pPr>
            <a:r>
              <a:rPr lang="en-US" sz="2800">
                <a:solidFill>
                  <a:srgbClr val="5C2C04"/>
                </a:solidFill>
                <a:latin typeface="Times New Roman"/>
                <a:ea typeface="Times New Roman"/>
                <a:cs typeface="Times New Roman"/>
                <a:sym typeface="Times New Roman"/>
              </a:rPr>
              <a:t>information on the different types of trauma, about PTSD, its treatment, and so on.</a:t>
            </a:r>
            <a:endParaRPr sz="2800">
              <a:latin typeface="Times New Roman"/>
              <a:ea typeface="Times New Roman"/>
              <a:cs typeface="Times New Roman"/>
              <a:sym typeface="Times New Roman"/>
            </a:endParaRPr>
          </a:p>
          <a:p>
            <a:pPr indent="0" lvl="0" marL="38100" rtl="0" algn="l">
              <a:lnSpc>
                <a:spcPct val="90000"/>
              </a:lnSpc>
              <a:spcBef>
                <a:spcPts val="0"/>
              </a:spcBef>
              <a:spcAft>
                <a:spcPts val="0"/>
              </a:spcAft>
              <a:buNone/>
            </a:pPr>
            <a:r>
              <a:rPr lang="en-US" sz="2800">
                <a:solidFill>
                  <a:srgbClr val="5C2C04"/>
                </a:solidFill>
                <a:latin typeface="Times New Roman"/>
                <a:ea typeface="Times New Roman"/>
                <a:cs typeface="Times New Roman"/>
                <a:sym typeface="Times New Roman"/>
              </a:rPr>
              <a:t>One of the main agendas of the</a:t>
            </a:r>
            <a:endParaRPr sz="2800">
              <a:latin typeface="Times New Roman"/>
              <a:ea typeface="Times New Roman"/>
              <a:cs typeface="Times New Roman"/>
              <a:sym typeface="Times New Roman"/>
            </a:endParaRPr>
          </a:p>
          <a:p>
            <a:pPr indent="0" lvl="0" marL="38100" marR="367665" rtl="0" algn="l">
              <a:lnSpc>
                <a:spcPct val="83300"/>
              </a:lnSpc>
              <a:spcBef>
                <a:spcPts val="285"/>
              </a:spcBef>
              <a:spcAft>
                <a:spcPts val="0"/>
              </a:spcAft>
              <a:buNone/>
            </a:pPr>
            <a:r>
              <a:rPr lang="en-US" sz="2800">
                <a:solidFill>
                  <a:srgbClr val="5C2C04"/>
                </a:solidFill>
                <a:latin typeface="Times New Roman"/>
                <a:ea typeface="Times New Roman"/>
                <a:cs typeface="Times New Roman"/>
                <a:sym typeface="Times New Roman"/>
              </a:rPr>
              <a:t>workshop was to extend a helping to those who might be going through the same.</a:t>
            </a:r>
            <a:endParaRPr sz="2800">
              <a:latin typeface="Times New Roman"/>
              <a:ea typeface="Times New Roman"/>
              <a:cs typeface="Times New Roman"/>
              <a:sym typeface="Times New Roman"/>
            </a:endParaRPr>
          </a:p>
        </p:txBody>
      </p:sp>
      <p:sp>
        <p:nvSpPr>
          <p:cNvPr id="662" name="Google Shape;662;p25"/>
          <p:cNvSpPr txBox="1"/>
          <p:nvPr>
            <p:ph type="title"/>
          </p:nvPr>
        </p:nvSpPr>
        <p:spPr>
          <a:xfrm>
            <a:off x="506050" y="1708471"/>
            <a:ext cx="4752300" cy="1535100"/>
          </a:xfrm>
          <a:prstGeom prst="rect">
            <a:avLst/>
          </a:prstGeom>
          <a:noFill/>
          <a:ln>
            <a:noFill/>
          </a:ln>
        </p:spPr>
        <p:txBody>
          <a:bodyPr anchorCtr="0" anchor="t" bIns="0" lIns="0" spcFirstLastPara="1" rIns="0" wrap="square" tIns="12700">
            <a:spAutoFit/>
          </a:bodyPr>
          <a:lstStyle/>
          <a:p>
            <a:pPr indent="0" lvl="0" marL="0" marR="5080" rtl="0" algn="l">
              <a:lnSpc>
                <a:spcPct val="115000"/>
              </a:lnSpc>
              <a:spcBef>
                <a:spcPts val="0"/>
              </a:spcBef>
              <a:spcAft>
                <a:spcPts val="0"/>
              </a:spcAft>
              <a:buNone/>
            </a:pPr>
            <a:r>
              <a:rPr lang="en-US" sz="4600">
                <a:solidFill>
                  <a:srgbClr val="5C2C04"/>
                </a:solidFill>
              </a:rPr>
              <a:t>Emotional Trauma</a:t>
            </a:r>
            <a:endParaRPr sz="4600"/>
          </a:p>
        </p:txBody>
      </p:sp>
      <p:grpSp>
        <p:nvGrpSpPr>
          <p:cNvPr id="663" name="Google Shape;663;p25"/>
          <p:cNvGrpSpPr/>
          <p:nvPr/>
        </p:nvGrpSpPr>
        <p:grpSpPr>
          <a:xfrm>
            <a:off x="13165836" y="184404"/>
            <a:ext cx="4648961" cy="10077448"/>
            <a:chOff x="13165836" y="184404"/>
            <a:chExt cx="4648961" cy="10077448"/>
          </a:xfrm>
        </p:grpSpPr>
        <p:pic>
          <p:nvPicPr>
            <p:cNvPr id="664" name="Google Shape;664;p25"/>
            <p:cNvPicPr preferRelativeResize="0"/>
            <p:nvPr/>
          </p:nvPicPr>
          <p:blipFill rotWithShape="1">
            <a:blip r:embed="rId5">
              <a:alphaModFix/>
            </a:blip>
            <a:srcRect b="0" l="0" r="0" t="0"/>
            <a:stretch/>
          </p:blipFill>
          <p:spPr>
            <a:xfrm>
              <a:off x="14019276" y="6284974"/>
              <a:ext cx="2743961" cy="3976878"/>
            </a:xfrm>
            <a:prstGeom prst="rect">
              <a:avLst/>
            </a:prstGeom>
            <a:noFill/>
            <a:ln>
              <a:noFill/>
            </a:ln>
          </p:spPr>
        </p:pic>
        <p:pic>
          <p:nvPicPr>
            <p:cNvPr id="665" name="Google Shape;665;p25"/>
            <p:cNvPicPr preferRelativeResize="0"/>
            <p:nvPr/>
          </p:nvPicPr>
          <p:blipFill rotWithShape="1">
            <a:blip r:embed="rId6">
              <a:alphaModFix/>
            </a:blip>
            <a:srcRect b="0" l="0" r="0" t="0"/>
            <a:stretch/>
          </p:blipFill>
          <p:spPr>
            <a:xfrm>
              <a:off x="13769340" y="184404"/>
              <a:ext cx="3304794" cy="3048762"/>
            </a:xfrm>
            <a:prstGeom prst="rect">
              <a:avLst/>
            </a:prstGeom>
            <a:noFill/>
            <a:ln>
              <a:noFill/>
            </a:ln>
          </p:spPr>
        </p:pic>
        <p:pic>
          <p:nvPicPr>
            <p:cNvPr id="666" name="Google Shape;666;p25"/>
            <p:cNvPicPr preferRelativeResize="0"/>
            <p:nvPr/>
          </p:nvPicPr>
          <p:blipFill rotWithShape="1">
            <a:blip r:embed="rId7">
              <a:alphaModFix/>
            </a:blip>
            <a:srcRect b="0" l="0" r="0" t="0"/>
            <a:stretch/>
          </p:blipFill>
          <p:spPr>
            <a:xfrm>
              <a:off x="13165836" y="3461004"/>
              <a:ext cx="4648961" cy="2597658"/>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adf3e8c848_0_11"/>
          <p:cNvSpPr/>
          <p:nvPr/>
        </p:nvSpPr>
        <p:spPr>
          <a:xfrm>
            <a:off x="7226549" y="0"/>
            <a:ext cx="9144000" cy="10287000"/>
          </a:xfrm>
          <a:custGeom>
            <a:rect b="b" l="l" r="r" t="t"/>
            <a:pathLst>
              <a:path extrusionOk="0" h="10287000" w="9144000">
                <a:moveTo>
                  <a:pt x="9143999" y="0"/>
                </a:moveTo>
                <a:lnTo>
                  <a:pt x="0" y="0"/>
                </a:lnTo>
                <a:lnTo>
                  <a:pt x="0" y="10286996"/>
                </a:lnTo>
                <a:lnTo>
                  <a:pt x="9143999" y="10286996"/>
                </a:lnTo>
                <a:lnTo>
                  <a:pt x="9143999"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72" name="Google Shape;672;g2adf3e8c848_0_11"/>
          <p:cNvSpPr txBox="1"/>
          <p:nvPr>
            <p:ph type="title"/>
          </p:nvPr>
        </p:nvSpPr>
        <p:spPr>
          <a:xfrm>
            <a:off x="7906356" y="1230225"/>
            <a:ext cx="7784400" cy="2462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Playfair Display"/>
                <a:ea typeface="Playfair Display"/>
                <a:cs typeface="Playfair Display"/>
                <a:sym typeface="Playfair Display"/>
              </a:rPr>
              <a:t>EMOTIONAL </a:t>
            </a:r>
            <a:endParaRPr>
              <a:latin typeface="Playfair Display"/>
              <a:ea typeface="Playfair Display"/>
              <a:cs typeface="Playfair Display"/>
              <a:sym typeface="Playfair Display"/>
            </a:endParaRPr>
          </a:p>
          <a:p>
            <a:pPr indent="0" lvl="0" marL="0" rtl="0" algn="l">
              <a:spcBef>
                <a:spcPts val="0"/>
              </a:spcBef>
              <a:spcAft>
                <a:spcPts val="0"/>
              </a:spcAft>
              <a:buNone/>
            </a:pPr>
            <a:r>
              <a:rPr lang="en-US">
                <a:latin typeface="Playfair Display"/>
                <a:ea typeface="Playfair Display"/>
                <a:cs typeface="Playfair Display"/>
                <a:sym typeface="Playfair Display"/>
              </a:rPr>
              <a:t>KALEIDOSCOPE</a:t>
            </a:r>
            <a:endParaRPr>
              <a:latin typeface="Playfair Display"/>
              <a:ea typeface="Playfair Display"/>
              <a:cs typeface="Playfair Display"/>
              <a:sym typeface="Playfair Display"/>
            </a:endParaRPr>
          </a:p>
        </p:txBody>
      </p:sp>
      <p:sp>
        <p:nvSpPr>
          <p:cNvPr id="673" name="Google Shape;673;g2adf3e8c848_0_11"/>
          <p:cNvSpPr txBox="1"/>
          <p:nvPr/>
        </p:nvSpPr>
        <p:spPr>
          <a:xfrm>
            <a:off x="10418850" y="450700"/>
            <a:ext cx="7953900" cy="10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200">
              <a:solidFill>
                <a:srgbClr val="233440"/>
              </a:solidFill>
              <a:latin typeface="Sacramento"/>
              <a:ea typeface="Sacramento"/>
              <a:cs typeface="Sacramento"/>
              <a:sym typeface="Sacramento"/>
            </a:endParaRPr>
          </a:p>
        </p:txBody>
      </p:sp>
      <p:sp>
        <p:nvSpPr>
          <p:cNvPr id="674" name="Google Shape;674;g2adf3e8c848_0_11"/>
          <p:cNvSpPr txBox="1"/>
          <p:nvPr>
            <p:ph idx="1" type="body"/>
          </p:nvPr>
        </p:nvSpPr>
        <p:spPr>
          <a:xfrm>
            <a:off x="7906339" y="4061813"/>
            <a:ext cx="7784400" cy="36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Times New Roman"/>
                <a:ea typeface="Times New Roman"/>
                <a:cs typeface="Times New Roman"/>
                <a:sym typeface="Times New Roman"/>
              </a:rPr>
              <a:t>21st September 2023</a:t>
            </a:r>
            <a:endParaRPr>
              <a:latin typeface="Times New Roman"/>
              <a:ea typeface="Times New Roman"/>
              <a:cs typeface="Times New Roman"/>
              <a:sym typeface="Times New Roman"/>
            </a:endParaRPr>
          </a:p>
        </p:txBody>
      </p:sp>
      <p:pic>
        <p:nvPicPr>
          <p:cNvPr id="675" name="Google Shape;675;g2adf3e8c848_0_11"/>
          <p:cNvPicPr preferRelativeResize="0"/>
          <p:nvPr/>
        </p:nvPicPr>
        <p:blipFill>
          <a:blip r:embed="rId3">
            <a:alphaModFix/>
          </a:blip>
          <a:stretch>
            <a:fillRect/>
          </a:stretch>
        </p:blipFill>
        <p:spPr>
          <a:xfrm>
            <a:off x="414375" y="574950"/>
            <a:ext cx="6029251" cy="6029251"/>
          </a:xfrm>
          <a:prstGeom prst="rect">
            <a:avLst/>
          </a:prstGeom>
          <a:noFill/>
          <a:ln>
            <a:noFill/>
          </a:ln>
        </p:spPr>
      </p:pic>
      <p:pic>
        <p:nvPicPr>
          <p:cNvPr id="676" name="Google Shape;676;g2adf3e8c848_0_11"/>
          <p:cNvPicPr preferRelativeResize="0"/>
          <p:nvPr/>
        </p:nvPicPr>
        <p:blipFill rotWithShape="1">
          <a:blip r:embed="rId4">
            <a:alphaModFix/>
          </a:blip>
          <a:srcRect b="9488" l="0" r="0" t="11038"/>
          <a:stretch/>
        </p:blipFill>
        <p:spPr>
          <a:xfrm>
            <a:off x="16417938" y="4798000"/>
            <a:ext cx="2983599" cy="5594127"/>
          </a:xfrm>
          <a:prstGeom prst="rect">
            <a:avLst/>
          </a:prstGeom>
          <a:noFill/>
          <a:ln>
            <a:noFill/>
          </a:ln>
        </p:spPr>
      </p:pic>
      <p:pic>
        <p:nvPicPr>
          <p:cNvPr id="677" name="Google Shape;677;g2adf3e8c848_0_11"/>
          <p:cNvPicPr preferRelativeResize="0"/>
          <p:nvPr/>
        </p:nvPicPr>
        <p:blipFill rotWithShape="1">
          <a:blip r:embed="rId5">
            <a:alphaModFix/>
          </a:blip>
          <a:srcRect b="9952" l="0" r="0" t="11561"/>
          <a:stretch/>
        </p:blipFill>
        <p:spPr>
          <a:xfrm>
            <a:off x="16417950" y="0"/>
            <a:ext cx="2983574" cy="4923151"/>
          </a:xfrm>
          <a:prstGeom prst="rect">
            <a:avLst/>
          </a:prstGeom>
          <a:noFill/>
          <a:ln>
            <a:noFill/>
          </a:ln>
        </p:spPr>
      </p:pic>
      <p:pic>
        <p:nvPicPr>
          <p:cNvPr id="678" name="Google Shape;678;g2adf3e8c848_0_11"/>
          <p:cNvPicPr preferRelativeResize="0"/>
          <p:nvPr/>
        </p:nvPicPr>
        <p:blipFill>
          <a:blip r:embed="rId6">
            <a:alphaModFix/>
          </a:blip>
          <a:stretch>
            <a:fillRect/>
          </a:stretch>
        </p:blipFill>
        <p:spPr>
          <a:xfrm>
            <a:off x="631925" y="6868350"/>
            <a:ext cx="5594150" cy="2940900"/>
          </a:xfrm>
          <a:prstGeom prst="rect">
            <a:avLst/>
          </a:prstGeom>
          <a:noFill/>
          <a:ln>
            <a:noFill/>
          </a:ln>
        </p:spPr>
      </p:pic>
      <p:sp>
        <p:nvSpPr>
          <p:cNvPr id="679" name="Google Shape;679;g2adf3e8c848_0_11"/>
          <p:cNvSpPr txBox="1"/>
          <p:nvPr/>
        </p:nvSpPr>
        <p:spPr>
          <a:xfrm>
            <a:off x="7716750" y="4572000"/>
            <a:ext cx="8163600" cy="42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222222"/>
                </a:solidFill>
                <a:highlight>
                  <a:srgbClr val="FFFFFF"/>
                </a:highlight>
              </a:rPr>
              <a:t>i</a:t>
            </a:r>
            <a:endParaRPr sz="1200">
              <a:solidFill>
                <a:srgbClr val="222222"/>
              </a:solidFill>
              <a:highlight>
                <a:srgbClr val="FFFFFF"/>
              </a:highlight>
            </a:endParaRPr>
          </a:p>
          <a:p>
            <a:pPr indent="-400050" lvl="0" marL="457200" rtl="0" algn="l">
              <a:spcBef>
                <a:spcPts val="0"/>
              </a:spcBef>
              <a:spcAft>
                <a:spcPts val="0"/>
              </a:spcAft>
              <a:buClr>
                <a:srgbClr val="222222"/>
              </a:buClr>
              <a:buSzPts val="2700"/>
              <a:buFont typeface="Times New Roman"/>
              <a:buChar char="●"/>
            </a:pPr>
            <a:r>
              <a:rPr lang="en-US" sz="2700">
                <a:solidFill>
                  <a:srgbClr val="222222"/>
                </a:solidFill>
                <a:latin typeface="Times New Roman"/>
                <a:ea typeface="Times New Roman"/>
                <a:cs typeface="Times New Roman"/>
                <a:sym typeface="Times New Roman"/>
              </a:rPr>
              <a:t>In collaboration with Eatha Foundation, VNC, this activity was conducted for Suicide prevention week. </a:t>
            </a:r>
            <a:endParaRPr sz="2700">
              <a:solidFill>
                <a:srgbClr val="222222"/>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222222"/>
              </a:solidFill>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US" sz="2700">
                <a:solidFill>
                  <a:srgbClr val="222222"/>
                </a:solidFill>
                <a:latin typeface="Times New Roman"/>
                <a:ea typeface="Times New Roman"/>
                <a:cs typeface="Times New Roman"/>
                <a:sym typeface="Times New Roman"/>
              </a:rPr>
              <a:t>our emotions are a </a:t>
            </a:r>
            <a:r>
              <a:rPr lang="en-US" sz="2700">
                <a:solidFill>
                  <a:srgbClr val="222222"/>
                </a:solidFill>
                <a:latin typeface="Times New Roman"/>
                <a:ea typeface="Times New Roman"/>
                <a:cs typeface="Times New Roman"/>
                <a:sym typeface="Times New Roman"/>
              </a:rPr>
              <a:t>myriad</a:t>
            </a:r>
            <a:r>
              <a:rPr lang="en-US" sz="2700">
                <a:solidFill>
                  <a:srgbClr val="222222"/>
                </a:solidFill>
                <a:latin typeface="Times New Roman"/>
                <a:ea typeface="Times New Roman"/>
                <a:cs typeface="Times New Roman"/>
                <a:sym typeface="Times New Roman"/>
              </a:rPr>
              <a:t> of colours and patterns, and building upon this, this activity </a:t>
            </a:r>
            <a:r>
              <a:rPr lang="en-US" sz="2700">
                <a:solidFill>
                  <a:srgbClr val="222222"/>
                </a:solidFill>
                <a:latin typeface="Times New Roman"/>
                <a:ea typeface="Times New Roman"/>
                <a:cs typeface="Times New Roman"/>
                <a:sym typeface="Times New Roman"/>
              </a:rPr>
              <a:t>utilized</a:t>
            </a:r>
            <a:r>
              <a:rPr lang="en-US" sz="2700">
                <a:solidFill>
                  <a:srgbClr val="222222"/>
                </a:solidFill>
                <a:latin typeface="Times New Roman"/>
                <a:ea typeface="Times New Roman"/>
                <a:cs typeface="Times New Roman"/>
                <a:sym typeface="Times New Roman"/>
              </a:rPr>
              <a:t> colours as a medium of recognizing and expressing emotions. </a:t>
            </a:r>
            <a:endParaRPr sz="2700">
              <a:solidFill>
                <a:srgbClr val="222222"/>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222222"/>
              </a:solidFill>
              <a:latin typeface="Times New Roman"/>
              <a:ea typeface="Times New Roman"/>
              <a:cs typeface="Times New Roman"/>
              <a:sym typeface="Times New Roman"/>
            </a:endParaRPr>
          </a:p>
          <a:p>
            <a:pPr indent="-400050" lvl="0" marL="457200" rtl="0" algn="l">
              <a:spcBef>
                <a:spcPts val="0"/>
              </a:spcBef>
              <a:spcAft>
                <a:spcPts val="0"/>
              </a:spcAft>
              <a:buClr>
                <a:srgbClr val="222222"/>
              </a:buClr>
              <a:buSzPts val="2700"/>
              <a:buFont typeface="Times New Roman"/>
              <a:buChar char="●"/>
            </a:pPr>
            <a:r>
              <a:rPr lang="en-US" sz="2700">
                <a:solidFill>
                  <a:srgbClr val="222222"/>
                </a:solidFill>
                <a:latin typeface="Times New Roman"/>
                <a:ea typeface="Times New Roman"/>
                <a:cs typeface="Times New Roman"/>
                <a:sym typeface="Times New Roman"/>
              </a:rPr>
              <a:t>the students were also provided with small messages to help </a:t>
            </a:r>
            <a:r>
              <a:rPr lang="en-US" sz="2700">
                <a:solidFill>
                  <a:srgbClr val="222222"/>
                </a:solidFill>
                <a:latin typeface="Times New Roman"/>
                <a:ea typeface="Times New Roman"/>
                <a:cs typeface="Times New Roman"/>
                <a:sym typeface="Times New Roman"/>
              </a:rPr>
              <a:t>navigate</a:t>
            </a:r>
            <a:r>
              <a:rPr lang="en-US" sz="2700">
                <a:solidFill>
                  <a:srgbClr val="222222"/>
                </a:solidFill>
                <a:latin typeface="Times New Roman"/>
                <a:ea typeface="Times New Roman"/>
                <a:cs typeface="Times New Roman"/>
                <a:sym typeface="Times New Roman"/>
              </a:rPr>
              <a:t> the emotions. </a:t>
            </a:r>
            <a:endParaRPr sz="2700">
              <a:solidFill>
                <a:srgbClr val="222222"/>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adf3e8c848_0_16"/>
          <p:cNvSpPr/>
          <p:nvPr/>
        </p:nvSpPr>
        <p:spPr>
          <a:xfrm rot="5400000">
            <a:off x="4803122" y="-705803"/>
            <a:ext cx="9144000" cy="19699605"/>
          </a:xfrm>
          <a:custGeom>
            <a:rect b="b" l="l" r="r" t="t"/>
            <a:pathLst>
              <a:path extrusionOk="0" h="10287000" w="9144000">
                <a:moveTo>
                  <a:pt x="9143999" y="0"/>
                </a:moveTo>
                <a:lnTo>
                  <a:pt x="0" y="0"/>
                </a:lnTo>
                <a:lnTo>
                  <a:pt x="0" y="10286996"/>
                </a:lnTo>
                <a:lnTo>
                  <a:pt x="9143999" y="10286996"/>
                </a:lnTo>
                <a:lnTo>
                  <a:pt x="9143999"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85" name="Google Shape;685;g2adf3e8c848_0_16"/>
          <p:cNvSpPr txBox="1"/>
          <p:nvPr>
            <p:ph type="title"/>
          </p:nvPr>
        </p:nvSpPr>
        <p:spPr>
          <a:xfrm>
            <a:off x="435712" y="2514628"/>
            <a:ext cx="16981500" cy="1231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CHATATHON 3.0</a:t>
            </a:r>
            <a:endParaRPr/>
          </a:p>
        </p:txBody>
      </p:sp>
      <p:sp>
        <p:nvSpPr>
          <p:cNvPr id="686" name="Google Shape;686;g2adf3e8c848_0_16"/>
          <p:cNvSpPr txBox="1"/>
          <p:nvPr>
            <p:ph idx="1" type="body"/>
          </p:nvPr>
        </p:nvSpPr>
        <p:spPr>
          <a:xfrm>
            <a:off x="435700" y="413075"/>
            <a:ext cx="9892800" cy="19701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US" sz="6400">
                <a:latin typeface="Sacramento"/>
                <a:ea typeface="Sacramento"/>
                <a:cs typeface="Sacramento"/>
                <a:sym typeface="Sacramento"/>
              </a:rPr>
              <a:t>Conversation around Mental Health and Wellbeing </a:t>
            </a:r>
            <a:endParaRPr sz="1600"/>
          </a:p>
        </p:txBody>
      </p:sp>
      <p:sp>
        <p:nvSpPr>
          <p:cNvPr id="687" name="Google Shape;687;g2adf3e8c848_0_16"/>
          <p:cNvSpPr txBox="1"/>
          <p:nvPr/>
        </p:nvSpPr>
        <p:spPr>
          <a:xfrm>
            <a:off x="4036375" y="4775550"/>
            <a:ext cx="6541200" cy="4618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5C2C04"/>
              </a:buClr>
              <a:buSzPts val="2500"/>
              <a:buFont typeface="Times New Roman"/>
              <a:buChar char="●"/>
            </a:pPr>
            <a:r>
              <a:rPr lang="en-US" sz="2500">
                <a:solidFill>
                  <a:srgbClr val="5C2C04"/>
                </a:solidFill>
                <a:latin typeface="Times New Roman"/>
                <a:ea typeface="Times New Roman"/>
                <a:cs typeface="Times New Roman"/>
                <a:sym typeface="Times New Roman"/>
              </a:rPr>
              <a:t>I</a:t>
            </a:r>
            <a:r>
              <a:rPr lang="en-US" sz="2500">
                <a:solidFill>
                  <a:srgbClr val="5C2C04"/>
                </a:solidFill>
                <a:latin typeface="Times New Roman"/>
                <a:ea typeface="Times New Roman"/>
                <a:cs typeface="Times New Roman"/>
                <a:sym typeface="Times New Roman"/>
              </a:rPr>
              <a:t>n collaboration with RAHAT Charitable &amp; Medical Research Trust., this  immersive workshop was conducted  with the goal of  raising awareness about mental health issues and creating a safe space where students can openly discuss their challenges and worries.</a:t>
            </a:r>
            <a:endParaRPr sz="2500">
              <a:solidFill>
                <a:srgbClr val="5C2C04"/>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500">
              <a:solidFill>
                <a:srgbClr val="5C2C04"/>
              </a:solidFill>
              <a:latin typeface="Times New Roman"/>
              <a:ea typeface="Times New Roman"/>
              <a:cs typeface="Times New Roman"/>
              <a:sym typeface="Times New Roman"/>
            </a:endParaRPr>
          </a:p>
          <a:p>
            <a:pPr indent="-387350" lvl="0" marL="457200" rtl="0" algn="l">
              <a:lnSpc>
                <a:spcPct val="115000"/>
              </a:lnSpc>
              <a:spcBef>
                <a:spcPts val="0"/>
              </a:spcBef>
              <a:spcAft>
                <a:spcPts val="0"/>
              </a:spcAft>
              <a:buClr>
                <a:srgbClr val="5C2C04"/>
              </a:buClr>
              <a:buSzPts val="2500"/>
              <a:buFont typeface="Times New Roman"/>
              <a:buChar char="●"/>
            </a:pPr>
            <a:r>
              <a:rPr lang="en-US" sz="2500">
                <a:solidFill>
                  <a:srgbClr val="5C2C04"/>
                </a:solidFill>
                <a:latin typeface="Times New Roman"/>
                <a:ea typeface="Times New Roman"/>
                <a:cs typeface="Times New Roman"/>
                <a:sym typeface="Times New Roman"/>
              </a:rPr>
              <a:t>CHATATHON 3.0 was an expert-led open conversation where students can freely express themselves and engage in mindful discussions.</a:t>
            </a:r>
            <a:endParaRPr sz="2500">
              <a:solidFill>
                <a:srgbClr val="5C2C04"/>
              </a:solidFill>
              <a:latin typeface="Times New Roman"/>
              <a:ea typeface="Times New Roman"/>
              <a:cs typeface="Times New Roman"/>
              <a:sym typeface="Times New Roman"/>
            </a:endParaRPr>
          </a:p>
        </p:txBody>
      </p:sp>
      <p:pic>
        <p:nvPicPr>
          <p:cNvPr id="688" name="Google Shape;688;g2adf3e8c848_0_16"/>
          <p:cNvPicPr preferRelativeResize="0"/>
          <p:nvPr/>
        </p:nvPicPr>
        <p:blipFill>
          <a:blip r:embed="rId3">
            <a:alphaModFix/>
          </a:blip>
          <a:stretch>
            <a:fillRect/>
          </a:stretch>
        </p:blipFill>
        <p:spPr>
          <a:xfrm>
            <a:off x="10936650" y="152400"/>
            <a:ext cx="7058841" cy="9982200"/>
          </a:xfrm>
          <a:prstGeom prst="rect">
            <a:avLst/>
          </a:prstGeom>
          <a:noFill/>
          <a:ln>
            <a:noFill/>
          </a:ln>
        </p:spPr>
      </p:pic>
      <p:pic>
        <p:nvPicPr>
          <p:cNvPr id="689" name="Google Shape;689;g2adf3e8c848_0_16"/>
          <p:cNvPicPr preferRelativeResize="0"/>
          <p:nvPr/>
        </p:nvPicPr>
        <p:blipFill>
          <a:blip r:embed="rId4">
            <a:alphaModFix/>
          </a:blip>
          <a:stretch>
            <a:fillRect/>
          </a:stretch>
        </p:blipFill>
        <p:spPr>
          <a:xfrm>
            <a:off x="284550" y="4278338"/>
            <a:ext cx="3392748" cy="2741553"/>
          </a:xfrm>
          <a:prstGeom prst="rect">
            <a:avLst/>
          </a:prstGeom>
          <a:noFill/>
          <a:ln>
            <a:noFill/>
          </a:ln>
          <a:effectLst>
            <a:outerShdw blurRad="457200" rotWithShape="0" algn="bl" dir="5400000" dist="19050">
              <a:srgbClr val="313131">
                <a:alpha val="50000"/>
              </a:srgbClr>
            </a:outerShdw>
            <a:reflection blurRad="0" dir="5400000" dist="38100" endA="0" endPos="30000" fadeDir="5400012" kx="0" rotWithShape="0" algn="bl" stA="65000" stPos="0" sy="-100000" ky="0"/>
          </a:effectLst>
        </p:spPr>
      </p:pic>
      <p:pic>
        <p:nvPicPr>
          <p:cNvPr id="690" name="Google Shape;690;g2adf3e8c848_0_16"/>
          <p:cNvPicPr preferRelativeResize="0"/>
          <p:nvPr/>
        </p:nvPicPr>
        <p:blipFill>
          <a:blip r:embed="rId5">
            <a:alphaModFix/>
          </a:blip>
          <a:stretch>
            <a:fillRect/>
          </a:stretch>
        </p:blipFill>
        <p:spPr>
          <a:xfrm>
            <a:off x="284550" y="7256475"/>
            <a:ext cx="3392748" cy="2741576"/>
          </a:xfrm>
          <a:prstGeom prst="rect">
            <a:avLst/>
          </a:prstGeom>
          <a:noFill/>
          <a:ln>
            <a:noFill/>
          </a:ln>
          <a:effectLst>
            <a:outerShdw blurRad="400050" rotWithShape="0" algn="bl" dir="5400000" dist="19050">
              <a:srgbClr val="313131">
                <a:alpha val="50000"/>
              </a:srgbClr>
            </a:outerShdw>
          </a:effectLst>
        </p:spPr>
      </p:pic>
      <p:sp>
        <p:nvSpPr>
          <p:cNvPr id="691" name="Google Shape;691;g2adf3e8c848_0_16"/>
          <p:cNvSpPr txBox="1"/>
          <p:nvPr/>
        </p:nvSpPr>
        <p:spPr>
          <a:xfrm>
            <a:off x="630475" y="3633175"/>
            <a:ext cx="2548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233440"/>
                </a:solidFill>
                <a:latin typeface="Times New Roman"/>
                <a:ea typeface="Times New Roman"/>
                <a:cs typeface="Times New Roman"/>
                <a:sym typeface="Times New Roman"/>
              </a:rPr>
              <a:t>11th october 2023</a:t>
            </a:r>
            <a:endParaRPr sz="2400">
              <a:solidFill>
                <a:srgbClr val="23344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adf3e8c848_0_21"/>
          <p:cNvSpPr/>
          <p:nvPr/>
        </p:nvSpPr>
        <p:spPr>
          <a:xfrm>
            <a:off x="337575" y="4077275"/>
            <a:ext cx="9966960" cy="5143500"/>
          </a:xfrm>
          <a:custGeom>
            <a:rect b="b" l="l" r="r" t="t"/>
            <a:pathLst>
              <a:path extrusionOk="0" h="10287000" w="9144000">
                <a:moveTo>
                  <a:pt x="9143999" y="0"/>
                </a:moveTo>
                <a:lnTo>
                  <a:pt x="0" y="0"/>
                </a:lnTo>
                <a:lnTo>
                  <a:pt x="0" y="10286996"/>
                </a:lnTo>
                <a:lnTo>
                  <a:pt x="9143999" y="10286996"/>
                </a:lnTo>
                <a:lnTo>
                  <a:pt x="9143999" y="0"/>
                </a:lnTo>
                <a:close/>
              </a:path>
            </a:pathLst>
          </a:custGeom>
          <a:solidFill>
            <a:srgbClr val="FFF6E2"/>
          </a:solid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2600">
              <a:solidFill>
                <a:srgbClr val="5C2C04"/>
              </a:solidFill>
              <a:latin typeface="Times New Roman"/>
              <a:ea typeface="Times New Roman"/>
              <a:cs typeface="Times New Roman"/>
              <a:sym typeface="Times New Roman"/>
            </a:endParaRPr>
          </a:p>
        </p:txBody>
      </p:sp>
      <p:sp>
        <p:nvSpPr>
          <p:cNvPr id="697" name="Google Shape;697;g2adf3e8c848_0_21"/>
          <p:cNvSpPr txBox="1"/>
          <p:nvPr>
            <p:ph type="title"/>
          </p:nvPr>
        </p:nvSpPr>
        <p:spPr>
          <a:xfrm>
            <a:off x="463575" y="1939975"/>
            <a:ext cx="9582900" cy="1123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7300">
                <a:latin typeface="Great Vibes"/>
                <a:ea typeface="Great Vibes"/>
                <a:cs typeface="Great Vibes"/>
                <a:sym typeface="Great Vibes"/>
              </a:rPr>
              <a:t>Life is a Game, Play It!</a:t>
            </a:r>
            <a:endParaRPr sz="7300">
              <a:latin typeface="Great Vibes"/>
              <a:ea typeface="Great Vibes"/>
              <a:cs typeface="Great Vibes"/>
              <a:sym typeface="Great Vibes"/>
            </a:endParaRPr>
          </a:p>
        </p:txBody>
      </p:sp>
      <p:sp>
        <p:nvSpPr>
          <p:cNvPr id="698" name="Google Shape;698;g2adf3e8c848_0_21"/>
          <p:cNvSpPr txBox="1"/>
          <p:nvPr>
            <p:ph idx="1" type="body"/>
          </p:nvPr>
        </p:nvSpPr>
        <p:spPr>
          <a:xfrm>
            <a:off x="560164" y="3353313"/>
            <a:ext cx="7784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Times New Roman"/>
                <a:ea typeface="Times New Roman"/>
                <a:cs typeface="Times New Roman"/>
                <a:sym typeface="Times New Roman"/>
              </a:rPr>
              <a:t>11th October 2023- January 2024</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699" name="Google Shape;699;g2adf3e8c848_0_21"/>
          <p:cNvPicPr preferRelativeResize="0"/>
          <p:nvPr/>
        </p:nvPicPr>
        <p:blipFill rotWithShape="1">
          <a:blip r:embed="rId3">
            <a:alphaModFix/>
          </a:blip>
          <a:srcRect b="0" l="0" r="0" t="18936"/>
          <a:stretch/>
        </p:blipFill>
        <p:spPr>
          <a:xfrm>
            <a:off x="9912813" y="566200"/>
            <a:ext cx="2899668" cy="3376701"/>
          </a:xfrm>
          <a:prstGeom prst="rect">
            <a:avLst/>
          </a:prstGeom>
          <a:noFill/>
          <a:ln>
            <a:noFill/>
          </a:ln>
        </p:spPr>
      </p:pic>
      <p:pic>
        <p:nvPicPr>
          <p:cNvPr id="700" name="Google Shape;700;g2adf3e8c848_0_21"/>
          <p:cNvPicPr preferRelativeResize="0"/>
          <p:nvPr/>
        </p:nvPicPr>
        <p:blipFill rotWithShape="1">
          <a:blip r:embed="rId4">
            <a:alphaModFix/>
          </a:blip>
          <a:srcRect b="0" l="0" r="0" t="0"/>
          <a:stretch/>
        </p:blipFill>
        <p:spPr>
          <a:xfrm>
            <a:off x="9912825" y="4291575"/>
            <a:ext cx="2899651" cy="5549092"/>
          </a:xfrm>
          <a:prstGeom prst="rect">
            <a:avLst/>
          </a:prstGeom>
          <a:noFill/>
          <a:ln>
            <a:noFill/>
          </a:ln>
        </p:spPr>
      </p:pic>
      <p:pic>
        <p:nvPicPr>
          <p:cNvPr id="701" name="Google Shape;701;g2adf3e8c848_0_21"/>
          <p:cNvPicPr preferRelativeResize="0"/>
          <p:nvPr/>
        </p:nvPicPr>
        <p:blipFill>
          <a:blip r:embed="rId5">
            <a:alphaModFix/>
          </a:blip>
          <a:stretch>
            <a:fillRect/>
          </a:stretch>
        </p:blipFill>
        <p:spPr>
          <a:xfrm>
            <a:off x="13090050" y="7271150"/>
            <a:ext cx="4765051" cy="2761774"/>
          </a:xfrm>
          <a:prstGeom prst="rect">
            <a:avLst/>
          </a:prstGeom>
          <a:noFill/>
          <a:ln>
            <a:noFill/>
          </a:ln>
        </p:spPr>
      </p:pic>
      <p:pic>
        <p:nvPicPr>
          <p:cNvPr id="702" name="Google Shape;702;g2adf3e8c848_0_21"/>
          <p:cNvPicPr preferRelativeResize="0"/>
          <p:nvPr/>
        </p:nvPicPr>
        <p:blipFill>
          <a:blip r:embed="rId6">
            <a:alphaModFix/>
          </a:blip>
          <a:stretch>
            <a:fillRect/>
          </a:stretch>
        </p:blipFill>
        <p:spPr>
          <a:xfrm>
            <a:off x="13103100" y="352288"/>
            <a:ext cx="4765050" cy="6740976"/>
          </a:xfrm>
          <a:prstGeom prst="rect">
            <a:avLst/>
          </a:prstGeom>
          <a:noFill/>
          <a:ln>
            <a:noFill/>
          </a:ln>
        </p:spPr>
      </p:pic>
      <p:sp>
        <p:nvSpPr>
          <p:cNvPr id="703" name="Google Shape;703;g2adf3e8c848_0_21"/>
          <p:cNvSpPr txBox="1"/>
          <p:nvPr/>
        </p:nvSpPr>
        <p:spPr>
          <a:xfrm>
            <a:off x="337575" y="566200"/>
            <a:ext cx="82296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0">
                <a:solidFill>
                  <a:srgbClr val="233440"/>
                </a:solidFill>
                <a:latin typeface="Lora"/>
                <a:ea typeface="Lora"/>
                <a:cs typeface="Lora"/>
                <a:sym typeface="Lora"/>
              </a:rPr>
              <a:t>Spiritual</a:t>
            </a:r>
            <a:r>
              <a:rPr lang="en-US" sz="6000">
                <a:solidFill>
                  <a:srgbClr val="233440"/>
                </a:solidFill>
                <a:latin typeface="Lora"/>
                <a:ea typeface="Lora"/>
                <a:cs typeface="Lora"/>
                <a:sym typeface="Lora"/>
              </a:rPr>
              <a:t> Workshop</a:t>
            </a:r>
            <a:endParaRPr sz="6000">
              <a:solidFill>
                <a:srgbClr val="233440"/>
              </a:solidFill>
              <a:latin typeface="Lora"/>
              <a:ea typeface="Lora"/>
              <a:cs typeface="Lora"/>
              <a:sym typeface="Lora"/>
            </a:endParaRPr>
          </a:p>
        </p:txBody>
      </p:sp>
      <p:sp>
        <p:nvSpPr>
          <p:cNvPr id="704" name="Google Shape;704;g2adf3e8c848_0_21"/>
          <p:cNvSpPr txBox="1"/>
          <p:nvPr/>
        </p:nvSpPr>
        <p:spPr>
          <a:xfrm>
            <a:off x="560175" y="4291575"/>
            <a:ext cx="8736600" cy="49266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rgbClr val="5C2C04"/>
              </a:buClr>
              <a:buSzPts val="2600"/>
              <a:buFont typeface="Times New Roman"/>
              <a:buChar char="●"/>
            </a:pPr>
            <a:r>
              <a:rPr lang="en-US" sz="2600">
                <a:solidFill>
                  <a:srgbClr val="5C2C04"/>
                </a:solidFill>
                <a:latin typeface="Times New Roman"/>
                <a:ea typeface="Times New Roman"/>
                <a:cs typeface="Times New Roman"/>
                <a:sym typeface="Times New Roman"/>
              </a:rPr>
              <a:t>Counselling cell collaborated with Sri Sathya Sai Seva Organisation to conduct this unique program, designed specially for young people, by young people</a:t>
            </a:r>
            <a:endParaRPr sz="2600">
              <a:solidFill>
                <a:srgbClr val="5C2C04"/>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600">
              <a:solidFill>
                <a:srgbClr val="5C2C04"/>
              </a:solidFill>
              <a:latin typeface="Times New Roman"/>
              <a:ea typeface="Times New Roman"/>
              <a:cs typeface="Times New Roman"/>
              <a:sym typeface="Times New Roman"/>
            </a:endParaRPr>
          </a:p>
          <a:p>
            <a:pPr indent="-393700" lvl="0" marL="457200" rtl="0" algn="l">
              <a:lnSpc>
                <a:spcPct val="115000"/>
              </a:lnSpc>
              <a:spcBef>
                <a:spcPts val="0"/>
              </a:spcBef>
              <a:spcAft>
                <a:spcPts val="0"/>
              </a:spcAft>
              <a:buClr>
                <a:srgbClr val="5C2C04"/>
              </a:buClr>
              <a:buSzPts val="2600"/>
              <a:buFont typeface="Times New Roman"/>
              <a:buChar char="●"/>
            </a:pPr>
            <a:r>
              <a:rPr lang="en-US" sz="2600">
                <a:solidFill>
                  <a:srgbClr val="5C2C04"/>
                </a:solidFill>
                <a:latin typeface="Times New Roman"/>
                <a:ea typeface="Times New Roman"/>
                <a:cs typeface="Times New Roman"/>
                <a:sym typeface="Times New Roman"/>
              </a:rPr>
              <a:t>The objective of the program was to introduce ideas of holistic personality development and living a balanced life, while training the students on leadership, stress management and time management skills. </a:t>
            </a:r>
            <a:endParaRPr sz="2600">
              <a:solidFill>
                <a:srgbClr val="5C2C04"/>
              </a:solidFill>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t/>
            </a:r>
            <a:endParaRPr sz="1600">
              <a:solidFill>
                <a:srgbClr val="5C2C04"/>
              </a:solidFill>
              <a:latin typeface="Times New Roman"/>
              <a:ea typeface="Times New Roman"/>
              <a:cs typeface="Times New Roman"/>
              <a:sym typeface="Times New Roman"/>
            </a:endParaRPr>
          </a:p>
          <a:p>
            <a:pPr indent="-393700" lvl="0" marL="457200" rtl="0" algn="l">
              <a:lnSpc>
                <a:spcPct val="115000"/>
              </a:lnSpc>
              <a:spcBef>
                <a:spcPts val="0"/>
              </a:spcBef>
              <a:spcAft>
                <a:spcPts val="0"/>
              </a:spcAft>
              <a:buClr>
                <a:srgbClr val="5C2C04"/>
              </a:buClr>
              <a:buSzPts val="2600"/>
              <a:buFont typeface="Times New Roman"/>
              <a:buChar char="●"/>
            </a:pPr>
            <a:r>
              <a:rPr lang="en-US" sz="2600">
                <a:solidFill>
                  <a:srgbClr val="5C2C04"/>
                </a:solidFill>
                <a:latin typeface="Times New Roman"/>
                <a:ea typeface="Times New Roman"/>
                <a:cs typeface="Times New Roman"/>
                <a:sym typeface="Times New Roman"/>
              </a:rPr>
              <a:t>The program consists of 7 modules which took place over 4 months. </a:t>
            </a:r>
            <a:endParaRPr sz="2400">
              <a:solidFill>
                <a:srgbClr val="23344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p:nvPr/>
        </p:nvSpPr>
        <p:spPr>
          <a:xfrm>
            <a:off x="11021627" y="0"/>
            <a:ext cx="7266940" cy="4203065"/>
          </a:xfrm>
          <a:custGeom>
            <a:rect b="b" l="l" r="r" t="t"/>
            <a:pathLst>
              <a:path extrusionOk="0" h="4203065" w="7266940">
                <a:moveTo>
                  <a:pt x="7266371" y="0"/>
                </a:moveTo>
                <a:lnTo>
                  <a:pt x="2003" y="0"/>
                </a:lnTo>
                <a:lnTo>
                  <a:pt x="0" y="30764"/>
                </a:lnTo>
                <a:lnTo>
                  <a:pt x="200534" y="986750"/>
                </a:lnTo>
                <a:lnTo>
                  <a:pt x="1054757" y="1993085"/>
                </a:lnTo>
                <a:lnTo>
                  <a:pt x="2988123" y="2569516"/>
                </a:lnTo>
                <a:lnTo>
                  <a:pt x="5026138" y="2762058"/>
                </a:lnTo>
                <a:lnTo>
                  <a:pt x="6219577" y="3102276"/>
                </a:lnTo>
                <a:lnTo>
                  <a:pt x="7031129" y="3838603"/>
                </a:lnTo>
                <a:lnTo>
                  <a:pt x="7266371" y="4202626"/>
                </a:lnTo>
                <a:lnTo>
                  <a:pt x="7266371" y="0"/>
                </a:lnTo>
                <a:close/>
              </a:path>
            </a:pathLst>
          </a:custGeom>
          <a:solidFill>
            <a:srgbClr val="EBE3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6" name="Google Shape;116;p3"/>
          <p:cNvPicPr preferRelativeResize="0"/>
          <p:nvPr/>
        </p:nvPicPr>
        <p:blipFill rotWithShape="1">
          <a:blip r:embed="rId3">
            <a:alphaModFix/>
          </a:blip>
          <a:srcRect b="0" l="0" r="0" t="0"/>
          <a:stretch/>
        </p:blipFill>
        <p:spPr>
          <a:xfrm>
            <a:off x="-443" y="5407144"/>
            <a:ext cx="7403472" cy="4891722"/>
          </a:xfrm>
          <a:prstGeom prst="rect">
            <a:avLst/>
          </a:prstGeom>
          <a:noFill/>
          <a:ln>
            <a:noFill/>
          </a:ln>
        </p:spPr>
      </p:pic>
      <p:sp>
        <p:nvSpPr>
          <p:cNvPr id="117" name="Google Shape;117;p3"/>
          <p:cNvSpPr/>
          <p:nvPr/>
        </p:nvSpPr>
        <p:spPr>
          <a:xfrm>
            <a:off x="1090012" y="0"/>
            <a:ext cx="6414770" cy="1799589"/>
          </a:xfrm>
          <a:custGeom>
            <a:rect b="b" l="l" r="r" t="t"/>
            <a:pathLst>
              <a:path extrusionOk="0" h="1799589" w="6414770">
                <a:moveTo>
                  <a:pt x="0" y="0"/>
                </a:moveTo>
                <a:lnTo>
                  <a:pt x="4386" y="78224"/>
                </a:lnTo>
                <a:lnTo>
                  <a:pt x="8966" y="126279"/>
                </a:lnTo>
                <a:lnTo>
                  <a:pt x="14857" y="174270"/>
                </a:lnTo>
                <a:lnTo>
                  <a:pt x="22021" y="222150"/>
                </a:lnTo>
                <a:lnTo>
                  <a:pt x="30422" y="269874"/>
                </a:lnTo>
                <a:lnTo>
                  <a:pt x="40022" y="317395"/>
                </a:lnTo>
                <a:lnTo>
                  <a:pt x="50781" y="364667"/>
                </a:lnTo>
                <a:lnTo>
                  <a:pt x="62664" y="411643"/>
                </a:lnTo>
                <a:lnTo>
                  <a:pt x="75631" y="458278"/>
                </a:lnTo>
                <a:lnTo>
                  <a:pt x="89645" y="504526"/>
                </a:lnTo>
                <a:lnTo>
                  <a:pt x="104669" y="550339"/>
                </a:lnTo>
                <a:lnTo>
                  <a:pt x="120664" y="595672"/>
                </a:lnTo>
                <a:lnTo>
                  <a:pt x="137593" y="640479"/>
                </a:lnTo>
                <a:lnTo>
                  <a:pt x="155418" y="684714"/>
                </a:lnTo>
                <a:lnTo>
                  <a:pt x="174101" y="728329"/>
                </a:lnTo>
                <a:lnTo>
                  <a:pt x="193605" y="771280"/>
                </a:lnTo>
                <a:lnTo>
                  <a:pt x="213891" y="813520"/>
                </a:lnTo>
                <a:lnTo>
                  <a:pt x="234922" y="855002"/>
                </a:lnTo>
                <a:lnTo>
                  <a:pt x="256660" y="895681"/>
                </a:lnTo>
                <a:lnTo>
                  <a:pt x="280964" y="939061"/>
                </a:lnTo>
                <a:lnTo>
                  <a:pt x="306134" y="982094"/>
                </a:lnTo>
                <a:lnTo>
                  <a:pt x="332177" y="1024715"/>
                </a:lnTo>
                <a:lnTo>
                  <a:pt x="359102" y="1066860"/>
                </a:lnTo>
                <a:lnTo>
                  <a:pt x="386913" y="1108463"/>
                </a:lnTo>
                <a:lnTo>
                  <a:pt x="415619" y="1149459"/>
                </a:lnTo>
                <a:lnTo>
                  <a:pt x="445227" y="1189783"/>
                </a:lnTo>
                <a:lnTo>
                  <a:pt x="475743" y="1229371"/>
                </a:lnTo>
                <a:lnTo>
                  <a:pt x="507174" y="1268158"/>
                </a:lnTo>
                <a:lnTo>
                  <a:pt x="539528" y="1306078"/>
                </a:lnTo>
                <a:lnTo>
                  <a:pt x="572811" y="1343066"/>
                </a:lnTo>
                <a:lnTo>
                  <a:pt x="607031" y="1379058"/>
                </a:lnTo>
                <a:lnTo>
                  <a:pt x="642194" y="1413988"/>
                </a:lnTo>
                <a:lnTo>
                  <a:pt x="678308" y="1447792"/>
                </a:lnTo>
                <a:lnTo>
                  <a:pt x="715379" y="1480405"/>
                </a:lnTo>
                <a:lnTo>
                  <a:pt x="753414" y="1511761"/>
                </a:lnTo>
                <a:lnTo>
                  <a:pt x="792421" y="1541796"/>
                </a:lnTo>
                <a:lnTo>
                  <a:pt x="832406" y="1570445"/>
                </a:lnTo>
                <a:lnTo>
                  <a:pt x="873376" y="1597642"/>
                </a:lnTo>
                <a:lnTo>
                  <a:pt x="915339" y="1623323"/>
                </a:lnTo>
                <a:lnTo>
                  <a:pt x="958301" y="1647423"/>
                </a:lnTo>
                <a:lnTo>
                  <a:pt x="1002270" y="1669876"/>
                </a:lnTo>
                <a:lnTo>
                  <a:pt x="1047252" y="1690619"/>
                </a:lnTo>
                <a:lnTo>
                  <a:pt x="1092571" y="1709358"/>
                </a:lnTo>
                <a:lnTo>
                  <a:pt x="1138310" y="1726192"/>
                </a:lnTo>
                <a:lnTo>
                  <a:pt x="1184443" y="1741166"/>
                </a:lnTo>
                <a:lnTo>
                  <a:pt x="1230942" y="1754323"/>
                </a:lnTo>
                <a:lnTo>
                  <a:pt x="1277780" y="1765710"/>
                </a:lnTo>
                <a:lnTo>
                  <a:pt x="1324929" y="1775369"/>
                </a:lnTo>
                <a:lnTo>
                  <a:pt x="1372363" y="1783345"/>
                </a:lnTo>
                <a:lnTo>
                  <a:pt x="1420054" y="1789684"/>
                </a:lnTo>
                <a:lnTo>
                  <a:pt x="1467975" y="1794429"/>
                </a:lnTo>
                <a:lnTo>
                  <a:pt x="1516098" y="1797625"/>
                </a:lnTo>
                <a:lnTo>
                  <a:pt x="1564397" y="1799316"/>
                </a:lnTo>
                <a:lnTo>
                  <a:pt x="1612844" y="1799547"/>
                </a:lnTo>
                <a:lnTo>
                  <a:pt x="1661412" y="1798363"/>
                </a:lnTo>
                <a:lnTo>
                  <a:pt x="1710074" y="1795808"/>
                </a:lnTo>
                <a:lnTo>
                  <a:pt x="1758802" y="1791926"/>
                </a:lnTo>
                <a:lnTo>
                  <a:pt x="1807570" y="1786762"/>
                </a:lnTo>
                <a:lnTo>
                  <a:pt x="1856349" y="1780361"/>
                </a:lnTo>
                <a:lnTo>
                  <a:pt x="1905114" y="1772766"/>
                </a:lnTo>
                <a:lnTo>
                  <a:pt x="1953836" y="1764023"/>
                </a:lnTo>
                <a:lnTo>
                  <a:pt x="2002488" y="1754176"/>
                </a:lnTo>
                <a:lnTo>
                  <a:pt x="2051044" y="1743269"/>
                </a:lnTo>
                <a:lnTo>
                  <a:pt x="2099475" y="1731348"/>
                </a:lnTo>
                <a:lnTo>
                  <a:pt x="2147755" y="1718455"/>
                </a:lnTo>
                <a:lnTo>
                  <a:pt x="2195857" y="1704637"/>
                </a:lnTo>
                <a:lnTo>
                  <a:pt x="2243752" y="1689937"/>
                </a:lnTo>
                <a:lnTo>
                  <a:pt x="2291415" y="1674400"/>
                </a:lnTo>
                <a:lnTo>
                  <a:pt x="2338817" y="1658070"/>
                </a:lnTo>
                <a:lnTo>
                  <a:pt x="2385932" y="1640993"/>
                </a:lnTo>
                <a:lnTo>
                  <a:pt x="2432733" y="1623211"/>
                </a:lnTo>
                <a:lnTo>
                  <a:pt x="2479191" y="1604771"/>
                </a:lnTo>
                <a:lnTo>
                  <a:pt x="2525280" y="1585716"/>
                </a:lnTo>
                <a:lnTo>
                  <a:pt x="2570973" y="1566091"/>
                </a:lnTo>
                <a:lnTo>
                  <a:pt x="2616242" y="1545940"/>
                </a:lnTo>
                <a:lnTo>
                  <a:pt x="2661060" y="1525309"/>
                </a:lnTo>
                <a:lnTo>
                  <a:pt x="2752595" y="1481482"/>
                </a:lnTo>
                <a:lnTo>
                  <a:pt x="2843588" y="1436183"/>
                </a:lnTo>
                <a:lnTo>
                  <a:pt x="3430978" y="1131380"/>
                </a:lnTo>
                <a:lnTo>
                  <a:pt x="3522132" y="1086825"/>
                </a:lnTo>
                <a:lnTo>
                  <a:pt x="3613872" y="1043942"/>
                </a:lnTo>
                <a:lnTo>
                  <a:pt x="3660003" y="1023243"/>
                </a:lnTo>
                <a:lnTo>
                  <a:pt x="3706330" y="1003101"/>
                </a:lnTo>
                <a:lnTo>
                  <a:pt x="3752870" y="983561"/>
                </a:lnTo>
                <a:lnTo>
                  <a:pt x="3799640" y="964671"/>
                </a:lnTo>
                <a:lnTo>
                  <a:pt x="3846656" y="946476"/>
                </a:lnTo>
                <a:lnTo>
                  <a:pt x="3893934" y="929023"/>
                </a:lnTo>
                <a:lnTo>
                  <a:pt x="3941492" y="912357"/>
                </a:lnTo>
                <a:lnTo>
                  <a:pt x="3989345" y="896526"/>
                </a:lnTo>
                <a:lnTo>
                  <a:pt x="4037511" y="881575"/>
                </a:lnTo>
                <a:lnTo>
                  <a:pt x="4086006" y="867551"/>
                </a:lnTo>
                <a:lnTo>
                  <a:pt x="4134846" y="854500"/>
                </a:lnTo>
                <a:lnTo>
                  <a:pt x="4184049" y="842468"/>
                </a:lnTo>
                <a:lnTo>
                  <a:pt x="4234244" y="831353"/>
                </a:lnTo>
                <a:lnTo>
                  <a:pt x="4284627" y="821277"/>
                </a:lnTo>
                <a:lnTo>
                  <a:pt x="4335178" y="812133"/>
                </a:lnTo>
                <a:lnTo>
                  <a:pt x="4385878" y="803813"/>
                </a:lnTo>
                <a:lnTo>
                  <a:pt x="4436707" y="796209"/>
                </a:lnTo>
                <a:lnTo>
                  <a:pt x="4487647" y="789213"/>
                </a:lnTo>
                <a:lnTo>
                  <a:pt x="4589778" y="776613"/>
                </a:lnTo>
                <a:lnTo>
                  <a:pt x="4794508" y="753963"/>
                </a:lnTo>
                <a:lnTo>
                  <a:pt x="4947852" y="735809"/>
                </a:lnTo>
                <a:lnTo>
                  <a:pt x="4998825" y="728960"/>
                </a:lnTo>
                <a:lnTo>
                  <a:pt x="5049694" y="721532"/>
                </a:lnTo>
                <a:lnTo>
                  <a:pt x="5100441" y="713419"/>
                </a:lnTo>
                <a:lnTo>
                  <a:pt x="5151045" y="704511"/>
                </a:lnTo>
                <a:lnTo>
                  <a:pt x="5201488" y="694700"/>
                </a:lnTo>
                <a:lnTo>
                  <a:pt x="5251749" y="683880"/>
                </a:lnTo>
                <a:lnTo>
                  <a:pt x="5301720" y="671935"/>
                </a:lnTo>
                <a:lnTo>
                  <a:pt x="5351361" y="658909"/>
                </a:lnTo>
                <a:lnTo>
                  <a:pt x="5400657" y="644812"/>
                </a:lnTo>
                <a:lnTo>
                  <a:pt x="5449590" y="629650"/>
                </a:lnTo>
                <a:lnTo>
                  <a:pt x="5498144" y="613432"/>
                </a:lnTo>
                <a:lnTo>
                  <a:pt x="5546302" y="596166"/>
                </a:lnTo>
                <a:lnTo>
                  <a:pt x="5594048" y="577860"/>
                </a:lnTo>
                <a:lnTo>
                  <a:pt x="5641365" y="558521"/>
                </a:lnTo>
                <a:lnTo>
                  <a:pt x="5688236" y="538157"/>
                </a:lnTo>
                <a:lnTo>
                  <a:pt x="5734645" y="516776"/>
                </a:lnTo>
                <a:lnTo>
                  <a:pt x="5780576" y="494387"/>
                </a:lnTo>
                <a:lnTo>
                  <a:pt x="5826011" y="470996"/>
                </a:lnTo>
                <a:lnTo>
                  <a:pt x="5870934" y="446612"/>
                </a:lnTo>
                <a:lnTo>
                  <a:pt x="5915328" y="421243"/>
                </a:lnTo>
                <a:lnTo>
                  <a:pt x="5959177" y="394896"/>
                </a:lnTo>
                <a:lnTo>
                  <a:pt x="6002464" y="367579"/>
                </a:lnTo>
                <a:lnTo>
                  <a:pt x="6045173" y="339301"/>
                </a:lnTo>
                <a:lnTo>
                  <a:pt x="6087286" y="310069"/>
                </a:lnTo>
                <a:lnTo>
                  <a:pt x="6128788" y="279892"/>
                </a:lnTo>
                <a:lnTo>
                  <a:pt x="6169661" y="248775"/>
                </a:lnTo>
                <a:lnTo>
                  <a:pt x="6209974" y="216444"/>
                </a:lnTo>
                <a:lnTo>
                  <a:pt x="6249446" y="182748"/>
                </a:lnTo>
                <a:lnTo>
                  <a:pt x="6287690" y="147604"/>
                </a:lnTo>
                <a:lnTo>
                  <a:pt x="6324324" y="110927"/>
                </a:lnTo>
                <a:lnTo>
                  <a:pt x="6358962" y="72635"/>
                </a:lnTo>
                <a:lnTo>
                  <a:pt x="6391220" y="32644"/>
                </a:lnTo>
                <a:lnTo>
                  <a:pt x="6414268" y="0"/>
                </a:lnTo>
                <a:lnTo>
                  <a:pt x="0" y="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 name="Google Shape;118;p3"/>
          <p:cNvSpPr/>
          <p:nvPr/>
        </p:nvSpPr>
        <p:spPr>
          <a:xfrm>
            <a:off x="12213180" y="259933"/>
            <a:ext cx="278765" cy="339090"/>
          </a:xfrm>
          <a:custGeom>
            <a:rect b="b" l="l" r="r" t="t"/>
            <a:pathLst>
              <a:path extrusionOk="0" h="339090" w="278765">
                <a:moveTo>
                  <a:pt x="0" y="241398"/>
                </a:moveTo>
                <a:lnTo>
                  <a:pt x="20273" y="302451"/>
                </a:lnTo>
                <a:lnTo>
                  <a:pt x="67549" y="335222"/>
                </a:lnTo>
                <a:lnTo>
                  <a:pt x="97297" y="339092"/>
                </a:lnTo>
                <a:lnTo>
                  <a:pt x="128975" y="333599"/>
                </a:lnTo>
                <a:lnTo>
                  <a:pt x="191700" y="291474"/>
                </a:lnTo>
                <a:lnTo>
                  <a:pt x="219533" y="253313"/>
                </a:lnTo>
                <a:lnTo>
                  <a:pt x="254835" y="189637"/>
                </a:lnTo>
                <a:lnTo>
                  <a:pt x="272257" y="146421"/>
                </a:lnTo>
                <a:lnTo>
                  <a:pt x="278268" y="107081"/>
                </a:lnTo>
                <a:lnTo>
                  <a:pt x="274363" y="72516"/>
                </a:lnTo>
                <a:lnTo>
                  <a:pt x="262036" y="43626"/>
                </a:lnTo>
                <a:lnTo>
                  <a:pt x="242781" y="21310"/>
                </a:lnTo>
                <a:lnTo>
                  <a:pt x="218094" y="6468"/>
                </a:lnTo>
                <a:lnTo>
                  <a:pt x="189469" y="0"/>
                </a:lnTo>
                <a:lnTo>
                  <a:pt x="158401" y="2804"/>
                </a:lnTo>
                <a:lnTo>
                  <a:pt x="94913" y="39830"/>
                </a:lnTo>
                <a:lnTo>
                  <a:pt x="65483" y="75851"/>
                </a:lnTo>
                <a:lnTo>
                  <a:pt x="39311" y="119390"/>
                </a:lnTo>
                <a:lnTo>
                  <a:pt x="19580" y="158170"/>
                </a:lnTo>
                <a:lnTo>
                  <a:pt x="4005" y="202174"/>
                </a:lnTo>
                <a:lnTo>
                  <a:pt x="0" y="24139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9" name="Google Shape;119;p3"/>
          <p:cNvSpPr/>
          <p:nvPr/>
        </p:nvSpPr>
        <p:spPr>
          <a:xfrm>
            <a:off x="12462600" y="749856"/>
            <a:ext cx="257810" cy="351155"/>
          </a:xfrm>
          <a:custGeom>
            <a:rect b="b" l="l" r="r" t="t"/>
            <a:pathLst>
              <a:path extrusionOk="0" h="351155" w="257809">
                <a:moveTo>
                  <a:pt x="0" y="98606"/>
                </a:moveTo>
                <a:lnTo>
                  <a:pt x="1027" y="139123"/>
                </a:lnTo>
                <a:lnTo>
                  <a:pt x="12909" y="184813"/>
                </a:lnTo>
                <a:lnTo>
                  <a:pt x="39793" y="252479"/>
                </a:lnTo>
                <a:lnTo>
                  <a:pt x="62194" y="293355"/>
                </a:lnTo>
                <a:lnTo>
                  <a:pt x="88837" y="322976"/>
                </a:lnTo>
                <a:lnTo>
                  <a:pt x="148268" y="350772"/>
                </a:lnTo>
                <a:lnTo>
                  <a:pt x="177767" y="350108"/>
                </a:lnTo>
                <a:lnTo>
                  <a:pt x="228102" y="322557"/>
                </a:lnTo>
                <a:lnTo>
                  <a:pt x="255920" y="263908"/>
                </a:lnTo>
                <a:lnTo>
                  <a:pt x="257273" y="224373"/>
                </a:lnTo>
                <a:lnTo>
                  <a:pt x="248060" y="178804"/>
                </a:lnTo>
                <a:lnTo>
                  <a:pt x="230995" y="130977"/>
                </a:lnTo>
                <a:lnTo>
                  <a:pt x="213474" y="91113"/>
                </a:lnTo>
                <a:lnTo>
                  <a:pt x="189284" y="51153"/>
                </a:lnTo>
                <a:lnTo>
                  <a:pt x="161453" y="23150"/>
                </a:lnTo>
                <a:lnTo>
                  <a:pt x="101314" y="0"/>
                </a:lnTo>
                <a:lnTo>
                  <a:pt x="72226" y="3345"/>
                </a:lnTo>
                <a:lnTo>
                  <a:pt x="45940" y="15632"/>
                </a:lnTo>
                <a:lnTo>
                  <a:pt x="24067" y="36107"/>
                </a:lnTo>
                <a:lnTo>
                  <a:pt x="8216" y="64016"/>
                </a:lnTo>
                <a:lnTo>
                  <a:pt x="0" y="986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0" name="Google Shape;120;p3"/>
          <p:cNvSpPr/>
          <p:nvPr/>
        </p:nvSpPr>
        <p:spPr>
          <a:xfrm>
            <a:off x="11980235" y="690427"/>
            <a:ext cx="266700" cy="347345"/>
          </a:xfrm>
          <a:custGeom>
            <a:rect b="b" l="l" r="r" t="t"/>
            <a:pathLst>
              <a:path extrusionOk="0" h="347344" w="266700">
                <a:moveTo>
                  <a:pt x="0" y="105037"/>
                </a:moveTo>
                <a:lnTo>
                  <a:pt x="3700" y="145399"/>
                </a:lnTo>
                <a:lnTo>
                  <a:pt x="18575" y="190211"/>
                </a:lnTo>
                <a:lnTo>
                  <a:pt x="49846" y="255972"/>
                </a:lnTo>
                <a:lnTo>
                  <a:pt x="74902" y="295289"/>
                </a:lnTo>
                <a:lnTo>
                  <a:pt x="103446" y="323096"/>
                </a:lnTo>
                <a:lnTo>
                  <a:pt x="164585" y="346928"/>
                </a:lnTo>
                <a:lnTo>
                  <a:pt x="193974" y="344328"/>
                </a:lnTo>
                <a:lnTo>
                  <a:pt x="220438" y="332966"/>
                </a:lnTo>
                <a:lnTo>
                  <a:pt x="242375" y="313531"/>
                </a:lnTo>
                <a:lnTo>
                  <a:pt x="258181" y="286709"/>
                </a:lnTo>
                <a:lnTo>
                  <a:pt x="266253" y="253188"/>
                </a:lnTo>
                <a:lnTo>
                  <a:pt x="264989" y="213654"/>
                </a:lnTo>
                <a:lnTo>
                  <a:pt x="252785" y="168796"/>
                </a:lnTo>
                <a:lnTo>
                  <a:pt x="232601" y="122157"/>
                </a:lnTo>
                <a:lnTo>
                  <a:pt x="212545" y="83538"/>
                </a:lnTo>
                <a:lnTo>
                  <a:pt x="185768" y="45260"/>
                </a:lnTo>
                <a:lnTo>
                  <a:pt x="156147" y="19149"/>
                </a:lnTo>
                <a:lnTo>
                  <a:pt x="94602" y="0"/>
                </a:lnTo>
                <a:lnTo>
                  <a:pt x="65793" y="5246"/>
                </a:lnTo>
                <a:lnTo>
                  <a:pt x="40371" y="19231"/>
                </a:lnTo>
                <a:lnTo>
                  <a:pt x="19893" y="41096"/>
                </a:lnTo>
                <a:lnTo>
                  <a:pt x="5916" y="69984"/>
                </a:lnTo>
                <a:lnTo>
                  <a:pt x="0" y="105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 name="Google Shape;121;p3"/>
          <p:cNvSpPr/>
          <p:nvPr/>
        </p:nvSpPr>
        <p:spPr>
          <a:xfrm>
            <a:off x="12694132" y="387403"/>
            <a:ext cx="317500" cy="215265"/>
          </a:xfrm>
          <a:custGeom>
            <a:rect b="b" l="l" r="r" t="t"/>
            <a:pathLst>
              <a:path extrusionOk="0" h="215265" w="317500">
                <a:moveTo>
                  <a:pt x="0" y="121502"/>
                </a:moveTo>
                <a:lnTo>
                  <a:pt x="17105" y="174734"/>
                </a:lnTo>
                <a:lnTo>
                  <a:pt x="70113" y="209376"/>
                </a:lnTo>
                <a:lnTo>
                  <a:pt x="108479" y="214744"/>
                </a:lnTo>
                <a:lnTo>
                  <a:pt x="153900" y="209484"/>
                </a:lnTo>
                <a:lnTo>
                  <a:pt x="216500" y="193618"/>
                </a:lnTo>
                <a:lnTo>
                  <a:pt x="258335" y="176804"/>
                </a:lnTo>
                <a:lnTo>
                  <a:pt x="308320" y="127611"/>
                </a:lnTo>
                <a:lnTo>
                  <a:pt x="317337" y="99245"/>
                </a:lnTo>
                <a:lnTo>
                  <a:pt x="316281" y="71043"/>
                </a:lnTo>
                <a:lnTo>
                  <a:pt x="305586" y="45010"/>
                </a:lnTo>
                <a:lnTo>
                  <a:pt x="285685" y="23154"/>
                </a:lnTo>
                <a:lnTo>
                  <a:pt x="257012" y="7481"/>
                </a:lnTo>
                <a:lnTo>
                  <a:pt x="219999" y="0"/>
                </a:lnTo>
                <a:lnTo>
                  <a:pt x="175081" y="2715"/>
                </a:lnTo>
                <a:lnTo>
                  <a:pt x="131063" y="12245"/>
                </a:lnTo>
                <a:lnTo>
                  <a:pt x="93993" y="23062"/>
                </a:lnTo>
                <a:lnTo>
                  <a:pt x="52867" y="41686"/>
                </a:lnTo>
                <a:lnTo>
                  <a:pt x="6511" y="92900"/>
                </a:lnTo>
                <a:lnTo>
                  <a:pt x="0" y="1215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22" name="Google Shape;122;p3"/>
          <p:cNvPicPr preferRelativeResize="0"/>
          <p:nvPr/>
        </p:nvPicPr>
        <p:blipFill rotWithShape="1">
          <a:blip r:embed="rId4">
            <a:alphaModFix/>
          </a:blip>
          <a:srcRect b="0" l="0" r="0" t="0"/>
          <a:stretch/>
        </p:blipFill>
        <p:spPr>
          <a:xfrm>
            <a:off x="12803632" y="1172726"/>
            <a:ext cx="249852" cy="224691"/>
          </a:xfrm>
          <a:prstGeom prst="rect">
            <a:avLst/>
          </a:prstGeom>
          <a:noFill/>
          <a:ln>
            <a:noFill/>
          </a:ln>
        </p:spPr>
      </p:pic>
      <p:sp>
        <p:nvSpPr>
          <p:cNvPr id="123" name="Google Shape;123;p3"/>
          <p:cNvSpPr/>
          <p:nvPr/>
        </p:nvSpPr>
        <p:spPr>
          <a:xfrm>
            <a:off x="11805080" y="245288"/>
            <a:ext cx="274955" cy="180340"/>
          </a:xfrm>
          <a:custGeom>
            <a:rect b="b" l="l" r="r" t="t"/>
            <a:pathLst>
              <a:path extrusionOk="0" h="180340" w="274954">
                <a:moveTo>
                  <a:pt x="0" y="74144"/>
                </a:moveTo>
                <a:lnTo>
                  <a:pt x="20032" y="127280"/>
                </a:lnTo>
                <a:lnTo>
                  <a:pt x="86631" y="165914"/>
                </a:lnTo>
                <a:lnTo>
                  <a:pt x="124510" y="174659"/>
                </a:lnTo>
                <a:lnTo>
                  <a:pt x="200184" y="179926"/>
                </a:lnTo>
                <a:lnTo>
                  <a:pt x="233652" y="169615"/>
                </a:lnTo>
                <a:lnTo>
                  <a:pt x="257461" y="151361"/>
                </a:lnTo>
                <a:lnTo>
                  <a:pt x="271288" y="127619"/>
                </a:lnTo>
                <a:lnTo>
                  <a:pt x="274811" y="100845"/>
                </a:lnTo>
                <a:lnTo>
                  <a:pt x="267709" y="73494"/>
                </a:lnTo>
                <a:lnTo>
                  <a:pt x="220343" y="26878"/>
                </a:lnTo>
                <a:lnTo>
                  <a:pt x="179435" y="12523"/>
                </a:lnTo>
                <a:lnTo>
                  <a:pt x="124750" y="1943"/>
                </a:lnTo>
                <a:lnTo>
                  <a:pt x="82021" y="0"/>
                </a:lnTo>
                <a:lnTo>
                  <a:pt x="47631" y="8611"/>
                </a:lnTo>
                <a:lnTo>
                  <a:pt x="22131" y="25415"/>
                </a:lnTo>
                <a:lnTo>
                  <a:pt x="6070" y="48047"/>
                </a:lnTo>
                <a:lnTo>
                  <a:pt x="0" y="7414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4" name="Google Shape;124;p3"/>
          <p:cNvSpPr/>
          <p:nvPr/>
        </p:nvSpPr>
        <p:spPr>
          <a:xfrm>
            <a:off x="13207727" y="1163727"/>
            <a:ext cx="274955" cy="180340"/>
          </a:xfrm>
          <a:custGeom>
            <a:rect b="b" l="l" r="r" t="t"/>
            <a:pathLst>
              <a:path extrusionOk="0" h="180340" w="274955">
                <a:moveTo>
                  <a:pt x="0" y="74160"/>
                </a:moveTo>
                <a:lnTo>
                  <a:pt x="20026" y="127300"/>
                </a:lnTo>
                <a:lnTo>
                  <a:pt x="86636" y="165930"/>
                </a:lnTo>
                <a:lnTo>
                  <a:pt x="124514" y="174670"/>
                </a:lnTo>
                <a:lnTo>
                  <a:pt x="200202" y="179935"/>
                </a:lnTo>
                <a:lnTo>
                  <a:pt x="233664" y="169626"/>
                </a:lnTo>
                <a:lnTo>
                  <a:pt x="257468" y="151376"/>
                </a:lnTo>
                <a:lnTo>
                  <a:pt x="271292" y="127639"/>
                </a:lnTo>
                <a:lnTo>
                  <a:pt x="274814" y="100869"/>
                </a:lnTo>
                <a:lnTo>
                  <a:pt x="267711" y="73520"/>
                </a:lnTo>
                <a:lnTo>
                  <a:pt x="220346" y="26904"/>
                </a:lnTo>
                <a:lnTo>
                  <a:pt x="179439" y="12545"/>
                </a:lnTo>
                <a:lnTo>
                  <a:pt x="124771" y="1941"/>
                </a:lnTo>
                <a:lnTo>
                  <a:pt x="82042" y="0"/>
                </a:lnTo>
                <a:lnTo>
                  <a:pt x="47649" y="8615"/>
                </a:lnTo>
                <a:lnTo>
                  <a:pt x="22143" y="25422"/>
                </a:lnTo>
                <a:lnTo>
                  <a:pt x="6076" y="48059"/>
                </a:lnTo>
                <a:lnTo>
                  <a:pt x="0" y="7416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25" name="Google Shape;125;p3"/>
          <p:cNvPicPr preferRelativeResize="0"/>
          <p:nvPr/>
        </p:nvPicPr>
        <p:blipFill rotWithShape="1">
          <a:blip r:embed="rId5">
            <a:alphaModFix/>
          </a:blip>
          <a:srcRect b="0" l="0" r="0" t="0"/>
          <a:stretch/>
        </p:blipFill>
        <p:spPr>
          <a:xfrm>
            <a:off x="12966292" y="743373"/>
            <a:ext cx="249227" cy="225656"/>
          </a:xfrm>
          <a:prstGeom prst="rect">
            <a:avLst/>
          </a:prstGeom>
          <a:noFill/>
          <a:ln>
            <a:noFill/>
          </a:ln>
        </p:spPr>
      </p:pic>
      <p:sp>
        <p:nvSpPr>
          <p:cNvPr id="126" name="Google Shape;126;p3"/>
          <p:cNvSpPr/>
          <p:nvPr/>
        </p:nvSpPr>
        <p:spPr>
          <a:xfrm>
            <a:off x="12298298" y="7665264"/>
            <a:ext cx="5989955" cy="2621915"/>
          </a:xfrm>
          <a:custGeom>
            <a:rect b="b" l="l" r="r" t="t"/>
            <a:pathLst>
              <a:path extrusionOk="0" h="2621915" w="5989955">
                <a:moveTo>
                  <a:pt x="678170" y="1376884"/>
                </a:moveTo>
                <a:lnTo>
                  <a:pt x="636534" y="1400559"/>
                </a:lnTo>
                <a:lnTo>
                  <a:pt x="595814" y="1425050"/>
                </a:lnTo>
                <a:lnTo>
                  <a:pt x="556068" y="1450394"/>
                </a:lnTo>
                <a:lnTo>
                  <a:pt x="517354" y="1476630"/>
                </a:lnTo>
                <a:lnTo>
                  <a:pt x="479728" y="1503797"/>
                </a:lnTo>
                <a:lnTo>
                  <a:pt x="443248" y="1531931"/>
                </a:lnTo>
                <a:lnTo>
                  <a:pt x="407971" y="1561072"/>
                </a:lnTo>
                <a:lnTo>
                  <a:pt x="373954" y="1591258"/>
                </a:lnTo>
                <a:lnTo>
                  <a:pt x="341255" y="1622526"/>
                </a:lnTo>
                <a:lnTo>
                  <a:pt x="309930" y="1654915"/>
                </a:lnTo>
                <a:lnTo>
                  <a:pt x="280037" y="1688464"/>
                </a:lnTo>
                <a:lnTo>
                  <a:pt x="251633" y="1723210"/>
                </a:lnTo>
                <a:lnTo>
                  <a:pt x="224776" y="1759191"/>
                </a:lnTo>
                <a:lnTo>
                  <a:pt x="197105" y="1799858"/>
                </a:lnTo>
                <a:lnTo>
                  <a:pt x="171421" y="1841322"/>
                </a:lnTo>
                <a:lnTo>
                  <a:pt x="147686" y="1883539"/>
                </a:lnTo>
                <a:lnTo>
                  <a:pt x="125866" y="1926465"/>
                </a:lnTo>
                <a:lnTo>
                  <a:pt x="105924" y="1970056"/>
                </a:lnTo>
                <a:lnTo>
                  <a:pt x="87823" y="2014268"/>
                </a:lnTo>
                <a:lnTo>
                  <a:pt x="71529" y="2059057"/>
                </a:lnTo>
                <a:lnTo>
                  <a:pt x="57004" y="2104379"/>
                </a:lnTo>
                <a:lnTo>
                  <a:pt x="44214" y="2150190"/>
                </a:lnTo>
                <a:lnTo>
                  <a:pt x="33122" y="2196445"/>
                </a:lnTo>
                <a:lnTo>
                  <a:pt x="23691" y="2243102"/>
                </a:lnTo>
                <a:lnTo>
                  <a:pt x="15887" y="2290116"/>
                </a:lnTo>
                <a:lnTo>
                  <a:pt x="9674" y="2337442"/>
                </a:lnTo>
                <a:lnTo>
                  <a:pt x="5014" y="2385038"/>
                </a:lnTo>
                <a:lnTo>
                  <a:pt x="1872" y="2432859"/>
                </a:lnTo>
                <a:lnTo>
                  <a:pt x="213" y="2480860"/>
                </a:lnTo>
                <a:lnTo>
                  <a:pt x="0" y="2528998"/>
                </a:lnTo>
                <a:lnTo>
                  <a:pt x="1196" y="2577230"/>
                </a:lnTo>
                <a:lnTo>
                  <a:pt x="3567" y="2621732"/>
                </a:lnTo>
                <a:lnTo>
                  <a:pt x="5989700" y="2621732"/>
                </a:lnTo>
                <a:lnTo>
                  <a:pt x="5989700" y="581821"/>
                </a:lnTo>
                <a:lnTo>
                  <a:pt x="5929938" y="536435"/>
                </a:lnTo>
                <a:lnTo>
                  <a:pt x="5888777" y="507758"/>
                </a:lnTo>
                <a:lnTo>
                  <a:pt x="5846808" y="480306"/>
                </a:lnTo>
                <a:lnTo>
                  <a:pt x="5804076" y="454032"/>
                </a:lnTo>
                <a:lnTo>
                  <a:pt x="5760626" y="428891"/>
                </a:lnTo>
                <a:lnTo>
                  <a:pt x="5716503" y="404835"/>
                </a:lnTo>
                <a:lnTo>
                  <a:pt x="5671753" y="381818"/>
                </a:lnTo>
                <a:lnTo>
                  <a:pt x="5626420" y="359793"/>
                </a:lnTo>
                <a:lnTo>
                  <a:pt x="5580551" y="338714"/>
                </a:lnTo>
                <a:lnTo>
                  <a:pt x="5534190" y="318535"/>
                </a:lnTo>
                <a:lnTo>
                  <a:pt x="5487382" y="299208"/>
                </a:lnTo>
                <a:lnTo>
                  <a:pt x="5440173" y="280688"/>
                </a:lnTo>
                <a:lnTo>
                  <a:pt x="5392608" y="262927"/>
                </a:lnTo>
                <a:lnTo>
                  <a:pt x="5344732" y="245879"/>
                </a:lnTo>
                <a:lnTo>
                  <a:pt x="5296591" y="229498"/>
                </a:lnTo>
                <a:lnTo>
                  <a:pt x="5248229" y="213737"/>
                </a:lnTo>
                <a:lnTo>
                  <a:pt x="5199692" y="198548"/>
                </a:lnTo>
                <a:lnTo>
                  <a:pt x="5151026" y="183887"/>
                </a:lnTo>
                <a:lnTo>
                  <a:pt x="5102274" y="169706"/>
                </a:lnTo>
                <a:lnTo>
                  <a:pt x="5053484" y="155959"/>
                </a:lnTo>
                <a:lnTo>
                  <a:pt x="5004699" y="142599"/>
                </a:lnTo>
                <a:lnTo>
                  <a:pt x="4956018" y="129622"/>
                </a:lnTo>
                <a:lnTo>
                  <a:pt x="4907152" y="116969"/>
                </a:lnTo>
                <a:lnTo>
                  <a:pt x="4858114" y="104689"/>
                </a:lnTo>
                <a:lnTo>
                  <a:pt x="4808919" y="92833"/>
                </a:lnTo>
                <a:lnTo>
                  <a:pt x="4759578" y="81453"/>
                </a:lnTo>
                <a:lnTo>
                  <a:pt x="4710106" y="70600"/>
                </a:lnTo>
                <a:lnTo>
                  <a:pt x="4660515" y="60324"/>
                </a:lnTo>
                <a:lnTo>
                  <a:pt x="4610819" y="50677"/>
                </a:lnTo>
                <a:lnTo>
                  <a:pt x="4561031" y="41710"/>
                </a:lnTo>
                <a:lnTo>
                  <a:pt x="4511165" y="33473"/>
                </a:lnTo>
                <a:lnTo>
                  <a:pt x="4461233" y="26017"/>
                </a:lnTo>
                <a:lnTo>
                  <a:pt x="4411249" y="19395"/>
                </a:lnTo>
                <a:lnTo>
                  <a:pt x="4361227" y="13656"/>
                </a:lnTo>
                <a:lnTo>
                  <a:pt x="4311179" y="8851"/>
                </a:lnTo>
                <a:lnTo>
                  <a:pt x="4261118" y="5032"/>
                </a:lnTo>
                <a:lnTo>
                  <a:pt x="4211059" y="2250"/>
                </a:lnTo>
                <a:lnTo>
                  <a:pt x="4161014" y="555"/>
                </a:lnTo>
                <a:lnTo>
                  <a:pt x="4110997" y="0"/>
                </a:lnTo>
                <a:lnTo>
                  <a:pt x="4061020" y="633"/>
                </a:lnTo>
                <a:lnTo>
                  <a:pt x="4011097" y="2508"/>
                </a:lnTo>
                <a:lnTo>
                  <a:pt x="3961242" y="5674"/>
                </a:lnTo>
                <a:lnTo>
                  <a:pt x="3911468" y="10182"/>
                </a:lnTo>
                <a:lnTo>
                  <a:pt x="3861787" y="16085"/>
                </a:lnTo>
                <a:lnTo>
                  <a:pt x="3812214" y="23432"/>
                </a:lnTo>
                <a:lnTo>
                  <a:pt x="3762761" y="32275"/>
                </a:lnTo>
                <a:lnTo>
                  <a:pt x="3713525" y="42605"/>
                </a:lnTo>
                <a:lnTo>
                  <a:pt x="3664797" y="54331"/>
                </a:lnTo>
                <a:lnTo>
                  <a:pt x="3616553" y="67388"/>
                </a:lnTo>
                <a:lnTo>
                  <a:pt x="3568770" y="81713"/>
                </a:lnTo>
                <a:lnTo>
                  <a:pt x="3521422" y="97242"/>
                </a:lnTo>
                <a:lnTo>
                  <a:pt x="3474488" y="113910"/>
                </a:lnTo>
                <a:lnTo>
                  <a:pt x="2365478" y="714606"/>
                </a:lnTo>
                <a:lnTo>
                  <a:pt x="2320903" y="738531"/>
                </a:lnTo>
                <a:lnTo>
                  <a:pt x="2276097" y="761874"/>
                </a:lnTo>
                <a:lnTo>
                  <a:pt x="2231036" y="784572"/>
                </a:lnTo>
                <a:lnTo>
                  <a:pt x="2192255" y="803235"/>
                </a:lnTo>
                <a:lnTo>
                  <a:pt x="2152446" y="821416"/>
                </a:lnTo>
                <a:lnTo>
                  <a:pt x="2111666" y="839153"/>
                </a:lnTo>
                <a:lnTo>
                  <a:pt x="2069973" y="856483"/>
                </a:lnTo>
                <a:lnTo>
                  <a:pt x="2027424" y="873446"/>
                </a:lnTo>
                <a:lnTo>
                  <a:pt x="1984075" y="890078"/>
                </a:lnTo>
                <a:lnTo>
                  <a:pt x="1939985" y="906419"/>
                </a:lnTo>
                <a:lnTo>
                  <a:pt x="1849809" y="938379"/>
                </a:lnTo>
                <a:lnTo>
                  <a:pt x="1276871" y="1125949"/>
                </a:lnTo>
                <a:lnTo>
                  <a:pt x="1180339" y="1159363"/>
                </a:lnTo>
                <a:lnTo>
                  <a:pt x="1084729" y="1194207"/>
                </a:lnTo>
                <a:lnTo>
                  <a:pt x="1037413" y="1212260"/>
                </a:lnTo>
                <a:lnTo>
                  <a:pt x="990500" y="1230786"/>
                </a:lnTo>
                <a:lnTo>
                  <a:pt x="944045" y="1249821"/>
                </a:lnTo>
                <a:lnTo>
                  <a:pt x="898108" y="1269405"/>
                </a:lnTo>
                <a:lnTo>
                  <a:pt x="852744" y="1289575"/>
                </a:lnTo>
                <a:lnTo>
                  <a:pt x="808011" y="1310370"/>
                </a:lnTo>
                <a:lnTo>
                  <a:pt x="763966" y="1331828"/>
                </a:lnTo>
                <a:lnTo>
                  <a:pt x="720667" y="1353986"/>
                </a:lnTo>
                <a:lnTo>
                  <a:pt x="678170" y="1376884"/>
                </a:lnTo>
                <a:close/>
              </a:path>
              <a:path extrusionOk="0" h="2621915" w="5989955">
                <a:moveTo>
                  <a:pt x="3066708" y="304710"/>
                </a:moveTo>
                <a:lnTo>
                  <a:pt x="3022588" y="329272"/>
                </a:lnTo>
                <a:lnTo>
                  <a:pt x="2934775" y="379647"/>
                </a:lnTo>
                <a:lnTo>
                  <a:pt x="2585722" y="588485"/>
                </a:lnTo>
                <a:lnTo>
                  <a:pt x="2454031" y="665266"/>
                </a:lnTo>
                <a:lnTo>
                  <a:pt x="2365478" y="714606"/>
                </a:lnTo>
                <a:lnTo>
                  <a:pt x="3447159" y="124329"/>
                </a:lnTo>
                <a:lnTo>
                  <a:pt x="3427942" y="131656"/>
                </a:lnTo>
                <a:lnTo>
                  <a:pt x="3381761" y="150413"/>
                </a:lnTo>
                <a:lnTo>
                  <a:pt x="3335921" y="170119"/>
                </a:lnTo>
                <a:lnTo>
                  <a:pt x="3290398" y="190711"/>
                </a:lnTo>
                <a:lnTo>
                  <a:pt x="3245169" y="212123"/>
                </a:lnTo>
                <a:lnTo>
                  <a:pt x="3200209" y="234293"/>
                </a:lnTo>
                <a:lnTo>
                  <a:pt x="3155494" y="257157"/>
                </a:lnTo>
                <a:lnTo>
                  <a:pt x="3111002" y="280650"/>
                </a:lnTo>
                <a:lnTo>
                  <a:pt x="3066708" y="30471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27" name="Google Shape;127;p3"/>
          <p:cNvGrpSpPr/>
          <p:nvPr/>
        </p:nvGrpSpPr>
        <p:grpSpPr>
          <a:xfrm>
            <a:off x="-1237" y="-1421"/>
            <a:ext cx="18290469" cy="10289844"/>
            <a:chOff x="0" y="-2846"/>
            <a:chExt cx="18290469" cy="10289844"/>
          </a:xfrm>
        </p:grpSpPr>
        <p:pic>
          <p:nvPicPr>
            <p:cNvPr id="128" name="Google Shape;128;p3"/>
            <p:cNvPicPr preferRelativeResize="0"/>
            <p:nvPr/>
          </p:nvPicPr>
          <p:blipFill rotWithShape="1">
            <a:blip r:embed="rId6">
              <a:alphaModFix/>
            </a:blip>
            <a:srcRect b="0" l="0" r="0" t="0"/>
            <a:stretch/>
          </p:blipFill>
          <p:spPr>
            <a:xfrm>
              <a:off x="4901406" y="3182501"/>
              <a:ext cx="8487664" cy="2266442"/>
            </a:xfrm>
            <a:prstGeom prst="rect">
              <a:avLst/>
            </a:prstGeom>
            <a:noFill/>
            <a:ln>
              <a:noFill/>
            </a:ln>
          </p:spPr>
        </p:pic>
        <p:pic>
          <p:nvPicPr>
            <p:cNvPr id="129" name="Google Shape;129;p3"/>
            <p:cNvPicPr preferRelativeResize="0"/>
            <p:nvPr/>
          </p:nvPicPr>
          <p:blipFill rotWithShape="1">
            <a:blip r:embed="rId7">
              <a:alphaModFix/>
            </a:blip>
            <a:srcRect b="0" l="0" r="0" t="0"/>
            <a:stretch/>
          </p:blipFill>
          <p:spPr>
            <a:xfrm>
              <a:off x="12965175" y="5484495"/>
              <a:ext cx="5322824" cy="4802503"/>
            </a:xfrm>
            <a:prstGeom prst="rect">
              <a:avLst/>
            </a:prstGeom>
            <a:noFill/>
            <a:ln>
              <a:noFill/>
            </a:ln>
          </p:spPr>
        </p:pic>
        <p:sp>
          <p:nvSpPr>
            <p:cNvPr id="130" name="Google Shape;130;p3"/>
            <p:cNvSpPr/>
            <p:nvPr/>
          </p:nvSpPr>
          <p:spPr>
            <a:xfrm>
              <a:off x="15741539" y="8029635"/>
              <a:ext cx="1499235" cy="1845945"/>
            </a:xfrm>
            <a:custGeom>
              <a:rect b="b" l="l" r="r" t="t"/>
              <a:pathLst>
                <a:path extrusionOk="0" h="1845945" w="1499234">
                  <a:moveTo>
                    <a:pt x="121145" y="845169"/>
                  </a:moveTo>
                  <a:lnTo>
                    <a:pt x="76262" y="852245"/>
                  </a:lnTo>
                  <a:lnTo>
                    <a:pt x="40791" y="869806"/>
                  </a:lnTo>
                  <a:lnTo>
                    <a:pt x="1744" y="930486"/>
                  </a:lnTo>
                  <a:lnTo>
                    <a:pt x="0" y="970654"/>
                  </a:lnTo>
                  <a:lnTo>
                    <a:pt x="11328" y="1015406"/>
                  </a:lnTo>
                  <a:lnTo>
                    <a:pt x="31456" y="1058387"/>
                  </a:lnTo>
                  <a:lnTo>
                    <a:pt x="56395" y="1097630"/>
                  </a:lnTo>
                  <a:lnTo>
                    <a:pt x="85595" y="1133528"/>
                  </a:lnTo>
                  <a:lnTo>
                    <a:pt x="118503" y="1166471"/>
                  </a:lnTo>
                  <a:lnTo>
                    <a:pt x="154569" y="1196850"/>
                  </a:lnTo>
                  <a:lnTo>
                    <a:pt x="196439" y="1228336"/>
                  </a:lnTo>
                  <a:lnTo>
                    <a:pt x="239243" y="1258319"/>
                  </a:lnTo>
                  <a:lnTo>
                    <a:pt x="282837" y="1287027"/>
                  </a:lnTo>
                  <a:lnTo>
                    <a:pt x="327081" y="1314688"/>
                  </a:lnTo>
                  <a:lnTo>
                    <a:pt x="371832" y="1341531"/>
                  </a:lnTo>
                  <a:lnTo>
                    <a:pt x="416948" y="1367783"/>
                  </a:lnTo>
                  <a:lnTo>
                    <a:pt x="553068" y="1445280"/>
                  </a:lnTo>
                  <a:lnTo>
                    <a:pt x="586452" y="1464629"/>
                  </a:lnTo>
                  <a:lnTo>
                    <a:pt x="633631" y="1410964"/>
                  </a:lnTo>
                  <a:lnTo>
                    <a:pt x="548330" y="1361018"/>
                  </a:lnTo>
                  <a:lnTo>
                    <a:pt x="504113" y="1335732"/>
                  </a:lnTo>
                  <a:lnTo>
                    <a:pt x="459384" y="1311354"/>
                  </a:lnTo>
                  <a:lnTo>
                    <a:pt x="412432" y="1285236"/>
                  </a:lnTo>
                  <a:lnTo>
                    <a:pt x="366562" y="1257415"/>
                  </a:lnTo>
                  <a:lnTo>
                    <a:pt x="321507" y="1228327"/>
                  </a:lnTo>
                  <a:lnTo>
                    <a:pt x="276998" y="1198409"/>
                  </a:lnTo>
                  <a:lnTo>
                    <a:pt x="232768" y="1168095"/>
                  </a:lnTo>
                  <a:lnTo>
                    <a:pt x="194473" y="1139899"/>
                  </a:lnTo>
                  <a:lnTo>
                    <a:pt x="158935" y="1108976"/>
                  </a:lnTo>
                  <a:lnTo>
                    <a:pt x="127123" y="1074602"/>
                  </a:lnTo>
                  <a:lnTo>
                    <a:pt x="100005" y="1036052"/>
                  </a:lnTo>
                  <a:lnTo>
                    <a:pt x="78551" y="992598"/>
                  </a:lnTo>
                  <a:lnTo>
                    <a:pt x="69981" y="957728"/>
                  </a:lnTo>
                  <a:lnTo>
                    <a:pt x="76026" y="933312"/>
                  </a:lnTo>
                  <a:lnTo>
                    <a:pt x="96696" y="919569"/>
                  </a:lnTo>
                  <a:lnTo>
                    <a:pt x="316289" y="886166"/>
                  </a:lnTo>
                  <a:lnTo>
                    <a:pt x="304609" y="881501"/>
                  </a:lnTo>
                  <a:lnTo>
                    <a:pt x="254784" y="865856"/>
                  </a:lnTo>
                  <a:lnTo>
                    <a:pt x="203108" y="854265"/>
                  </a:lnTo>
                  <a:lnTo>
                    <a:pt x="162237" y="847590"/>
                  </a:lnTo>
                  <a:lnTo>
                    <a:pt x="141724" y="845573"/>
                  </a:lnTo>
                  <a:lnTo>
                    <a:pt x="121145" y="845169"/>
                  </a:lnTo>
                  <a:close/>
                </a:path>
                <a:path extrusionOk="0" h="1845945" w="1499234">
                  <a:moveTo>
                    <a:pt x="316289" y="886166"/>
                  </a:moveTo>
                  <a:lnTo>
                    <a:pt x="96696" y="919569"/>
                  </a:lnTo>
                  <a:lnTo>
                    <a:pt x="132001" y="916717"/>
                  </a:lnTo>
                  <a:lnTo>
                    <a:pt x="180811" y="921979"/>
                  </a:lnTo>
                  <a:lnTo>
                    <a:pt x="228254" y="931500"/>
                  </a:lnTo>
                  <a:lnTo>
                    <a:pt x="274417" y="944984"/>
                  </a:lnTo>
                  <a:lnTo>
                    <a:pt x="319386" y="962134"/>
                  </a:lnTo>
                  <a:lnTo>
                    <a:pt x="363247" y="982655"/>
                  </a:lnTo>
                  <a:lnTo>
                    <a:pt x="406086" y="1006251"/>
                  </a:lnTo>
                  <a:lnTo>
                    <a:pt x="449552" y="1033005"/>
                  </a:lnTo>
                  <a:lnTo>
                    <a:pt x="491938" y="1061045"/>
                  </a:lnTo>
                  <a:lnTo>
                    <a:pt x="533304" y="1090300"/>
                  </a:lnTo>
                  <a:lnTo>
                    <a:pt x="573708" y="1120699"/>
                  </a:lnTo>
                  <a:lnTo>
                    <a:pt x="613210" y="1152171"/>
                  </a:lnTo>
                  <a:lnTo>
                    <a:pt x="651871" y="1184645"/>
                  </a:lnTo>
                  <a:lnTo>
                    <a:pt x="689748" y="1218051"/>
                  </a:lnTo>
                  <a:lnTo>
                    <a:pt x="726903" y="1252317"/>
                  </a:lnTo>
                  <a:lnTo>
                    <a:pt x="751951" y="1276380"/>
                  </a:lnTo>
                  <a:lnTo>
                    <a:pt x="829593" y="1188065"/>
                  </a:lnTo>
                  <a:lnTo>
                    <a:pt x="811994" y="1151296"/>
                  </a:lnTo>
                  <a:lnTo>
                    <a:pt x="735325" y="1162959"/>
                  </a:lnTo>
                  <a:lnTo>
                    <a:pt x="696567" y="1128772"/>
                  </a:lnTo>
                  <a:lnTo>
                    <a:pt x="656871" y="1096003"/>
                  </a:lnTo>
                  <a:lnTo>
                    <a:pt x="616327" y="1064484"/>
                  </a:lnTo>
                  <a:lnTo>
                    <a:pt x="575024" y="1034045"/>
                  </a:lnTo>
                  <a:lnTo>
                    <a:pt x="533053" y="1004518"/>
                  </a:lnTo>
                  <a:lnTo>
                    <a:pt x="489447" y="975469"/>
                  </a:lnTo>
                  <a:lnTo>
                    <a:pt x="445001" y="948185"/>
                  </a:lnTo>
                  <a:lnTo>
                    <a:pt x="399515" y="923123"/>
                  </a:lnTo>
                  <a:lnTo>
                    <a:pt x="352785" y="900743"/>
                  </a:lnTo>
                  <a:lnTo>
                    <a:pt x="316289" y="886166"/>
                  </a:lnTo>
                  <a:close/>
                </a:path>
                <a:path extrusionOk="0" h="1845945" w="1499234">
                  <a:moveTo>
                    <a:pt x="656714" y="265507"/>
                  </a:moveTo>
                  <a:lnTo>
                    <a:pt x="608075" y="314556"/>
                  </a:lnTo>
                  <a:lnTo>
                    <a:pt x="596065" y="358429"/>
                  </a:lnTo>
                  <a:lnTo>
                    <a:pt x="589992" y="414594"/>
                  </a:lnTo>
                  <a:lnTo>
                    <a:pt x="589596" y="470750"/>
                  </a:lnTo>
                  <a:lnTo>
                    <a:pt x="592793" y="526862"/>
                  </a:lnTo>
                  <a:lnTo>
                    <a:pt x="597584" y="583807"/>
                  </a:lnTo>
                  <a:lnTo>
                    <a:pt x="601810" y="629968"/>
                  </a:lnTo>
                  <a:lnTo>
                    <a:pt x="606970" y="676970"/>
                  </a:lnTo>
                  <a:lnTo>
                    <a:pt x="613418" y="723832"/>
                  </a:lnTo>
                  <a:lnTo>
                    <a:pt x="621589" y="770484"/>
                  </a:lnTo>
                  <a:lnTo>
                    <a:pt x="631918" y="816859"/>
                  </a:lnTo>
                  <a:lnTo>
                    <a:pt x="643686" y="863782"/>
                  </a:lnTo>
                  <a:lnTo>
                    <a:pt x="655829" y="910957"/>
                  </a:lnTo>
                  <a:lnTo>
                    <a:pt x="668861" y="959505"/>
                  </a:lnTo>
                  <a:lnTo>
                    <a:pt x="681401" y="1003943"/>
                  </a:lnTo>
                  <a:lnTo>
                    <a:pt x="693799" y="1043879"/>
                  </a:lnTo>
                  <a:lnTo>
                    <a:pt x="707207" y="1083509"/>
                  </a:lnTo>
                  <a:lnTo>
                    <a:pt x="721192" y="1123110"/>
                  </a:lnTo>
                  <a:lnTo>
                    <a:pt x="735325" y="1162959"/>
                  </a:lnTo>
                  <a:lnTo>
                    <a:pt x="811994" y="1151296"/>
                  </a:lnTo>
                  <a:lnTo>
                    <a:pt x="809950" y="1147027"/>
                  </a:lnTo>
                  <a:lnTo>
                    <a:pt x="789749" y="1100215"/>
                  </a:lnTo>
                  <a:lnTo>
                    <a:pt x="771281" y="1052582"/>
                  </a:lnTo>
                  <a:lnTo>
                    <a:pt x="754475" y="1004151"/>
                  </a:lnTo>
                  <a:lnTo>
                    <a:pt x="739262" y="954943"/>
                  </a:lnTo>
                  <a:lnTo>
                    <a:pt x="725573" y="904983"/>
                  </a:lnTo>
                  <a:lnTo>
                    <a:pt x="713767" y="859352"/>
                  </a:lnTo>
                  <a:lnTo>
                    <a:pt x="702387" y="813633"/>
                  </a:lnTo>
                  <a:lnTo>
                    <a:pt x="692518" y="768569"/>
                  </a:lnTo>
                  <a:lnTo>
                    <a:pt x="685349" y="726439"/>
                  </a:lnTo>
                  <a:lnTo>
                    <a:pt x="677728" y="673018"/>
                  </a:lnTo>
                  <a:lnTo>
                    <a:pt x="671263" y="624210"/>
                  </a:lnTo>
                  <a:lnTo>
                    <a:pt x="665723" y="575291"/>
                  </a:lnTo>
                  <a:lnTo>
                    <a:pt x="661676" y="526254"/>
                  </a:lnTo>
                  <a:lnTo>
                    <a:pt x="659691" y="477092"/>
                  </a:lnTo>
                  <a:lnTo>
                    <a:pt x="660335" y="427798"/>
                  </a:lnTo>
                  <a:lnTo>
                    <a:pt x="664184" y="378253"/>
                  </a:lnTo>
                  <a:lnTo>
                    <a:pt x="665002" y="366853"/>
                  </a:lnTo>
                  <a:lnTo>
                    <a:pt x="666513" y="355104"/>
                  </a:lnTo>
                  <a:lnTo>
                    <a:pt x="670994" y="345229"/>
                  </a:lnTo>
                  <a:lnTo>
                    <a:pt x="680728" y="339338"/>
                  </a:lnTo>
                  <a:lnTo>
                    <a:pt x="773767" y="325186"/>
                  </a:lnTo>
                  <a:lnTo>
                    <a:pt x="766270" y="316396"/>
                  </a:lnTo>
                  <a:lnTo>
                    <a:pt x="724135" y="280335"/>
                  </a:lnTo>
                  <a:lnTo>
                    <a:pt x="689526" y="264509"/>
                  </a:lnTo>
                  <a:lnTo>
                    <a:pt x="656714" y="265507"/>
                  </a:lnTo>
                  <a:close/>
                </a:path>
                <a:path extrusionOk="0" h="1845945" w="1499234">
                  <a:moveTo>
                    <a:pt x="773767" y="325186"/>
                  </a:moveTo>
                  <a:lnTo>
                    <a:pt x="680728" y="339338"/>
                  </a:lnTo>
                  <a:lnTo>
                    <a:pt x="690746" y="340225"/>
                  </a:lnTo>
                  <a:lnTo>
                    <a:pt x="699173" y="346262"/>
                  </a:lnTo>
                  <a:lnTo>
                    <a:pt x="706593" y="354858"/>
                  </a:lnTo>
                  <a:lnTo>
                    <a:pt x="713587" y="363421"/>
                  </a:lnTo>
                  <a:lnTo>
                    <a:pt x="744123" y="400162"/>
                  </a:lnTo>
                  <a:lnTo>
                    <a:pt x="771663" y="438652"/>
                  </a:lnTo>
                  <a:lnTo>
                    <a:pt x="796573" y="478662"/>
                  </a:lnTo>
                  <a:lnTo>
                    <a:pt x="819222" y="519960"/>
                  </a:lnTo>
                  <a:lnTo>
                    <a:pt x="839976" y="562316"/>
                  </a:lnTo>
                  <a:lnTo>
                    <a:pt x="859205" y="605499"/>
                  </a:lnTo>
                  <a:lnTo>
                    <a:pt x="877276" y="649279"/>
                  </a:lnTo>
                  <a:lnTo>
                    <a:pt x="894756" y="694586"/>
                  </a:lnTo>
                  <a:lnTo>
                    <a:pt x="911006" y="740243"/>
                  </a:lnTo>
                  <a:lnTo>
                    <a:pt x="926012" y="786252"/>
                  </a:lnTo>
                  <a:lnTo>
                    <a:pt x="939760" y="832612"/>
                  </a:lnTo>
                  <a:lnTo>
                    <a:pt x="952235" y="879324"/>
                  </a:lnTo>
                  <a:lnTo>
                    <a:pt x="963424" y="926388"/>
                  </a:lnTo>
                  <a:lnTo>
                    <a:pt x="973312" y="973805"/>
                  </a:lnTo>
                  <a:lnTo>
                    <a:pt x="980881" y="1015981"/>
                  </a:lnTo>
                  <a:lnTo>
                    <a:pt x="1086363" y="895998"/>
                  </a:lnTo>
                  <a:lnTo>
                    <a:pt x="1031684" y="904315"/>
                  </a:lnTo>
                  <a:lnTo>
                    <a:pt x="1032010" y="903793"/>
                  </a:lnTo>
                  <a:lnTo>
                    <a:pt x="1032207" y="903313"/>
                  </a:lnTo>
                  <a:lnTo>
                    <a:pt x="1032488" y="902798"/>
                  </a:lnTo>
                  <a:lnTo>
                    <a:pt x="1032621" y="902777"/>
                  </a:lnTo>
                  <a:lnTo>
                    <a:pt x="1034582" y="901759"/>
                  </a:lnTo>
                  <a:lnTo>
                    <a:pt x="1088511" y="893556"/>
                  </a:lnTo>
                  <a:lnTo>
                    <a:pt x="1106301" y="873319"/>
                  </a:lnTo>
                  <a:lnTo>
                    <a:pt x="1106638" y="867794"/>
                  </a:lnTo>
                  <a:lnTo>
                    <a:pt x="1034924" y="878703"/>
                  </a:lnTo>
                  <a:lnTo>
                    <a:pt x="1031148" y="877409"/>
                  </a:lnTo>
                  <a:lnTo>
                    <a:pt x="1023508" y="874835"/>
                  </a:lnTo>
                  <a:lnTo>
                    <a:pt x="1020725" y="865999"/>
                  </a:lnTo>
                  <a:lnTo>
                    <a:pt x="1017885" y="857185"/>
                  </a:lnTo>
                  <a:lnTo>
                    <a:pt x="1015159" y="848332"/>
                  </a:lnTo>
                  <a:lnTo>
                    <a:pt x="1012716" y="839404"/>
                  </a:lnTo>
                  <a:lnTo>
                    <a:pt x="999215" y="788635"/>
                  </a:lnTo>
                  <a:lnTo>
                    <a:pt x="984171" y="738462"/>
                  </a:lnTo>
                  <a:lnTo>
                    <a:pt x="967560" y="688899"/>
                  </a:lnTo>
                  <a:lnTo>
                    <a:pt x="949353" y="639961"/>
                  </a:lnTo>
                  <a:lnTo>
                    <a:pt x="929524" y="591664"/>
                  </a:lnTo>
                  <a:lnTo>
                    <a:pt x="908048" y="544021"/>
                  </a:lnTo>
                  <a:lnTo>
                    <a:pt x="884897" y="497049"/>
                  </a:lnTo>
                  <a:lnTo>
                    <a:pt x="859935" y="450572"/>
                  </a:lnTo>
                  <a:lnTo>
                    <a:pt x="832286" y="403246"/>
                  </a:lnTo>
                  <a:lnTo>
                    <a:pt x="801674" y="357912"/>
                  </a:lnTo>
                  <a:lnTo>
                    <a:pt x="773767" y="325186"/>
                  </a:lnTo>
                  <a:close/>
                </a:path>
                <a:path extrusionOk="0" h="1845945" w="1499234">
                  <a:moveTo>
                    <a:pt x="1088511" y="893556"/>
                  </a:moveTo>
                  <a:lnTo>
                    <a:pt x="1034582" y="901759"/>
                  </a:lnTo>
                  <a:lnTo>
                    <a:pt x="1033103" y="903875"/>
                  </a:lnTo>
                  <a:lnTo>
                    <a:pt x="1031684" y="904315"/>
                  </a:lnTo>
                  <a:lnTo>
                    <a:pt x="1086363" y="895998"/>
                  </a:lnTo>
                  <a:lnTo>
                    <a:pt x="1088511" y="893556"/>
                  </a:lnTo>
                  <a:close/>
                </a:path>
                <a:path extrusionOk="0" h="1845945" w="1499234">
                  <a:moveTo>
                    <a:pt x="1331575" y="3183"/>
                  </a:moveTo>
                  <a:lnTo>
                    <a:pt x="1299379" y="26919"/>
                  </a:lnTo>
                  <a:lnTo>
                    <a:pt x="1251749" y="102107"/>
                  </a:lnTo>
                  <a:lnTo>
                    <a:pt x="1226844" y="148631"/>
                  </a:lnTo>
                  <a:lnTo>
                    <a:pt x="1203084" y="195607"/>
                  </a:lnTo>
                  <a:lnTo>
                    <a:pt x="1180575" y="243077"/>
                  </a:lnTo>
                  <a:lnTo>
                    <a:pt x="1159423" y="291082"/>
                  </a:lnTo>
                  <a:lnTo>
                    <a:pt x="1139734" y="339664"/>
                  </a:lnTo>
                  <a:lnTo>
                    <a:pt x="1121612" y="388866"/>
                  </a:lnTo>
                  <a:lnTo>
                    <a:pt x="1105165" y="438728"/>
                  </a:lnTo>
                  <a:lnTo>
                    <a:pt x="1090497" y="489294"/>
                  </a:lnTo>
                  <a:lnTo>
                    <a:pt x="1077713" y="540604"/>
                  </a:lnTo>
                  <a:lnTo>
                    <a:pt x="1066921" y="592701"/>
                  </a:lnTo>
                  <a:lnTo>
                    <a:pt x="1058914" y="640086"/>
                  </a:lnTo>
                  <a:lnTo>
                    <a:pt x="1052289" y="687611"/>
                  </a:lnTo>
                  <a:lnTo>
                    <a:pt x="1046811" y="735255"/>
                  </a:lnTo>
                  <a:lnTo>
                    <a:pt x="1042247" y="782999"/>
                  </a:lnTo>
                  <a:lnTo>
                    <a:pt x="1038362" y="830821"/>
                  </a:lnTo>
                  <a:lnTo>
                    <a:pt x="1034924" y="878703"/>
                  </a:lnTo>
                  <a:lnTo>
                    <a:pt x="1106638" y="867794"/>
                  </a:lnTo>
                  <a:lnTo>
                    <a:pt x="1107106" y="860131"/>
                  </a:lnTo>
                  <a:lnTo>
                    <a:pt x="1110908" y="807779"/>
                  </a:lnTo>
                  <a:lnTo>
                    <a:pt x="1115572" y="755509"/>
                  </a:lnTo>
                  <a:lnTo>
                    <a:pt x="1121353" y="703338"/>
                  </a:lnTo>
                  <a:lnTo>
                    <a:pt x="1128508" y="651287"/>
                  </a:lnTo>
                  <a:lnTo>
                    <a:pt x="1137291" y="599374"/>
                  </a:lnTo>
                  <a:lnTo>
                    <a:pt x="1148013" y="548324"/>
                  </a:lnTo>
                  <a:lnTo>
                    <a:pt x="1160890" y="498121"/>
                  </a:lnTo>
                  <a:lnTo>
                    <a:pt x="1175756" y="448700"/>
                  </a:lnTo>
                  <a:lnTo>
                    <a:pt x="1192448" y="399993"/>
                  </a:lnTo>
                  <a:lnTo>
                    <a:pt x="1210799" y="351934"/>
                  </a:lnTo>
                  <a:lnTo>
                    <a:pt x="1230647" y="304457"/>
                  </a:lnTo>
                  <a:lnTo>
                    <a:pt x="1251826" y="257494"/>
                  </a:lnTo>
                  <a:lnTo>
                    <a:pt x="1274171" y="210980"/>
                  </a:lnTo>
                  <a:lnTo>
                    <a:pt x="1297518" y="164848"/>
                  </a:lnTo>
                  <a:lnTo>
                    <a:pt x="1321703" y="119031"/>
                  </a:lnTo>
                  <a:lnTo>
                    <a:pt x="1325710" y="110978"/>
                  </a:lnTo>
                  <a:lnTo>
                    <a:pt x="1330318" y="102729"/>
                  </a:lnTo>
                  <a:lnTo>
                    <a:pt x="1335960" y="96534"/>
                  </a:lnTo>
                  <a:lnTo>
                    <a:pt x="1343070" y="94645"/>
                  </a:lnTo>
                  <a:lnTo>
                    <a:pt x="1419605" y="83003"/>
                  </a:lnTo>
                  <a:lnTo>
                    <a:pt x="1416877" y="76038"/>
                  </a:lnTo>
                  <a:lnTo>
                    <a:pt x="1406285" y="52699"/>
                  </a:lnTo>
                  <a:lnTo>
                    <a:pt x="1393747" y="30304"/>
                  </a:lnTo>
                  <a:lnTo>
                    <a:pt x="1375058" y="8982"/>
                  </a:lnTo>
                  <a:lnTo>
                    <a:pt x="1354102" y="0"/>
                  </a:lnTo>
                  <a:lnTo>
                    <a:pt x="1331575" y="3183"/>
                  </a:lnTo>
                  <a:close/>
                </a:path>
                <a:path extrusionOk="0" h="1845945" w="1499234">
                  <a:moveTo>
                    <a:pt x="1419605" y="83003"/>
                  </a:moveTo>
                  <a:lnTo>
                    <a:pt x="1343070" y="94645"/>
                  </a:lnTo>
                  <a:lnTo>
                    <a:pt x="1350337" y="98471"/>
                  </a:lnTo>
                  <a:lnTo>
                    <a:pt x="1354620" y="106123"/>
                  </a:lnTo>
                  <a:lnTo>
                    <a:pt x="1357398" y="115540"/>
                  </a:lnTo>
                  <a:lnTo>
                    <a:pt x="1360152" y="124661"/>
                  </a:lnTo>
                  <a:lnTo>
                    <a:pt x="1376915" y="171486"/>
                  </a:lnTo>
                  <a:lnTo>
                    <a:pt x="1391370" y="218529"/>
                  </a:lnTo>
                  <a:lnTo>
                    <a:pt x="1403575" y="265783"/>
                  </a:lnTo>
                  <a:lnTo>
                    <a:pt x="1413584" y="313220"/>
                  </a:lnTo>
                  <a:lnTo>
                    <a:pt x="1421465" y="360881"/>
                  </a:lnTo>
                  <a:lnTo>
                    <a:pt x="1427266" y="408707"/>
                  </a:lnTo>
                  <a:lnTo>
                    <a:pt x="1431002" y="456108"/>
                  </a:lnTo>
                  <a:lnTo>
                    <a:pt x="1432762" y="501983"/>
                  </a:lnTo>
                  <a:lnTo>
                    <a:pt x="1499134" y="426487"/>
                  </a:lnTo>
                  <a:lnTo>
                    <a:pt x="1493510" y="367769"/>
                  </a:lnTo>
                  <a:lnTo>
                    <a:pt x="1486372" y="318587"/>
                  </a:lnTo>
                  <a:lnTo>
                    <a:pt x="1477053" y="269610"/>
                  </a:lnTo>
                  <a:lnTo>
                    <a:pt x="1465459" y="220849"/>
                  </a:lnTo>
                  <a:lnTo>
                    <a:pt x="1451500" y="172316"/>
                  </a:lnTo>
                  <a:lnTo>
                    <a:pt x="1435083" y="124023"/>
                  </a:lnTo>
                  <a:lnTo>
                    <a:pt x="1426239" y="99939"/>
                  </a:lnTo>
                  <a:lnTo>
                    <a:pt x="1419605" y="83003"/>
                  </a:lnTo>
                  <a:close/>
                </a:path>
                <a:path extrusionOk="0" h="1845945" w="1499234">
                  <a:moveTo>
                    <a:pt x="428656" y="1575397"/>
                  </a:moveTo>
                  <a:lnTo>
                    <a:pt x="376621" y="1585397"/>
                  </a:lnTo>
                  <a:lnTo>
                    <a:pt x="325089" y="1598189"/>
                  </a:lnTo>
                  <a:lnTo>
                    <a:pt x="274112" y="1614076"/>
                  </a:lnTo>
                  <a:lnTo>
                    <a:pt x="231916" y="1629749"/>
                  </a:lnTo>
                  <a:lnTo>
                    <a:pt x="191596" y="1648785"/>
                  </a:lnTo>
                  <a:lnTo>
                    <a:pt x="154791" y="1673511"/>
                  </a:lnTo>
                  <a:lnTo>
                    <a:pt x="123139" y="1706255"/>
                  </a:lnTo>
                  <a:lnTo>
                    <a:pt x="105315" y="1769903"/>
                  </a:lnTo>
                  <a:lnTo>
                    <a:pt x="120314" y="1796917"/>
                  </a:lnTo>
                  <a:lnTo>
                    <a:pt x="177671" y="1830042"/>
                  </a:lnTo>
                  <a:lnTo>
                    <a:pt x="234376" y="1843063"/>
                  </a:lnTo>
                  <a:lnTo>
                    <a:pt x="251660" y="1845442"/>
                  </a:lnTo>
                  <a:lnTo>
                    <a:pt x="308305" y="1781010"/>
                  </a:lnTo>
                  <a:lnTo>
                    <a:pt x="293861" y="1780193"/>
                  </a:lnTo>
                  <a:lnTo>
                    <a:pt x="245766" y="1773667"/>
                  </a:lnTo>
                  <a:lnTo>
                    <a:pt x="201445" y="1762879"/>
                  </a:lnTo>
                  <a:lnTo>
                    <a:pt x="193874" y="1760519"/>
                  </a:lnTo>
                  <a:lnTo>
                    <a:pt x="182172" y="1760489"/>
                  </a:lnTo>
                  <a:lnTo>
                    <a:pt x="181364" y="1750204"/>
                  </a:lnTo>
                  <a:lnTo>
                    <a:pt x="180520" y="1741104"/>
                  </a:lnTo>
                  <a:lnTo>
                    <a:pt x="190374" y="1736094"/>
                  </a:lnTo>
                  <a:lnTo>
                    <a:pt x="227530" y="1709867"/>
                  </a:lnTo>
                  <a:lnTo>
                    <a:pt x="295152" y="1680328"/>
                  </a:lnTo>
                  <a:lnTo>
                    <a:pt x="382872" y="1656563"/>
                  </a:lnTo>
                  <a:lnTo>
                    <a:pt x="424710" y="1648604"/>
                  </a:lnTo>
                  <a:lnTo>
                    <a:pt x="497083" y="1566283"/>
                  </a:lnTo>
                  <a:lnTo>
                    <a:pt x="481140" y="1567887"/>
                  </a:lnTo>
                  <a:lnTo>
                    <a:pt x="428656" y="1575397"/>
                  </a:lnTo>
                  <a:close/>
                </a:path>
              </a:pathLst>
            </a:custGeom>
            <a:solidFill>
              <a:srgbClr val="2334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1" name="Google Shape;131;p3"/>
            <p:cNvPicPr preferRelativeResize="0"/>
            <p:nvPr/>
          </p:nvPicPr>
          <p:blipFill rotWithShape="1">
            <a:blip r:embed="rId8">
              <a:alphaModFix/>
            </a:blip>
            <a:srcRect b="0" l="0" r="0" t="0"/>
            <a:stretch/>
          </p:blipFill>
          <p:spPr>
            <a:xfrm>
              <a:off x="0" y="0"/>
              <a:ext cx="5470525" cy="4358639"/>
            </a:xfrm>
            <a:prstGeom prst="rect">
              <a:avLst/>
            </a:prstGeom>
            <a:noFill/>
            <a:ln>
              <a:noFill/>
            </a:ln>
          </p:spPr>
        </p:pic>
        <p:sp>
          <p:nvSpPr>
            <p:cNvPr id="132" name="Google Shape;132;p3"/>
            <p:cNvSpPr/>
            <p:nvPr/>
          </p:nvSpPr>
          <p:spPr>
            <a:xfrm>
              <a:off x="0" y="5806795"/>
              <a:ext cx="1478280" cy="1350010"/>
            </a:xfrm>
            <a:custGeom>
              <a:rect b="b" l="l" r="r" t="t"/>
              <a:pathLst>
                <a:path extrusionOk="0" h="1350009" w="1478280">
                  <a:moveTo>
                    <a:pt x="259359" y="133286"/>
                  </a:moveTo>
                  <a:lnTo>
                    <a:pt x="243928" y="76847"/>
                  </a:lnTo>
                  <a:lnTo>
                    <a:pt x="181063" y="29514"/>
                  </a:lnTo>
                  <a:lnTo>
                    <a:pt x="141071" y="13830"/>
                  </a:lnTo>
                  <a:lnTo>
                    <a:pt x="87401" y="0"/>
                  </a:lnTo>
                  <a:lnTo>
                    <a:pt x="52031" y="2400"/>
                  </a:lnTo>
                  <a:lnTo>
                    <a:pt x="23964" y="14439"/>
                  </a:lnTo>
                  <a:lnTo>
                    <a:pt x="4152" y="33883"/>
                  </a:lnTo>
                  <a:lnTo>
                    <a:pt x="0" y="43573"/>
                  </a:lnTo>
                  <a:lnTo>
                    <a:pt x="0" y="104013"/>
                  </a:lnTo>
                  <a:lnTo>
                    <a:pt x="3911" y="114338"/>
                  </a:lnTo>
                  <a:lnTo>
                    <a:pt x="26746" y="141097"/>
                  </a:lnTo>
                  <a:lnTo>
                    <a:pt x="62649" y="164122"/>
                  </a:lnTo>
                  <a:lnTo>
                    <a:pt x="64719" y="165074"/>
                  </a:lnTo>
                  <a:lnTo>
                    <a:pt x="66776" y="166077"/>
                  </a:lnTo>
                  <a:lnTo>
                    <a:pt x="113906" y="185051"/>
                  </a:lnTo>
                  <a:lnTo>
                    <a:pt x="171945" y="197954"/>
                  </a:lnTo>
                  <a:lnTo>
                    <a:pt x="206705" y="193713"/>
                  </a:lnTo>
                  <a:lnTo>
                    <a:pt x="233362" y="179946"/>
                  </a:lnTo>
                  <a:lnTo>
                    <a:pt x="251167" y="159016"/>
                  </a:lnTo>
                  <a:lnTo>
                    <a:pt x="259359" y="133286"/>
                  </a:lnTo>
                  <a:close/>
                </a:path>
                <a:path extrusionOk="0" h="1350009" w="1478280">
                  <a:moveTo>
                    <a:pt x="323608" y="711669"/>
                  </a:moveTo>
                  <a:lnTo>
                    <a:pt x="319506" y="665365"/>
                  </a:lnTo>
                  <a:lnTo>
                    <a:pt x="307873" y="615899"/>
                  </a:lnTo>
                  <a:lnTo>
                    <a:pt x="294957" y="574344"/>
                  </a:lnTo>
                  <a:lnTo>
                    <a:pt x="275361" y="531939"/>
                  </a:lnTo>
                  <a:lnTo>
                    <a:pt x="250812" y="501002"/>
                  </a:lnTo>
                  <a:lnTo>
                    <a:pt x="193611" y="471297"/>
                  </a:lnTo>
                  <a:lnTo>
                    <a:pt x="164325" y="471373"/>
                  </a:lnTo>
                  <a:lnTo>
                    <a:pt x="112814" y="498563"/>
                  </a:lnTo>
                  <a:lnTo>
                    <a:pt x="81953" y="557987"/>
                  </a:lnTo>
                  <a:lnTo>
                    <a:pt x="78473" y="598373"/>
                  </a:lnTo>
                  <a:lnTo>
                    <a:pt x="85204" y="645109"/>
                  </a:lnTo>
                  <a:lnTo>
                    <a:pt x="104368" y="715352"/>
                  </a:lnTo>
                  <a:lnTo>
                    <a:pt x="122097" y="758482"/>
                  </a:lnTo>
                  <a:lnTo>
                    <a:pt x="145288" y="790892"/>
                  </a:lnTo>
                  <a:lnTo>
                    <a:pt x="201256" y="825131"/>
                  </a:lnTo>
                  <a:lnTo>
                    <a:pt x="230644" y="827760"/>
                  </a:lnTo>
                  <a:lnTo>
                    <a:pt x="258699" y="821258"/>
                  </a:lnTo>
                  <a:lnTo>
                    <a:pt x="283718" y="805992"/>
                  </a:lnTo>
                  <a:lnTo>
                    <a:pt x="304012" y="782383"/>
                  </a:lnTo>
                  <a:lnTo>
                    <a:pt x="317868" y="750811"/>
                  </a:lnTo>
                  <a:lnTo>
                    <a:pt x="323608" y="711669"/>
                  </a:lnTo>
                  <a:close/>
                </a:path>
                <a:path extrusionOk="0" h="1350009" w="1478280">
                  <a:moveTo>
                    <a:pt x="663028" y="191782"/>
                  </a:moveTo>
                  <a:lnTo>
                    <a:pt x="640981" y="135801"/>
                  </a:lnTo>
                  <a:lnTo>
                    <a:pt x="592264" y="105410"/>
                  </a:lnTo>
                  <a:lnTo>
                    <a:pt x="561187" y="102692"/>
                  </a:lnTo>
                  <a:lnTo>
                    <a:pt x="527380" y="109816"/>
                  </a:lnTo>
                  <a:lnTo>
                    <a:pt x="492163" y="127927"/>
                  </a:lnTo>
                  <a:lnTo>
                    <a:pt x="456831" y="158191"/>
                  </a:lnTo>
                  <a:lnTo>
                    <a:pt x="423392" y="196430"/>
                  </a:lnTo>
                  <a:lnTo>
                    <a:pt x="397129" y="231114"/>
                  </a:lnTo>
                  <a:lnTo>
                    <a:pt x="374027" y="271678"/>
                  </a:lnTo>
                  <a:lnTo>
                    <a:pt x="363156" y="309587"/>
                  </a:lnTo>
                  <a:lnTo>
                    <a:pt x="363080" y="343789"/>
                  </a:lnTo>
                  <a:lnTo>
                    <a:pt x="372338" y="373253"/>
                  </a:lnTo>
                  <a:lnTo>
                    <a:pt x="389483" y="396963"/>
                  </a:lnTo>
                  <a:lnTo>
                    <a:pt x="413080" y="413854"/>
                  </a:lnTo>
                  <a:lnTo>
                    <a:pt x="441680" y="422922"/>
                  </a:lnTo>
                  <a:lnTo>
                    <a:pt x="473837" y="423100"/>
                  </a:lnTo>
                  <a:lnTo>
                    <a:pt x="508088" y="413385"/>
                  </a:lnTo>
                  <a:lnTo>
                    <a:pt x="543013" y="392709"/>
                  </a:lnTo>
                  <a:lnTo>
                    <a:pt x="577138" y="360057"/>
                  </a:lnTo>
                  <a:lnTo>
                    <a:pt x="623125" y="303618"/>
                  </a:lnTo>
                  <a:lnTo>
                    <a:pt x="647903" y="264147"/>
                  </a:lnTo>
                  <a:lnTo>
                    <a:pt x="660768" y="226491"/>
                  </a:lnTo>
                  <a:lnTo>
                    <a:pt x="663028" y="191782"/>
                  </a:lnTo>
                  <a:close/>
                </a:path>
                <a:path extrusionOk="0" h="1350009" w="1478280">
                  <a:moveTo>
                    <a:pt x="778421" y="864501"/>
                  </a:moveTo>
                  <a:lnTo>
                    <a:pt x="777392" y="818019"/>
                  </a:lnTo>
                  <a:lnTo>
                    <a:pt x="769035" y="767930"/>
                  </a:lnTo>
                  <a:lnTo>
                    <a:pt x="758825" y="725601"/>
                  </a:lnTo>
                  <a:lnTo>
                    <a:pt x="742073" y="682002"/>
                  </a:lnTo>
                  <a:lnTo>
                    <a:pt x="719620" y="649528"/>
                  </a:lnTo>
                  <a:lnTo>
                    <a:pt x="664514" y="616115"/>
                  </a:lnTo>
                  <a:lnTo>
                    <a:pt x="635292" y="614273"/>
                  </a:lnTo>
                  <a:lnTo>
                    <a:pt x="607250" y="621728"/>
                  </a:lnTo>
                  <a:lnTo>
                    <a:pt x="582104" y="638022"/>
                  </a:lnTo>
                  <a:lnTo>
                    <a:pt x="561581" y="662698"/>
                  </a:lnTo>
                  <a:lnTo>
                    <a:pt x="547382" y="695299"/>
                  </a:lnTo>
                  <a:lnTo>
                    <a:pt x="541248" y="735355"/>
                  </a:lnTo>
                  <a:lnTo>
                    <a:pt x="544880" y="782434"/>
                  </a:lnTo>
                  <a:lnTo>
                    <a:pt x="559396" y="853782"/>
                  </a:lnTo>
                  <a:lnTo>
                    <a:pt x="574230" y="897966"/>
                  </a:lnTo>
                  <a:lnTo>
                    <a:pt x="595223" y="931837"/>
                  </a:lnTo>
                  <a:lnTo>
                    <a:pt x="648817" y="969683"/>
                  </a:lnTo>
                  <a:lnTo>
                    <a:pt x="677964" y="974229"/>
                  </a:lnTo>
                  <a:lnTo>
                    <a:pt x="706399" y="969581"/>
                  </a:lnTo>
                  <a:lnTo>
                    <a:pt x="732370" y="956005"/>
                  </a:lnTo>
                  <a:lnTo>
                    <a:pt x="754189" y="933780"/>
                  </a:lnTo>
                  <a:lnTo>
                    <a:pt x="770115" y="903185"/>
                  </a:lnTo>
                  <a:lnTo>
                    <a:pt x="778421" y="864501"/>
                  </a:lnTo>
                  <a:close/>
                </a:path>
                <a:path extrusionOk="0" h="1350009" w="1478280">
                  <a:moveTo>
                    <a:pt x="1060780" y="1179969"/>
                  </a:moveTo>
                  <a:lnTo>
                    <a:pt x="1056690" y="1152817"/>
                  </a:lnTo>
                  <a:lnTo>
                    <a:pt x="1042670" y="1129703"/>
                  </a:lnTo>
                  <a:lnTo>
                    <a:pt x="1020000" y="1112761"/>
                  </a:lnTo>
                  <a:lnTo>
                    <a:pt x="989965" y="1104112"/>
                  </a:lnTo>
                  <a:lnTo>
                    <a:pt x="953846" y="1105865"/>
                  </a:lnTo>
                  <a:lnTo>
                    <a:pt x="912926" y="1120140"/>
                  </a:lnTo>
                  <a:lnTo>
                    <a:pt x="863625" y="1145933"/>
                  </a:lnTo>
                  <a:lnTo>
                    <a:pt x="829081" y="1171054"/>
                  </a:lnTo>
                  <a:lnTo>
                    <a:pt x="798283" y="1228255"/>
                  </a:lnTo>
                  <a:lnTo>
                    <a:pt x="799934" y="1255953"/>
                  </a:lnTo>
                  <a:lnTo>
                    <a:pt x="811542" y="1280134"/>
                  </a:lnTo>
                  <a:lnTo>
                    <a:pt x="832065" y="1298600"/>
                  </a:lnTo>
                  <a:lnTo>
                    <a:pt x="860463" y="1309166"/>
                  </a:lnTo>
                  <a:lnTo>
                    <a:pt x="895667" y="1309636"/>
                  </a:lnTo>
                  <a:lnTo>
                    <a:pt x="936625" y="1297838"/>
                  </a:lnTo>
                  <a:lnTo>
                    <a:pt x="971638" y="1281049"/>
                  </a:lnTo>
                  <a:lnTo>
                    <a:pt x="1033983" y="1237983"/>
                  </a:lnTo>
                  <a:lnTo>
                    <a:pt x="1060780" y="1179969"/>
                  </a:lnTo>
                  <a:close/>
                </a:path>
                <a:path extrusionOk="0" h="1350009" w="1478280">
                  <a:moveTo>
                    <a:pt x="1155446" y="408089"/>
                  </a:moveTo>
                  <a:lnTo>
                    <a:pt x="1133779" y="355549"/>
                  </a:lnTo>
                  <a:lnTo>
                    <a:pt x="1073213" y="321170"/>
                  </a:lnTo>
                  <a:lnTo>
                    <a:pt x="1028522" y="315912"/>
                  </a:lnTo>
                  <a:lnTo>
                    <a:pt x="1002271" y="316395"/>
                  </a:lnTo>
                  <a:lnTo>
                    <a:pt x="945108" y="321627"/>
                  </a:lnTo>
                  <a:lnTo>
                    <a:pt x="901344" y="332701"/>
                  </a:lnTo>
                  <a:lnTo>
                    <a:pt x="846683" y="374929"/>
                  </a:lnTo>
                  <a:lnTo>
                    <a:pt x="833970" y="430098"/>
                  </a:lnTo>
                  <a:lnTo>
                    <a:pt x="842657" y="457352"/>
                  </a:lnTo>
                  <a:lnTo>
                    <a:pt x="860996" y="481609"/>
                  </a:lnTo>
                  <a:lnTo>
                    <a:pt x="888720" y="500799"/>
                  </a:lnTo>
                  <a:lnTo>
                    <a:pt x="925537" y="512864"/>
                  </a:lnTo>
                  <a:lnTo>
                    <a:pt x="971169" y="515696"/>
                  </a:lnTo>
                  <a:lnTo>
                    <a:pt x="1035596" y="511136"/>
                  </a:lnTo>
                  <a:lnTo>
                    <a:pt x="1079741" y="501967"/>
                  </a:lnTo>
                  <a:lnTo>
                    <a:pt x="1137615" y="462368"/>
                  </a:lnTo>
                  <a:lnTo>
                    <a:pt x="1155446" y="408089"/>
                  </a:lnTo>
                  <a:close/>
                </a:path>
                <a:path extrusionOk="0" h="1350009" w="1478280">
                  <a:moveTo>
                    <a:pt x="1477848" y="1284935"/>
                  </a:moveTo>
                  <a:lnTo>
                    <a:pt x="1462417" y="1228509"/>
                  </a:lnTo>
                  <a:lnTo>
                    <a:pt x="1399565" y="1181163"/>
                  </a:lnTo>
                  <a:lnTo>
                    <a:pt x="1347635" y="1161084"/>
                  </a:lnTo>
                  <a:lnTo>
                    <a:pt x="1305915" y="1151623"/>
                  </a:lnTo>
                  <a:lnTo>
                    <a:pt x="1270546" y="1154036"/>
                  </a:lnTo>
                  <a:lnTo>
                    <a:pt x="1242466" y="1166075"/>
                  </a:lnTo>
                  <a:lnTo>
                    <a:pt x="1222654" y="1185519"/>
                  </a:lnTo>
                  <a:lnTo>
                    <a:pt x="1212075" y="1210144"/>
                  </a:lnTo>
                  <a:lnTo>
                    <a:pt x="1211668" y="1237703"/>
                  </a:lnTo>
                  <a:lnTo>
                    <a:pt x="1222400" y="1265986"/>
                  </a:lnTo>
                  <a:lnTo>
                    <a:pt x="1281150" y="1315770"/>
                  </a:lnTo>
                  <a:lnTo>
                    <a:pt x="1316888" y="1331048"/>
                  </a:lnTo>
                  <a:lnTo>
                    <a:pt x="1390459" y="1349603"/>
                  </a:lnTo>
                  <a:lnTo>
                    <a:pt x="1425219" y="1345361"/>
                  </a:lnTo>
                  <a:lnTo>
                    <a:pt x="1451864" y="1331595"/>
                  </a:lnTo>
                  <a:lnTo>
                    <a:pt x="1469656" y="1310665"/>
                  </a:lnTo>
                  <a:lnTo>
                    <a:pt x="1477848" y="128493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3" name="Google Shape;133;p3"/>
            <p:cNvPicPr preferRelativeResize="0"/>
            <p:nvPr/>
          </p:nvPicPr>
          <p:blipFill rotWithShape="1">
            <a:blip r:embed="rId9">
              <a:alphaModFix/>
            </a:blip>
            <a:srcRect b="0" l="0" r="0" t="0"/>
            <a:stretch/>
          </p:blipFill>
          <p:spPr>
            <a:xfrm>
              <a:off x="1048699" y="6500361"/>
              <a:ext cx="232587" cy="240648"/>
            </a:xfrm>
            <a:prstGeom prst="rect">
              <a:avLst/>
            </a:prstGeom>
            <a:noFill/>
            <a:ln>
              <a:noFill/>
            </a:ln>
          </p:spPr>
        </p:pic>
        <p:sp>
          <p:nvSpPr>
            <p:cNvPr id="134" name="Google Shape;134;p3"/>
            <p:cNvSpPr/>
            <p:nvPr/>
          </p:nvSpPr>
          <p:spPr>
            <a:xfrm>
              <a:off x="15316764" y="-2846"/>
              <a:ext cx="2973705" cy="1866900"/>
            </a:xfrm>
            <a:custGeom>
              <a:rect b="b" l="l" r="r" t="t"/>
              <a:pathLst>
                <a:path extrusionOk="0" h="1866900" w="2973705">
                  <a:moveTo>
                    <a:pt x="2909918" y="391742"/>
                  </a:moveTo>
                  <a:lnTo>
                    <a:pt x="2528868" y="331396"/>
                  </a:lnTo>
                  <a:lnTo>
                    <a:pt x="2630718" y="321809"/>
                  </a:lnTo>
                  <a:lnTo>
                    <a:pt x="2678282" y="316483"/>
                  </a:lnTo>
                  <a:lnTo>
                    <a:pt x="2725151" y="285331"/>
                  </a:lnTo>
                  <a:lnTo>
                    <a:pt x="2764908" y="265911"/>
                  </a:lnTo>
                  <a:lnTo>
                    <a:pt x="2831700" y="186481"/>
                  </a:lnTo>
                  <a:lnTo>
                    <a:pt x="2857705" y="152024"/>
                  </a:lnTo>
                  <a:lnTo>
                    <a:pt x="2884013" y="104758"/>
                  </a:lnTo>
                  <a:lnTo>
                    <a:pt x="2907603" y="69919"/>
                  </a:lnTo>
                  <a:lnTo>
                    <a:pt x="2931415" y="35115"/>
                  </a:lnTo>
                  <a:lnTo>
                    <a:pt x="2953259" y="0"/>
                  </a:lnTo>
                  <a:lnTo>
                    <a:pt x="2971235" y="2846"/>
                  </a:lnTo>
                  <a:lnTo>
                    <a:pt x="2973165" y="324609"/>
                  </a:lnTo>
                  <a:lnTo>
                    <a:pt x="2963824" y="335988"/>
                  </a:lnTo>
                  <a:lnTo>
                    <a:pt x="2931980" y="369520"/>
                  </a:lnTo>
                  <a:lnTo>
                    <a:pt x="2909918" y="391742"/>
                  </a:lnTo>
                  <a:close/>
                </a:path>
                <a:path extrusionOk="0" h="1866900" w="2973705">
                  <a:moveTo>
                    <a:pt x="2806447" y="645379"/>
                  </a:moveTo>
                  <a:lnTo>
                    <a:pt x="2167111" y="544128"/>
                  </a:lnTo>
                  <a:lnTo>
                    <a:pt x="2184644" y="534047"/>
                  </a:lnTo>
                  <a:lnTo>
                    <a:pt x="2215674" y="538961"/>
                  </a:lnTo>
                  <a:lnTo>
                    <a:pt x="2217524" y="526396"/>
                  </a:lnTo>
                  <a:lnTo>
                    <a:pt x="2217388" y="526374"/>
                  </a:lnTo>
                  <a:lnTo>
                    <a:pt x="2207407" y="511935"/>
                  </a:lnTo>
                  <a:lnTo>
                    <a:pt x="2195452" y="510042"/>
                  </a:lnTo>
                  <a:lnTo>
                    <a:pt x="2185305" y="495577"/>
                  </a:lnTo>
                  <a:lnTo>
                    <a:pt x="2172802" y="493596"/>
                  </a:lnTo>
                  <a:lnTo>
                    <a:pt x="2035601" y="394718"/>
                  </a:lnTo>
                  <a:lnTo>
                    <a:pt x="1987982" y="374319"/>
                  </a:lnTo>
                  <a:lnTo>
                    <a:pt x="1956322" y="343588"/>
                  </a:lnTo>
                  <a:lnTo>
                    <a:pt x="1924436" y="325680"/>
                  </a:lnTo>
                  <a:lnTo>
                    <a:pt x="1897800" y="295745"/>
                  </a:lnTo>
                  <a:lnTo>
                    <a:pt x="1877920" y="254022"/>
                  </a:lnTo>
                  <a:lnTo>
                    <a:pt x="1867051" y="213726"/>
                  </a:lnTo>
                  <a:lnTo>
                    <a:pt x="1881862" y="164638"/>
                  </a:lnTo>
                  <a:lnTo>
                    <a:pt x="1913358" y="143910"/>
                  </a:lnTo>
                  <a:lnTo>
                    <a:pt x="1960491" y="138516"/>
                  </a:lnTo>
                  <a:lnTo>
                    <a:pt x="2029408" y="149430"/>
                  </a:lnTo>
                  <a:lnTo>
                    <a:pt x="2049910" y="165535"/>
                  </a:lnTo>
                  <a:lnTo>
                    <a:pt x="2079500" y="170222"/>
                  </a:lnTo>
                  <a:lnTo>
                    <a:pt x="2161471" y="221778"/>
                  </a:lnTo>
                  <a:lnTo>
                    <a:pt x="2294550" y="281429"/>
                  </a:lnTo>
                  <a:lnTo>
                    <a:pt x="2341311" y="288834"/>
                  </a:lnTo>
                  <a:lnTo>
                    <a:pt x="2386320" y="308820"/>
                  </a:lnTo>
                  <a:lnTo>
                    <a:pt x="2909918" y="391742"/>
                  </a:lnTo>
                  <a:lnTo>
                    <a:pt x="2898887" y="402854"/>
                  </a:lnTo>
                  <a:lnTo>
                    <a:pt x="2865398" y="436125"/>
                  </a:lnTo>
                  <a:lnTo>
                    <a:pt x="2840174" y="470705"/>
                  </a:lnTo>
                  <a:lnTo>
                    <a:pt x="2823670" y="493808"/>
                  </a:lnTo>
                  <a:lnTo>
                    <a:pt x="2812168" y="530561"/>
                  </a:lnTo>
                  <a:lnTo>
                    <a:pt x="2807909" y="568461"/>
                  </a:lnTo>
                  <a:lnTo>
                    <a:pt x="2808142" y="594215"/>
                  </a:lnTo>
                  <a:lnTo>
                    <a:pt x="2806324" y="632502"/>
                  </a:lnTo>
                  <a:lnTo>
                    <a:pt x="2806447" y="645379"/>
                  </a:lnTo>
                  <a:close/>
                </a:path>
                <a:path extrusionOk="0" h="1866900" w="2973705">
                  <a:moveTo>
                    <a:pt x="1497491" y="360931"/>
                  </a:moveTo>
                  <a:lnTo>
                    <a:pt x="1253979" y="322366"/>
                  </a:lnTo>
                  <a:lnTo>
                    <a:pt x="1304680" y="317538"/>
                  </a:lnTo>
                  <a:lnTo>
                    <a:pt x="1450822" y="340682"/>
                  </a:lnTo>
                  <a:lnTo>
                    <a:pt x="1497491" y="360931"/>
                  </a:lnTo>
                  <a:close/>
                </a:path>
                <a:path extrusionOk="0" h="1866900" w="2973705">
                  <a:moveTo>
                    <a:pt x="1592622" y="388856"/>
                  </a:moveTo>
                  <a:lnTo>
                    <a:pt x="1173816" y="322529"/>
                  </a:lnTo>
                  <a:lnTo>
                    <a:pt x="1205292" y="314656"/>
                  </a:lnTo>
                  <a:lnTo>
                    <a:pt x="1546088" y="368628"/>
                  </a:lnTo>
                  <a:lnTo>
                    <a:pt x="1592622" y="388856"/>
                  </a:lnTo>
                  <a:close/>
                </a:path>
                <a:path extrusionOk="0" h="1866900" w="2973705">
                  <a:moveTo>
                    <a:pt x="2438219" y="1538576"/>
                  </a:moveTo>
                  <a:lnTo>
                    <a:pt x="2405425" y="1507666"/>
                  </a:lnTo>
                  <a:lnTo>
                    <a:pt x="2380264" y="1477965"/>
                  </a:lnTo>
                  <a:lnTo>
                    <a:pt x="2368136" y="1437469"/>
                  </a:lnTo>
                  <a:lnTo>
                    <a:pt x="2368063" y="1411741"/>
                  </a:lnTo>
                  <a:lnTo>
                    <a:pt x="2366411" y="1398621"/>
                  </a:lnTo>
                  <a:lnTo>
                    <a:pt x="2368358" y="1360355"/>
                  </a:lnTo>
                  <a:lnTo>
                    <a:pt x="2375489" y="1310051"/>
                  </a:lnTo>
                  <a:lnTo>
                    <a:pt x="2382859" y="1259785"/>
                  </a:lnTo>
                  <a:lnTo>
                    <a:pt x="2390411" y="1209548"/>
                  </a:lnTo>
                  <a:lnTo>
                    <a:pt x="2398087" y="1159330"/>
                  </a:lnTo>
                  <a:lnTo>
                    <a:pt x="2407739" y="1096567"/>
                  </a:lnTo>
                  <a:lnTo>
                    <a:pt x="2425526" y="983660"/>
                  </a:lnTo>
                  <a:lnTo>
                    <a:pt x="2435726" y="920984"/>
                  </a:lnTo>
                  <a:lnTo>
                    <a:pt x="2441805" y="883372"/>
                  </a:lnTo>
                  <a:lnTo>
                    <a:pt x="1709354" y="767374"/>
                  </a:lnTo>
                  <a:lnTo>
                    <a:pt x="1692644" y="751869"/>
                  </a:lnTo>
                  <a:lnTo>
                    <a:pt x="1673782" y="748882"/>
                  </a:lnTo>
                  <a:lnTo>
                    <a:pt x="1622411" y="727888"/>
                  </a:lnTo>
                  <a:lnTo>
                    <a:pt x="1568999" y="719430"/>
                  </a:lnTo>
                  <a:lnTo>
                    <a:pt x="1517552" y="698424"/>
                  </a:lnTo>
                  <a:lnTo>
                    <a:pt x="1464129" y="689963"/>
                  </a:lnTo>
                  <a:lnTo>
                    <a:pt x="1361414" y="647980"/>
                  </a:lnTo>
                  <a:lnTo>
                    <a:pt x="1306560" y="639292"/>
                  </a:lnTo>
                  <a:lnTo>
                    <a:pt x="1149130" y="575785"/>
                  </a:lnTo>
                  <a:lnTo>
                    <a:pt x="1113383" y="557266"/>
                  </a:lnTo>
                  <a:lnTo>
                    <a:pt x="1052630" y="509070"/>
                  </a:lnTo>
                  <a:lnTo>
                    <a:pt x="1016577" y="426210"/>
                  </a:lnTo>
                  <a:lnTo>
                    <a:pt x="1020920" y="388323"/>
                  </a:lnTo>
                  <a:lnTo>
                    <a:pt x="1044262" y="353445"/>
                  </a:lnTo>
                  <a:lnTo>
                    <a:pt x="1084491" y="334100"/>
                  </a:lnTo>
                  <a:lnTo>
                    <a:pt x="1114039" y="325921"/>
                  </a:lnTo>
                  <a:lnTo>
                    <a:pt x="1144599" y="317902"/>
                  </a:lnTo>
                  <a:lnTo>
                    <a:pt x="1642524" y="396758"/>
                  </a:lnTo>
                  <a:lnTo>
                    <a:pt x="1690383" y="417196"/>
                  </a:lnTo>
                  <a:lnTo>
                    <a:pt x="1740194" y="425085"/>
                  </a:lnTo>
                  <a:lnTo>
                    <a:pt x="1835820" y="465945"/>
                  </a:lnTo>
                  <a:lnTo>
                    <a:pt x="1885650" y="473837"/>
                  </a:lnTo>
                  <a:lnTo>
                    <a:pt x="1981501" y="514733"/>
                  </a:lnTo>
                  <a:lnTo>
                    <a:pt x="2806447" y="645379"/>
                  </a:lnTo>
                  <a:lnTo>
                    <a:pt x="2806570" y="658257"/>
                  </a:lnTo>
                  <a:lnTo>
                    <a:pt x="2807032" y="684047"/>
                  </a:lnTo>
                  <a:lnTo>
                    <a:pt x="2806816" y="735446"/>
                  </a:lnTo>
                  <a:lnTo>
                    <a:pt x="2806563" y="786839"/>
                  </a:lnTo>
                  <a:lnTo>
                    <a:pt x="2805982" y="838180"/>
                  </a:lnTo>
                  <a:lnTo>
                    <a:pt x="2804781" y="889423"/>
                  </a:lnTo>
                  <a:lnTo>
                    <a:pt x="2802668" y="940521"/>
                  </a:lnTo>
                  <a:lnTo>
                    <a:pt x="2799352" y="991429"/>
                  </a:lnTo>
                  <a:lnTo>
                    <a:pt x="2794540" y="1042100"/>
                  </a:lnTo>
                  <a:lnTo>
                    <a:pt x="2787942" y="1092489"/>
                  </a:lnTo>
                  <a:lnTo>
                    <a:pt x="2778957" y="1142499"/>
                  </a:lnTo>
                  <a:lnTo>
                    <a:pt x="2766955" y="1192031"/>
                  </a:lnTo>
                  <a:lnTo>
                    <a:pt x="2753737" y="1228513"/>
                  </a:lnTo>
                  <a:lnTo>
                    <a:pt x="2735144" y="1277001"/>
                  </a:lnTo>
                  <a:lnTo>
                    <a:pt x="2712976" y="1324924"/>
                  </a:lnTo>
                  <a:lnTo>
                    <a:pt x="2689034" y="1359707"/>
                  </a:lnTo>
                  <a:lnTo>
                    <a:pt x="2659159" y="1406409"/>
                  </a:lnTo>
                  <a:lnTo>
                    <a:pt x="2627139" y="1439912"/>
                  </a:lnTo>
                  <a:lnTo>
                    <a:pt x="2588815" y="1485276"/>
                  </a:lnTo>
                  <a:lnTo>
                    <a:pt x="2574248" y="1495827"/>
                  </a:lnTo>
                  <a:lnTo>
                    <a:pt x="2558675" y="1506219"/>
                  </a:lnTo>
                  <a:lnTo>
                    <a:pt x="2542208" y="1516470"/>
                  </a:lnTo>
                  <a:lnTo>
                    <a:pt x="2524964" y="1526597"/>
                  </a:lnTo>
                  <a:lnTo>
                    <a:pt x="2438219" y="1538576"/>
                  </a:lnTo>
                  <a:close/>
                </a:path>
                <a:path extrusionOk="0" h="1866900" w="2973705">
                  <a:moveTo>
                    <a:pt x="2430008" y="894362"/>
                  </a:moveTo>
                  <a:lnTo>
                    <a:pt x="1745300" y="785925"/>
                  </a:lnTo>
                  <a:lnTo>
                    <a:pt x="1746607" y="773274"/>
                  </a:lnTo>
                  <a:lnTo>
                    <a:pt x="2436129" y="882473"/>
                  </a:lnTo>
                  <a:lnTo>
                    <a:pt x="2430008" y="894362"/>
                  </a:lnTo>
                  <a:close/>
                </a:path>
                <a:path extrusionOk="0" h="1866900" w="2973705">
                  <a:moveTo>
                    <a:pt x="2398228" y="966478"/>
                  </a:moveTo>
                  <a:lnTo>
                    <a:pt x="1525674" y="828293"/>
                  </a:lnTo>
                  <a:lnTo>
                    <a:pt x="1684388" y="814853"/>
                  </a:lnTo>
                  <a:lnTo>
                    <a:pt x="1700738" y="804584"/>
                  </a:lnTo>
                  <a:lnTo>
                    <a:pt x="1716756" y="794263"/>
                  </a:lnTo>
                  <a:lnTo>
                    <a:pt x="1730634" y="796461"/>
                  </a:lnTo>
                  <a:lnTo>
                    <a:pt x="1746524" y="786119"/>
                  </a:lnTo>
                  <a:lnTo>
                    <a:pt x="2427175" y="893913"/>
                  </a:lnTo>
                  <a:lnTo>
                    <a:pt x="2423414" y="906176"/>
                  </a:lnTo>
                  <a:lnTo>
                    <a:pt x="2408318" y="942360"/>
                  </a:lnTo>
                  <a:lnTo>
                    <a:pt x="2398228" y="966478"/>
                  </a:lnTo>
                  <a:close/>
                </a:path>
                <a:path extrusionOk="0" h="1866900" w="2973705">
                  <a:moveTo>
                    <a:pt x="1081035" y="732159"/>
                  </a:moveTo>
                  <a:lnTo>
                    <a:pt x="747480" y="679334"/>
                  </a:lnTo>
                  <a:lnTo>
                    <a:pt x="796622" y="674258"/>
                  </a:lnTo>
                  <a:lnTo>
                    <a:pt x="1033995" y="711851"/>
                  </a:lnTo>
                  <a:lnTo>
                    <a:pt x="1081035" y="732159"/>
                  </a:lnTo>
                  <a:close/>
                </a:path>
                <a:path extrusionOk="0" h="1866900" w="2973705">
                  <a:moveTo>
                    <a:pt x="220989" y="1611758"/>
                  </a:moveTo>
                  <a:lnTo>
                    <a:pt x="121578" y="1596014"/>
                  </a:lnTo>
                  <a:lnTo>
                    <a:pt x="74129" y="1575642"/>
                  </a:lnTo>
                  <a:lnTo>
                    <a:pt x="34924" y="1543716"/>
                  </a:lnTo>
                  <a:lnTo>
                    <a:pt x="10472" y="1501269"/>
                  </a:lnTo>
                  <a:lnTo>
                    <a:pt x="0" y="1461036"/>
                  </a:lnTo>
                  <a:lnTo>
                    <a:pt x="6704" y="1410664"/>
                  </a:lnTo>
                  <a:lnTo>
                    <a:pt x="29813" y="1362891"/>
                  </a:lnTo>
                  <a:lnTo>
                    <a:pt x="79618" y="1319345"/>
                  </a:lnTo>
                  <a:lnTo>
                    <a:pt x="141354" y="1277689"/>
                  </a:lnTo>
                  <a:lnTo>
                    <a:pt x="186641" y="1259145"/>
                  </a:lnTo>
                  <a:lnTo>
                    <a:pt x="232864" y="1240749"/>
                  </a:lnTo>
                  <a:lnTo>
                    <a:pt x="279963" y="1222491"/>
                  </a:lnTo>
                  <a:lnTo>
                    <a:pt x="327881" y="1204363"/>
                  </a:lnTo>
                  <a:lnTo>
                    <a:pt x="374573" y="1198900"/>
                  </a:lnTo>
                  <a:lnTo>
                    <a:pt x="423953" y="1181003"/>
                  </a:lnTo>
                  <a:lnTo>
                    <a:pt x="471990" y="1175753"/>
                  </a:lnTo>
                  <a:lnTo>
                    <a:pt x="771862" y="1146093"/>
                  </a:lnTo>
                  <a:lnTo>
                    <a:pt x="822165" y="1154060"/>
                  </a:lnTo>
                  <a:lnTo>
                    <a:pt x="874602" y="1149506"/>
                  </a:lnTo>
                  <a:lnTo>
                    <a:pt x="925142" y="1157510"/>
                  </a:lnTo>
                  <a:lnTo>
                    <a:pt x="1030233" y="1148437"/>
                  </a:lnTo>
                  <a:lnTo>
                    <a:pt x="1080696" y="1156428"/>
                  </a:lnTo>
                  <a:lnTo>
                    <a:pt x="1220345" y="1139970"/>
                  </a:lnTo>
                  <a:lnTo>
                    <a:pt x="1266353" y="1121539"/>
                  </a:lnTo>
                  <a:lnTo>
                    <a:pt x="1244930" y="1105288"/>
                  </a:lnTo>
                  <a:lnTo>
                    <a:pt x="1222938" y="1088947"/>
                  </a:lnTo>
                  <a:lnTo>
                    <a:pt x="1200428" y="1072524"/>
                  </a:lnTo>
                  <a:lnTo>
                    <a:pt x="702101" y="993604"/>
                  </a:lnTo>
                  <a:lnTo>
                    <a:pt x="604332" y="952404"/>
                  </a:lnTo>
                  <a:lnTo>
                    <a:pt x="533450" y="928320"/>
                  </a:lnTo>
                  <a:lnTo>
                    <a:pt x="503914" y="897926"/>
                  </a:lnTo>
                  <a:lnTo>
                    <a:pt x="477157" y="867972"/>
                  </a:lnTo>
                  <a:lnTo>
                    <a:pt x="453724" y="825686"/>
                  </a:lnTo>
                  <a:lnTo>
                    <a:pt x="450941" y="786671"/>
                  </a:lnTo>
                  <a:lnTo>
                    <a:pt x="468630" y="750897"/>
                  </a:lnTo>
                  <a:lnTo>
                    <a:pt x="506613" y="718338"/>
                  </a:lnTo>
                  <a:lnTo>
                    <a:pt x="541643" y="698169"/>
                  </a:lnTo>
                  <a:lnTo>
                    <a:pt x="651627" y="677012"/>
                  </a:lnTo>
                  <a:lnTo>
                    <a:pt x="700467" y="671889"/>
                  </a:lnTo>
                  <a:lnTo>
                    <a:pt x="1179039" y="747680"/>
                  </a:lnTo>
                  <a:lnTo>
                    <a:pt x="1226043" y="767982"/>
                  </a:lnTo>
                  <a:lnTo>
                    <a:pt x="1324035" y="783501"/>
                  </a:lnTo>
                  <a:lnTo>
                    <a:pt x="1371063" y="803807"/>
                  </a:lnTo>
                  <a:lnTo>
                    <a:pt x="2398228" y="966478"/>
                  </a:lnTo>
                  <a:lnTo>
                    <a:pt x="2393183" y="978538"/>
                  </a:lnTo>
                  <a:lnTo>
                    <a:pt x="2378431" y="1014776"/>
                  </a:lnTo>
                  <a:lnTo>
                    <a:pt x="2364483" y="1051142"/>
                  </a:lnTo>
                  <a:lnTo>
                    <a:pt x="2356787" y="1075640"/>
                  </a:lnTo>
                  <a:lnTo>
                    <a:pt x="2107376" y="1036141"/>
                  </a:lnTo>
                  <a:lnTo>
                    <a:pt x="2096049" y="1047205"/>
                  </a:lnTo>
                  <a:lnTo>
                    <a:pt x="2084581" y="1058247"/>
                  </a:lnTo>
                  <a:lnTo>
                    <a:pt x="2073547" y="1069358"/>
                  </a:lnTo>
                  <a:lnTo>
                    <a:pt x="2065507" y="1068085"/>
                  </a:lnTo>
                  <a:lnTo>
                    <a:pt x="2028619" y="1113676"/>
                  </a:lnTo>
                  <a:lnTo>
                    <a:pt x="1993793" y="1146736"/>
                  </a:lnTo>
                  <a:lnTo>
                    <a:pt x="1958001" y="1192500"/>
                  </a:lnTo>
                  <a:lnTo>
                    <a:pt x="1926159" y="1226032"/>
                  </a:lnTo>
                  <a:lnTo>
                    <a:pt x="1892586" y="1272149"/>
                  </a:lnTo>
                  <a:lnTo>
                    <a:pt x="1860037" y="1305569"/>
                  </a:lnTo>
                  <a:lnTo>
                    <a:pt x="1824546" y="1351381"/>
                  </a:lnTo>
                  <a:lnTo>
                    <a:pt x="1426877" y="1288402"/>
                  </a:lnTo>
                  <a:lnTo>
                    <a:pt x="1313632" y="1347618"/>
                  </a:lnTo>
                  <a:lnTo>
                    <a:pt x="1278297" y="1354880"/>
                  </a:lnTo>
                  <a:lnTo>
                    <a:pt x="1231218" y="1385999"/>
                  </a:lnTo>
                  <a:lnTo>
                    <a:pt x="1047429" y="1459759"/>
                  </a:lnTo>
                  <a:lnTo>
                    <a:pt x="1000600" y="1478059"/>
                  </a:lnTo>
                  <a:lnTo>
                    <a:pt x="955394" y="1483758"/>
                  </a:lnTo>
                  <a:lnTo>
                    <a:pt x="811586" y="1538133"/>
                  </a:lnTo>
                  <a:lnTo>
                    <a:pt x="764875" y="1543593"/>
                  </a:lnTo>
                  <a:lnTo>
                    <a:pt x="715787" y="1561536"/>
                  </a:lnTo>
                  <a:lnTo>
                    <a:pt x="620395" y="1572145"/>
                  </a:lnTo>
                  <a:lnTo>
                    <a:pt x="570107" y="1589898"/>
                  </a:lnTo>
                  <a:lnTo>
                    <a:pt x="322327" y="1614949"/>
                  </a:lnTo>
                  <a:lnTo>
                    <a:pt x="272717" y="1607092"/>
                  </a:lnTo>
                  <a:lnTo>
                    <a:pt x="220989" y="1611758"/>
                  </a:lnTo>
                  <a:close/>
                </a:path>
                <a:path extrusionOk="0" h="1866900" w="2973705">
                  <a:moveTo>
                    <a:pt x="1917834" y="1713329"/>
                  </a:moveTo>
                  <a:lnTo>
                    <a:pt x="1878235" y="1707057"/>
                  </a:lnTo>
                  <a:lnTo>
                    <a:pt x="1850078" y="1676882"/>
                  </a:lnTo>
                  <a:lnTo>
                    <a:pt x="1833936" y="1635750"/>
                  </a:lnTo>
                  <a:lnTo>
                    <a:pt x="1830382" y="1596613"/>
                  </a:lnTo>
                  <a:lnTo>
                    <a:pt x="1834017" y="1571472"/>
                  </a:lnTo>
                  <a:lnTo>
                    <a:pt x="1842361" y="1534218"/>
                  </a:lnTo>
                  <a:lnTo>
                    <a:pt x="1863336" y="1486107"/>
                  </a:lnTo>
                  <a:lnTo>
                    <a:pt x="1879537" y="1450098"/>
                  </a:lnTo>
                  <a:lnTo>
                    <a:pt x="1896988" y="1414287"/>
                  </a:lnTo>
                  <a:lnTo>
                    <a:pt x="1918453" y="1366253"/>
                  </a:lnTo>
                  <a:lnTo>
                    <a:pt x="1946818" y="1319312"/>
                  </a:lnTo>
                  <a:lnTo>
                    <a:pt x="1976188" y="1272530"/>
                  </a:lnTo>
                  <a:lnTo>
                    <a:pt x="2035959" y="1179130"/>
                  </a:lnTo>
                  <a:lnTo>
                    <a:pt x="2065368" y="1132354"/>
                  </a:lnTo>
                  <a:lnTo>
                    <a:pt x="2078565" y="1108728"/>
                  </a:lnTo>
                  <a:lnTo>
                    <a:pt x="2090793" y="1084948"/>
                  </a:lnTo>
                  <a:lnTo>
                    <a:pt x="2102612" y="1061103"/>
                  </a:lnTo>
                  <a:lnTo>
                    <a:pt x="2114585" y="1037283"/>
                  </a:lnTo>
                  <a:lnTo>
                    <a:pt x="2356787" y="1075640"/>
                  </a:lnTo>
                  <a:lnTo>
                    <a:pt x="2345244" y="1112387"/>
                  </a:lnTo>
                  <a:lnTo>
                    <a:pt x="2328351" y="1161145"/>
                  </a:lnTo>
                  <a:lnTo>
                    <a:pt x="2311594" y="1209924"/>
                  </a:lnTo>
                  <a:lnTo>
                    <a:pt x="2294748" y="1258689"/>
                  </a:lnTo>
                  <a:lnTo>
                    <a:pt x="2277591" y="1307405"/>
                  </a:lnTo>
                  <a:lnTo>
                    <a:pt x="2257912" y="1368580"/>
                  </a:lnTo>
                  <a:lnTo>
                    <a:pt x="2239461" y="1417091"/>
                  </a:lnTo>
                  <a:lnTo>
                    <a:pt x="2221822" y="1452872"/>
                  </a:lnTo>
                  <a:lnTo>
                    <a:pt x="2198769" y="1500655"/>
                  </a:lnTo>
                  <a:lnTo>
                    <a:pt x="2171991" y="1547847"/>
                  </a:lnTo>
                  <a:lnTo>
                    <a:pt x="2143176" y="1581858"/>
                  </a:lnTo>
                  <a:lnTo>
                    <a:pt x="2110038" y="1615185"/>
                  </a:lnTo>
                  <a:lnTo>
                    <a:pt x="2072279" y="1647780"/>
                  </a:lnTo>
                  <a:lnTo>
                    <a:pt x="2021365" y="1678292"/>
                  </a:lnTo>
                  <a:lnTo>
                    <a:pt x="1992454" y="1699429"/>
                  </a:lnTo>
                  <a:lnTo>
                    <a:pt x="1964330" y="1707834"/>
                  </a:lnTo>
                  <a:lnTo>
                    <a:pt x="1917834" y="1713329"/>
                  </a:lnTo>
                  <a:close/>
                </a:path>
                <a:path extrusionOk="0" h="1866900" w="2973705">
                  <a:moveTo>
                    <a:pt x="956514" y="1046754"/>
                  </a:moveTo>
                  <a:lnTo>
                    <a:pt x="802371" y="1022342"/>
                  </a:lnTo>
                  <a:lnTo>
                    <a:pt x="753171" y="1001692"/>
                  </a:lnTo>
                  <a:lnTo>
                    <a:pt x="1010038" y="1042372"/>
                  </a:lnTo>
                  <a:lnTo>
                    <a:pt x="956514" y="1046754"/>
                  </a:lnTo>
                  <a:close/>
                </a:path>
                <a:path extrusionOk="0" h="1866900" w="2973705">
                  <a:moveTo>
                    <a:pt x="1016786" y="1866371"/>
                  </a:moveTo>
                  <a:lnTo>
                    <a:pt x="972388" y="1859339"/>
                  </a:lnTo>
                  <a:lnTo>
                    <a:pt x="934136" y="1840423"/>
                  </a:lnTo>
                  <a:lnTo>
                    <a:pt x="909508" y="1810806"/>
                  </a:lnTo>
                  <a:lnTo>
                    <a:pt x="900516" y="1770807"/>
                  </a:lnTo>
                  <a:lnTo>
                    <a:pt x="907186" y="1733289"/>
                  </a:lnTo>
                  <a:lnTo>
                    <a:pt x="915543" y="1708896"/>
                  </a:lnTo>
                  <a:lnTo>
                    <a:pt x="923311" y="1697268"/>
                  </a:lnTo>
                  <a:lnTo>
                    <a:pt x="934205" y="1673276"/>
                  </a:lnTo>
                  <a:lnTo>
                    <a:pt x="974238" y="1628183"/>
                  </a:lnTo>
                  <a:lnTo>
                    <a:pt x="1007663" y="1594902"/>
                  </a:lnTo>
                  <a:lnTo>
                    <a:pt x="1043815" y="1562053"/>
                  </a:lnTo>
                  <a:lnTo>
                    <a:pt x="1082241" y="1529563"/>
                  </a:lnTo>
                  <a:lnTo>
                    <a:pt x="1122484" y="1497362"/>
                  </a:lnTo>
                  <a:lnTo>
                    <a:pt x="1164089" y="1465376"/>
                  </a:lnTo>
                  <a:lnTo>
                    <a:pt x="1203634" y="1445922"/>
                  </a:lnTo>
                  <a:lnTo>
                    <a:pt x="1245463" y="1413971"/>
                  </a:lnTo>
                  <a:lnTo>
                    <a:pt x="1285505" y="1394596"/>
                  </a:lnTo>
                  <a:lnTo>
                    <a:pt x="1367792" y="1343337"/>
                  </a:lnTo>
                  <a:lnTo>
                    <a:pt x="1409846" y="1311422"/>
                  </a:lnTo>
                  <a:lnTo>
                    <a:pt x="1415065" y="1312249"/>
                  </a:lnTo>
                  <a:lnTo>
                    <a:pt x="1422374" y="1300548"/>
                  </a:lnTo>
                  <a:lnTo>
                    <a:pt x="1428206" y="1301471"/>
                  </a:lnTo>
                  <a:lnTo>
                    <a:pt x="1436942" y="1289997"/>
                  </a:lnTo>
                  <a:lnTo>
                    <a:pt x="1824546" y="1351381"/>
                  </a:lnTo>
                  <a:lnTo>
                    <a:pt x="1790095" y="1384500"/>
                  </a:lnTo>
                  <a:lnTo>
                    <a:pt x="1754704" y="1417470"/>
                  </a:lnTo>
                  <a:lnTo>
                    <a:pt x="1716394" y="1462836"/>
                  </a:lnTo>
                  <a:lnTo>
                    <a:pt x="1679148" y="1495512"/>
                  </a:lnTo>
                  <a:lnTo>
                    <a:pt x="1640985" y="1528043"/>
                  </a:lnTo>
                  <a:lnTo>
                    <a:pt x="1601914" y="1560430"/>
                  </a:lnTo>
                  <a:lnTo>
                    <a:pt x="1561943" y="1592675"/>
                  </a:lnTo>
                  <a:lnTo>
                    <a:pt x="1521079" y="1624778"/>
                  </a:lnTo>
                  <a:lnTo>
                    <a:pt x="1479331" y="1656741"/>
                  </a:lnTo>
                  <a:lnTo>
                    <a:pt x="1436705" y="1688566"/>
                  </a:lnTo>
                  <a:lnTo>
                    <a:pt x="1391932" y="1720050"/>
                  </a:lnTo>
                  <a:lnTo>
                    <a:pt x="1346310" y="1751399"/>
                  </a:lnTo>
                  <a:lnTo>
                    <a:pt x="1299317" y="1782532"/>
                  </a:lnTo>
                  <a:lnTo>
                    <a:pt x="1250432" y="1813365"/>
                  </a:lnTo>
                  <a:lnTo>
                    <a:pt x="1201121" y="1831272"/>
                  </a:lnTo>
                  <a:lnTo>
                    <a:pt x="1148876" y="1848715"/>
                  </a:lnTo>
                  <a:lnTo>
                    <a:pt x="1061898" y="1860657"/>
                  </a:lnTo>
                  <a:lnTo>
                    <a:pt x="1016786" y="186637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5" name="Google Shape;135;p3"/>
            <p:cNvSpPr/>
            <p:nvPr/>
          </p:nvSpPr>
          <p:spPr>
            <a:xfrm>
              <a:off x="116916" y="165810"/>
              <a:ext cx="1256665" cy="1097915"/>
            </a:xfrm>
            <a:custGeom>
              <a:rect b="b" l="l" r="r" t="t"/>
              <a:pathLst>
                <a:path extrusionOk="0" h="1097915" w="1256665">
                  <a:moveTo>
                    <a:pt x="282790" y="620217"/>
                  </a:moveTo>
                  <a:lnTo>
                    <a:pt x="273913" y="580631"/>
                  </a:lnTo>
                  <a:lnTo>
                    <a:pt x="253390" y="538086"/>
                  </a:lnTo>
                  <a:lnTo>
                    <a:pt x="213893" y="476923"/>
                  </a:lnTo>
                  <a:lnTo>
                    <a:pt x="183997" y="441172"/>
                  </a:lnTo>
                  <a:lnTo>
                    <a:pt x="152146" y="417309"/>
                  </a:lnTo>
                  <a:lnTo>
                    <a:pt x="88544" y="401688"/>
                  </a:lnTo>
                  <a:lnTo>
                    <a:pt x="59778" y="408139"/>
                  </a:lnTo>
                  <a:lnTo>
                    <a:pt x="35039" y="422910"/>
                  </a:lnTo>
                  <a:lnTo>
                    <a:pt x="15836" y="445096"/>
                  </a:lnTo>
                  <a:lnTo>
                    <a:pt x="3657" y="473811"/>
                  </a:lnTo>
                  <a:lnTo>
                    <a:pt x="0" y="508165"/>
                  </a:lnTo>
                  <a:lnTo>
                    <a:pt x="6362" y="547255"/>
                  </a:lnTo>
                  <a:lnTo>
                    <a:pt x="24244" y="590207"/>
                  </a:lnTo>
                  <a:lnTo>
                    <a:pt x="50279" y="633818"/>
                  </a:lnTo>
                  <a:lnTo>
                    <a:pt x="75171" y="669505"/>
                  </a:lnTo>
                  <a:lnTo>
                    <a:pt x="106629" y="703999"/>
                  </a:lnTo>
                  <a:lnTo>
                    <a:pt x="139319" y="726033"/>
                  </a:lnTo>
                  <a:lnTo>
                    <a:pt x="202730" y="736955"/>
                  </a:lnTo>
                  <a:lnTo>
                    <a:pt x="230568" y="727964"/>
                  </a:lnTo>
                  <a:lnTo>
                    <a:pt x="253923" y="710730"/>
                  </a:lnTo>
                  <a:lnTo>
                    <a:pt x="271360" y="686333"/>
                  </a:lnTo>
                  <a:lnTo>
                    <a:pt x="281470" y="655802"/>
                  </a:lnTo>
                  <a:lnTo>
                    <a:pt x="282790" y="620217"/>
                  </a:lnTo>
                  <a:close/>
                </a:path>
                <a:path extrusionOk="0" h="1097915" w="1256665">
                  <a:moveTo>
                    <a:pt x="543496" y="103835"/>
                  </a:moveTo>
                  <a:lnTo>
                    <a:pt x="523697" y="36550"/>
                  </a:lnTo>
                  <a:lnTo>
                    <a:pt x="477570" y="2857"/>
                  </a:lnTo>
                  <a:lnTo>
                    <a:pt x="449580" y="0"/>
                  </a:lnTo>
                  <a:lnTo>
                    <a:pt x="420916" y="7239"/>
                  </a:lnTo>
                  <a:lnTo>
                    <a:pt x="369506" y="54229"/>
                  </a:lnTo>
                  <a:lnTo>
                    <a:pt x="350723" y="95123"/>
                  </a:lnTo>
                  <a:lnTo>
                    <a:pt x="338353" y="138430"/>
                  </a:lnTo>
                  <a:lnTo>
                    <a:pt x="330403" y="176212"/>
                  </a:lnTo>
                  <a:lnTo>
                    <a:pt x="327431" y="221272"/>
                  </a:lnTo>
                  <a:lnTo>
                    <a:pt x="334886" y="258089"/>
                  </a:lnTo>
                  <a:lnTo>
                    <a:pt x="350723" y="286296"/>
                  </a:lnTo>
                  <a:lnTo>
                    <a:pt x="372872" y="305536"/>
                  </a:lnTo>
                  <a:lnTo>
                    <a:pt x="399275" y="315417"/>
                  </a:lnTo>
                  <a:lnTo>
                    <a:pt x="427888" y="315556"/>
                  </a:lnTo>
                  <a:lnTo>
                    <a:pt x="456615" y="305600"/>
                  </a:lnTo>
                  <a:lnTo>
                    <a:pt x="506260" y="253873"/>
                  </a:lnTo>
                  <a:lnTo>
                    <a:pt x="523049" y="211340"/>
                  </a:lnTo>
                  <a:lnTo>
                    <a:pt x="538594" y="148653"/>
                  </a:lnTo>
                  <a:lnTo>
                    <a:pt x="543496" y="103835"/>
                  </a:lnTo>
                  <a:close/>
                </a:path>
                <a:path extrusionOk="0" h="1097915" w="1256665">
                  <a:moveTo>
                    <a:pt x="593775" y="983335"/>
                  </a:moveTo>
                  <a:lnTo>
                    <a:pt x="570788" y="928243"/>
                  </a:lnTo>
                  <a:lnTo>
                    <a:pt x="509574" y="887768"/>
                  </a:lnTo>
                  <a:lnTo>
                    <a:pt x="464261" y="877366"/>
                  </a:lnTo>
                  <a:lnTo>
                    <a:pt x="413626" y="873163"/>
                  </a:lnTo>
                  <a:lnTo>
                    <a:pt x="370103" y="872629"/>
                  </a:lnTo>
                  <a:lnTo>
                    <a:pt x="323723" y="878192"/>
                  </a:lnTo>
                  <a:lnTo>
                    <a:pt x="286727" y="891984"/>
                  </a:lnTo>
                  <a:lnTo>
                    <a:pt x="259092" y="912266"/>
                  </a:lnTo>
                  <a:lnTo>
                    <a:pt x="240804" y="937221"/>
                  </a:lnTo>
                  <a:lnTo>
                    <a:pt x="231851" y="965098"/>
                  </a:lnTo>
                  <a:lnTo>
                    <a:pt x="232181" y="994117"/>
                  </a:lnTo>
                  <a:lnTo>
                    <a:pt x="260680" y="1048435"/>
                  </a:lnTo>
                  <a:lnTo>
                    <a:pt x="326136" y="1085964"/>
                  </a:lnTo>
                  <a:lnTo>
                    <a:pt x="372668" y="1093990"/>
                  </a:lnTo>
                  <a:lnTo>
                    <a:pt x="445414" y="1097432"/>
                  </a:lnTo>
                  <a:lnTo>
                    <a:pt x="491896" y="1093889"/>
                  </a:lnTo>
                  <a:lnTo>
                    <a:pt x="529882" y="1081836"/>
                  </a:lnTo>
                  <a:lnTo>
                    <a:pt x="579742" y="1039177"/>
                  </a:lnTo>
                  <a:lnTo>
                    <a:pt x="593775" y="983335"/>
                  </a:lnTo>
                  <a:close/>
                </a:path>
                <a:path extrusionOk="0" h="1097915" w="1256665">
                  <a:moveTo>
                    <a:pt x="873048" y="603288"/>
                  </a:moveTo>
                  <a:lnTo>
                    <a:pt x="853744" y="546773"/>
                  </a:lnTo>
                  <a:lnTo>
                    <a:pt x="795337" y="502348"/>
                  </a:lnTo>
                  <a:lnTo>
                    <a:pt x="750811" y="488975"/>
                  </a:lnTo>
                  <a:lnTo>
                    <a:pt x="700582" y="481457"/>
                  </a:lnTo>
                  <a:lnTo>
                    <a:pt x="657161" y="478104"/>
                  </a:lnTo>
                  <a:lnTo>
                    <a:pt x="610514" y="480580"/>
                  </a:lnTo>
                  <a:lnTo>
                    <a:pt x="572693" y="491909"/>
                  </a:lnTo>
                  <a:lnTo>
                    <a:pt x="523913" y="534022"/>
                  </a:lnTo>
                  <a:lnTo>
                    <a:pt x="511581" y="590219"/>
                  </a:lnTo>
                  <a:lnTo>
                    <a:pt x="519315" y="619163"/>
                  </a:lnTo>
                  <a:lnTo>
                    <a:pt x="563079" y="669861"/>
                  </a:lnTo>
                  <a:lnTo>
                    <a:pt x="599287" y="688073"/>
                  </a:lnTo>
                  <a:lnTo>
                    <a:pt x="645185" y="699147"/>
                  </a:lnTo>
                  <a:lnTo>
                    <a:pt x="717524" y="707364"/>
                  </a:lnTo>
                  <a:lnTo>
                    <a:pt x="764133" y="706894"/>
                  </a:lnTo>
                  <a:lnTo>
                    <a:pt x="802830" y="697382"/>
                  </a:lnTo>
                  <a:lnTo>
                    <a:pt x="855370" y="658088"/>
                  </a:lnTo>
                  <a:lnTo>
                    <a:pt x="873048" y="603288"/>
                  </a:lnTo>
                  <a:close/>
                </a:path>
                <a:path extrusionOk="0" h="1097915" w="1256665">
                  <a:moveTo>
                    <a:pt x="1256347" y="485622"/>
                  </a:moveTo>
                  <a:lnTo>
                    <a:pt x="1251191" y="447128"/>
                  </a:lnTo>
                  <a:lnTo>
                    <a:pt x="1229461" y="374535"/>
                  </a:lnTo>
                  <a:lnTo>
                    <a:pt x="1182560" y="331152"/>
                  </a:lnTo>
                  <a:lnTo>
                    <a:pt x="1155458" y="326656"/>
                  </a:lnTo>
                  <a:lnTo>
                    <a:pt x="1129144" y="332854"/>
                  </a:lnTo>
                  <a:lnTo>
                    <a:pt x="1106030" y="349186"/>
                  </a:lnTo>
                  <a:lnTo>
                    <a:pt x="1088529" y="375094"/>
                  </a:lnTo>
                  <a:lnTo>
                    <a:pt x="1079055" y="409994"/>
                  </a:lnTo>
                  <a:lnTo>
                    <a:pt x="1080008" y="453313"/>
                  </a:lnTo>
                  <a:lnTo>
                    <a:pt x="1089317" y="508165"/>
                  </a:lnTo>
                  <a:lnTo>
                    <a:pt x="1102550" y="548779"/>
                  </a:lnTo>
                  <a:lnTo>
                    <a:pt x="1147457" y="595731"/>
                  </a:lnTo>
                  <a:lnTo>
                    <a:pt x="1174305" y="602716"/>
                  </a:lnTo>
                  <a:lnTo>
                    <a:pt x="1200886" y="599135"/>
                  </a:lnTo>
                  <a:lnTo>
                    <a:pt x="1224788" y="585304"/>
                  </a:lnTo>
                  <a:lnTo>
                    <a:pt x="1243609" y="561568"/>
                  </a:lnTo>
                  <a:lnTo>
                    <a:pt x="1254925" y="528231"/>
                  </a:lnTo>
                  <a:lnTo>
                    <a:pt x="1256347" y="48562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36" name="Google Shape;136;p3"/>
            <p:cNvPicPr preferRelativeResize="0"/>
            <p:nvPr/>
          </p:nvPicPr>
          <p:blipFill rotWithShape="1">
            <a:blip r:embed="rId10">
              <a:alphaModFix/>
            </a:blip>
            <a:srcRect b="0" l="0" r="0" t="0"/>
            <a:stretch/>
          </p:blipFill>
          <p:spPr>
            <a:xfrm>
              <a:off x="0" y="929516"/>
              <a:ext cx="97747" cy="223867"/>
            </a:xfrm>
            <a:prstGeom prst="rect">
              <a:avLst/>
            </a:prstGeom>
            <a:noFill/>
            <a:ln>
              <a:noFill/>
            </a:ln>
          </p:spPr>
        </p:pic>
        <p:pic>
          <p:nvPicPr>
            <p:cNvPr id="137" name="Google Shape;137;p3"/>
            <p:cNvPicPr preferRelativeResize="0"/>
            <p:nvPr/>
          </p:nvPicPr>
          <p:blipFill rotWithShape="1">
            <a:blip r:embed="rId11">
              <a:alphaModFix/>
            </a:blip>
            <a:srcRect b="0" l="0" r="0" t="0"/>
            <a:stretch/>
          </p:blipFill>
          <p:spPr>
            <a:xfrm>
              <a:off x="1339551" y="126010"/>
              <a:ext cx="229723" cy="245248"/>
            </a:xfrm>
            <a:prstGeom prst="rect">
              <a:avLst/>
            </a:prstGeom>
            <a:noFill/>
            <a:ln>
              <a:noFill/>
            </a:ln>
          </p:spPr>
        </p:pic>
        <p:sp>
          <p:nvSpPr>
            <p:cNvPr id="138" name="Google Shape;138;p3"/>
            <p:cNvSpPr/>
            <p:nvPr/>
          </p:nvSpPr>
          <p:spPr>
            <a:xfrm>
              <a:off x="850664" y="184284"/>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9" name="Google Shape;139;p3"/>
            <p:cNvSpPr/>
            <p:nvPr/>
          </p:nvSpPr>
          <p:spPr>
            <a:xfrm>
              <a:off x="10544721" y="2812986"/>
              <a:ext cx="7743825" cy="7423784"/>
            </a:xfrm>
            <a:custGeom>
              <a:rect b="b" l="l" r="r" t="t"/>
              <a:pathLst>
                <a:path extrusionOk="0" h="7423784" w="7743825">
                  <a:moveTo>
                    <a:pt x="275666" y="7079869"/>
                  </a:moveTo>
                  <a:lnTo>
                    <a:pt x="260705" y="7027570"/>
                  </a:lnTo>
                  <a:lnTo>
                    <a:pt x="215607" y="6997776"/>
                  </a:lnTo>
                  <a:lnTo>
                    <a:pt x="184632" y="6995261"/>
                  </a:lnTo>
                  <a:lnTo>
                    <a:pt x="149580" y="7003110"/>
                  </a:lnTo>
                  <a:lnTo>
                    <a:pt x="111607" y="7022909"/>
                  </a:lnTo>
                  <a:lnTo>
                    <a:pt x="77012" y="7048309"/>
                  </a:lnTo>
                  <a:lnTo>
                    <a:pt x="20472" y="7104278"/>
                  </a:lnTo>
                  <a:lnTo>
                    <a:pt x="0" y="7166813"/>
                  </a:lnTo>
                  <a:lnTo>
                    <a:pt x="5410" y="7194220"/>
                  </a:lnTo>
                  <a:lnTo>
                    <a:pt x="19481" y="7217080"/>
                  </a:lnTo>
                  <a:lnTo>
                    <a:pt x="40868" y="7233894"/>
                  </a:lnTo>
                  <a:lnTo>
                    <a:pt x="68262" y="7243178"/>
                  </a:lnTo>
                  <a:lnTo>
                    <a:pt x="100330" y="7243458"/>
                  </a:lnTo>
                  <a:lnTo>
                    <a:pt x="135737" y="7233247"/>
                  </a:lnTo>
                  <a:lnTo>
                    <a:pt x="173151" y="7211047"/>
                  </a:lnTo>
                  <a:lnTo>
                    <a:pt x="221399" y="7172934"/>
                  </a:lnTo>
                  <a:lnTo>
                    <a:pt x="251256" y="7142061"/>
                  </a:lnTo>
                  <a:lnTo>
                    <a:pt x="275666" y="7079869"/>
                  </a:lnTo>
                  <a:close/>
                </a:path>
                <a:path extrusionOk="0" h="7423784" w="7743825">
                  <a:moveTo>
                    <a:pt x="507390" y="6721183"/>
                  </a:moveTo>
                  <a:lnTo>
                    <a:pt x="503847" y="6678447"/>
                  </a:lnTo>
                  <a:lnTo>
                    <a:pt x="473125" y="6619240"/>
                  </a:lnTo>
                  <a:lnTo>
                    <a:pt x="423875" y="6596164"/>
                  </a:lnTo>
                  <a:lnTo>
                    <a:pt x="397167" y="6598590"/>
                  </a:lnTo>
                  <a:lnTo>
                    <a:pt x="349364" y="6632232"/>
                  </a:lnTo>
                  <a:lnTo>
                    <a:pt x="321983" y="6705359"/>
                  </a:lnTo>
                  <a:lnTo>
                    <a:pt x="318287" y="6748069"/>
                  </a:lnTo>
                  <a:lnTo>
                    <a:pt x="317728" y="6784797"/>
                  </a:lnTo>
                  <a:lnTo>
                    <a:pt x="323126" y="6827393"/>
                  </a:lnTo>
                  <a:lnTo>
                    <a:pt x="336778" y="6860400"/>
                  </a:lnTo>
                  <a:lnTo>
                    <a:pt x="356704" y="6883857"/>
                  </a:lnTo>
                  <a:lnTo>
                    <a:pt x="380911" y="6897776"/>
                  </a:lnTo>
                  <a:lnTo>
                    <a:pt x="407390" y="6902196"/>
                  </a:lnTo>
                  <a:lnTo>
                    <a:pt x="434162" y="6897129"/>
                  </a:lnTo>
                  <a:lnTo>
                    <a:pt x="480593" y="6858648"/>
                  </a:lnTo>
                  <a:lnTo>
                    <a:pt x="504253" y="6782536"/>
                  </a:lnTo>
                  <a:lnTo>
                    <a:pt x="507390" y="6721183"/>
                  </a:lnTo>
                  <a:close/>
                </a:path>
                <a:path extrusionOk="0" h="7423784" w="7743825">
                  <a:moveTo>
                    <a:pt x="805980" y="7184199"/>
                  </a:moveTo>
                  <a:lnTo>
                    <a:pt x="791337" y="7133018"/>
                  </a:lnTo>
                  <a:lnTo>
                    <a:pt x="742022" y="7098525"/>
                  </a:lnTo>
                  <a:lnTo>
                    <a:pt x="705726" y="7092340"/>
                  </a:lnTo>
                  <a:lnTo>
                    <a:pt x="662406" y="7096061"/>
                  </a:lnTo>
                  <a:lnTo>
                    <a:pt x="602437" y="7109473"/>
                  </a:lnTo>
                  <a:lnTo>
                    <a:pt x="562165" y="7124306"/>
                  </a:lnTo>
                  <a:lnTo>
                    <a:pt x="513168" y="7169759"/>
                  </a:lnTo>
                  <a:lnTo>
                    <a:pt x="503720" y="7196518"/>
                  </a:lnTo>
                  <a:lnTo>
                    <a:pt x="503859" y="7223404"/>
                  </a:lnTo>
                  <a:lnTo>
                    <a:pt x="513232" y="7248499"/>
                  </a:lnTo>
                  <a:lnTo>
                    <a:pt x="531469" y="7269874"/>
                  </a:lnTo>
                  <a:lnTo>
                    <a:pt x="558241" y="7285609"/>
                  </a:lnTo>
                  <a:lnTo>
                    <a:pt x="593178" y="7293775"/>
                  </a:lnTo>
                  <a:lnTo>
                    <a:pt x="635939" y="7292454"/>
                  </a:lnTo>
                  <a:lnTo>
                    <a:pt x="678091" y="7284567"/>
                  </a:lnTo>
                  <a:lnTo>
                    <a:pt x="753287" y="7258723"/>
                  </a:lnTo>
                  <a:lnTo>
                    <a:pt x="798918" y="7211250"/>
                  </a:lnTo>
                  <a:lnTo>
                    <a:pt x="805980" y="7184199"/>
                  </a:lnTo>
                  <a:close/>
                </a:path>
                <a:path extrusionOk="0" h="7423784" w="7743825">
                  <a:moveTo>
                    <a:pt x="1149578" y="6746214"/>
                  </a:moveTo>
                  <a:lnTo>
                    <a:pt x="1127175" y="6690144"/>
                  </a:lnTo>
                  <a:lnTo>
                    <a:pt x="1072311" y="6641084"/>
                  </a:lnTo>
                  <a:lnTo>
                    <a:pt x="1031913" y="6622047"/>
                  </a:lnTo>
                  <a:lnTo>
                    <a:pt x="955916" y="6595821"/>
                  </a:lnTo>
                  <a:lnTo>
                    <a:pt x="909535" y="6585547"/>
                  </a:lnTo>
                  <a:lnTo>
                    <a:pt x="868451" y="6585204"/>
                  </a:lnTo>
                  <a:lnTo>
                    <a:pt x="833208" y="6593383"/>
                  </a:lnTo>
                  <a:lnTo>
                    <a:pt x="804341" y="6608724"/>
                  </a:lnTo>
                  <a:lnTo>
                    <a:pt x="782383" y="6629844"/>
                  </a:lnTo>
                  <a:lnTo>
                    <a:pt x="767892" y="6655359"/>
                  </a:lnTo>
                  <a:lnTo>
                    <a:pt x="761390" y="6683870"/>
                  </a:lnTo>
                  <a:lnTo>
                    <a:pt x="763409" y="6714007"/>
                  </a:lnTo>
                  <a:lnTo>
                    <a:pt x="795210" y="6773646"/>
                  </a:lnTo>
                  <a:lnTo>
                    <a:pt x="826058" y="6800367"/>
                  </a:lnTo>
                  <a:lnTo>
                    <a:pt x="867600" y="6823189"/>
                  </a:lnTo>
                  <a:lnTo>
                    <a:pt x="919911" y="6843344"/>
                  </a:lnTo>
                  <a:lnTo>
                    <a:pt x="965898" y="6857390"/>
                  </a:lnTo>
                  <a:lnTo>
                    <a:pt x="1009408" y="6865417"/>
                  </a:lnTo>
                  <a:lnTo>
                    <a:pt x="1047686" y="6864896"/>
                  </a:lnTo>
                  <a:lnTo>
                    <a:pt x="1107274" y="6842747"/>
                  </a:lnTo>
                  <a:lnTo>
                    <a:pt x="1142085" y="6800139"/>
                  </a:lnTo>
                  <a:lnTo>
                    <a:pt x="1149578" y="6746214"/>
                  </a:lnTo>
                  <a:close/>
                </a:path>
                <a:path extrusionOk="0" h="7423784" w="7743825">
                  <a:moveTo>
                    <a:pt x="1261097" y="7178942"/>
                  </a:moveTo>
                  <a:lnTo>
                    <a:pt x="1238719" y="7120128"/>
                  </a:lnTo>
                  <a:lnTo>
                    <a:pt x="1191196" y="7090181"/>
                  </a:lnTo>
                  <a:lnTo>
                    <a:pt x="1161999" y="7087730"/>
                  </a:lnTo>
                  <a:lnTo>
                    <a:pt x="1131316" y="7094512"/>
                  </a:lnTo>
                  <a:lnTo>
                    <a:pt x="1071892" y="7138530"/>
                  </a:lnTo>
                  <a:lnTo>
                    <a:pt x="1046353" y="7177100"/>
                  </a:lnTo>
                  <a:lnTo>
                    <a:pt x="1014539" y="7240918"/>
                  </a:lnTo>
                  <a:lnTo>
                    <a:pt x="999375" y="7283958"/>
                  </a:lnTo>
                  <a:lnTo>
                    <a:pt x="995184" y="7322706"/>
                  </a:lnTo>
                  <a:lnTo>
                    <a:pt x="1000455" y="7356335"/>
                  </a:lnTo>
                  <a:lnTo>
                    <a:pt x="1013714" y="7384034"/>
                  </a:lnTo>
                  <a:lnTo>
                    <a:pt x="1033449" y="7405002"/>
                  </a:lnTo>
                  <a:lnTo>
                    <a:pt x="1058164" y="7418425"/>
                  </a:lnTo>
                  <a:lnTo>
                    <a:pt x="1086370" y="7423467"/>
                  </a:lnTo>
                  <a:lnTo>
                    <a:pt x="1116571" y="7419340"/>
                  </a:lnTo>
                  <a:lnTo>
                    <a:pt x="1176959" y="7380287"/>
                  </a:lnTo>
                  <a:lnTo>
                    <a:pt x="1204150" y="7343737"/>
                  </a:lnTo>
                  <a:lnTo>
                    <a:pt x="1227874" y="7300036"/>
                  </a:lnTo>
                  <a:lnTo>
                    <a:pt x="1245527" y="7261225"/>
                  </a:lnTo>
                  <a:lnTo>
                    <a:pt x="1258849" y="7217486"/>
                  </a:lnTo>
                  <a:lnTo>
                    <a:pt x="1261097" y="7178942"/>
                  </a:lnTo>
                  <a:close/>
                </a:path>
                <a:path extrusionOk="0" h="7423784" w="7743825">
                  <a:moveTo>
                    <a:pt x="1547698" y="6405867"/>
                  </a:moveTo>
                  <a:lnTo>
                    <a:pt x="1536890" y="6350330"/>
                  </a:lnTo>
                  <a:lnTo>
                    <a:pt x="1495120" y="6299263"/>
                  </a:lnTo>
                  <a:lnTo>
                    <a:pt x="1462024" y="6278321"/>
                  </a:lnTo>
                  <a:lnTo>
                    <a:pt x="1420444" y="6262001"/>
                  </a:lnTo>
                  <a:lnTo>
                    <a:pt x="1342885" y="6240805"/>
                  </a:lnTo>
                  <a:lnTo>
                    <a:pt x="1295908" y="6233617"/>
                  </a:lnTo>
                  <a:lnTo>
                    <a:pt x="1254887" y="6235979"/>
                  </a:lnTo>
                  <a:lnTo>
                    <a:pt x="1192453" y="6263678"/>
                  </a:lnTo>
                  <a:lnTo>
                    <a:pt x="1159141" y="6312598"/>
                  </a:lnTo>
                  <a:lnTo>
                    <a:pt x="1154531" y="6341478"/>
                  </a:lnTo>
                  <a:lnTo>
                    <a:pt x="1158532" y="6371412"/>
                  </a:lnTo>
                  <a:lnTo>
                    <a:pt x="1194193" y="6428791"/>
                  </a:lnTo>
                  <a:lnTo>
                    <a:pt x="1226743" y="6453416"/>
                  </a:lnTo>
                  <a:lnTo>
                    <a:pt x="1269695" y="6473444"/>
                  </a:lnTo>
                  <a:lnTo>
                    <a:pt x="1323263" y="6490132"/>
                  </a:lnTo>
                  <a:lnTo>
                    <a:pt x="1370037" y="6501168"/>
                  </a:lnTo>
                  <a:lnTo>
                    <a:pt x="1413979" y="6506299"/>
                  </a:lnTo>
                  <a:lnTo>
                    <a:pt x="1452143" y="6503251"/>
                  </a:lnTo>
                  <a:lnTo>
                    <a:pt x="1510157" y="6477228"/>
                  </a:lnTo>
                  <a:lnTo>
                    <a:pt x="1542110" y="6432410"/>
                  </a:lnTo>
                  <a:lnTo>
                    <a:pt x="1547698" y="6405867"/>
                  </a:lnTo>
                  <a:close/>
                </a:path>
                <a:path extrusionOk="0" h="7423784" w="7743825">
                  <a:moveTo>
                    <a:pt x="1683600" y="6935241"/>
                  </a:moveTo>
                  <a:lnTo>
                    <a:pt x="1674926" y="6888620"/>
                  </a:lnTo>
                  <a:lnTo>
                    <a:pt x="1657337" y="6835356"/>
                  </a:lnTo>
                  <a:lnTo>
                    <a:pt x="1639087" y="6790918"/>
                  </a:lnTo>
                  <a:lnTo>
                    <a:pt x="1617738" y="6752196"/>
                  </a:lnTo>
                  <a:lnTo>
                    <a:pt x="1593088" y="6722961"/>
                  </a:lnTo>
                  <a:lnTo>
                    <a:pt x="1538262" y="6691020"/>
                  </a:lnTo>
                  <a:lnTo>
                    <a:pt x="1510245" y="6687350"/>
                  </a:lnTo>
                  <a:lnTo>
                    <a:pt x="1483283" y="6691249"/>
                  </a:lnTo>
                  <a:lnTo>
                    <a:pt x="1436878" y="6719786"/>
                  </a:lnTo>
                  <a:lnTo>
                    <a:pt x="1407731" y="6772796"/>
                  </a:lnTo>
                  <a:lnTo>
                    <a:pt x="1402359" y="6807263"/>
                  </a:lnTo>
                  <a:lnTo>
                    <a:pt x="1404569" y="6846405"/>
                  </a:lnTo>
                  <a:lnTo>
                    <a:pt x="1415453" y="6889737"/>
                  </a:lnTo>
                  <a:lnTo>
                    <a:pt x="1443329" y="6965150"/>
                  </a:lnTo>
                  <a:lnTo>
                    <a:pt x="1464767" y="7007530"/>
                  </a:lnTo>
                  <a:lnTo>
                    <a:pt x="1490510" y="7039483"/>
                  </a:lnTo>
                  <a:lnTo>
                    <a:pt x="1549298" y="7074040"/>
                  </a:lnTo>
                  <a:lnTo>
                    <a:pt x="1579511" y="7077545"/>
                  </a:lnTo>
                  <a:lnTo>
                    <a:pt x="1608391" y="7072503"/>
                  </a:lnTo>
                  <a:lnTo>
                    <a:pt x="1656549" y="7038619"/>
                  </a:lnTo>
                  <a:lnTo>
                    <a:pt x="1682483" y="6976084"/>
                  </a:lnTo>
                  <a:lnTo>
                    <a:pt x="1683600" y="6935241"/>
                  </a:lnTo>
                  <a:close/>
                </a:path>
                <a:path extrusionOk="0" h="7423784" w="7743825">
                  <a:moveTo>
                    <a:pt x="2054529" y="6567398"/>
                  </a:moveTo>
                  <a:lnTo>
                    <a:pt x="2039569" y="6515113"/>
                  </a:lnTo>
                  <a:lnTo>
                    <a:pt x="1994471" y="6485331"/>
                  </a:lnTo>
                  <a:lnTo>
                    <a:pt x="1963496" y="6482816"/>
                  </a:lnTo>
                  <a:lnTo>
                    <a:pt x="1928444" y="6490665"/>
                  </a:lnTo>
                  <a:lnTo>
                    <a:pt x="1890471" y="6510452"/>
                  </a:lnTo>
                  <a:lnTo>
                    <a:pt x="1855876" y="6535852"/>
                  </a:lnTo>
                  <a:lnTo>
                    <a:pt x="1799336" y="6591795"/>
                  </a:lnTo>
                  <a:lnTo>
                    <a:pt x="1778863" y="6654355"/>
                  </a:lnTo>
                  <a:lnTo>
                    <a:pt x="1784273" y="6681762"/>
                  </a:lnTo>
                  <a:lnTo>
                    <a:pt x="1798345" y="6704622"/>
                  </a:lnTo>
                  <a:lnTo>
                    <a:pt x="1819744" y="6721437"/>
                  </a:lnTo>
                  <a:lnTo>
                    <a:pt x="1847138" y="6730733"/>
                  </a:lnTo>
                  <a:lnTo>
                    <a:pt x="1879206" y="6731013"/>
                  </a:lnTo>
                  <a:lnTo>
                    <a:pt x="1914601" y="6720789"/>
                  </a:lnTo>
                  <a:lnTo>
                    <a:pt x="1952028" y="6698589"/>
                  </a:lnTo>
                  <a:lnTo>
                    <a:pt x="2000262" y="6660439"/>
                  </a:lnTo>
                  <a:lnTo>
                    <a:pt x="2030107" y="6629578"/>
                  </a:lnTo>
                  <a:lnTo>
                    <a:pt x="2054529" y="6567398"/>
                  </a:lnTo>
                  <a:close/>
                </a:path>
                <a:path extrusionOk="0" h="7423784" w="7743825">
                  <a:moveTo>
                    <a:pt x="7254062" y="591629"/>
                  </a:moveTo>
                  <a:lnTo>
                    <a:pt x="7237031" y="538365"/>
                  </a:lnTo>
                  <a:lnTo>
                    <a:pt x="7184072" y="503643"/>
                  </a:lnTo>
                  <a:lnTo>
                    <a:pt x="7145718" y="498221"/>
                  </a:lnTo>
                  <a:lnTo>
                    <a:pt x="7100290" y="503415"/>
                  </a:lnTo>
                  <a:lnTo>
                    <a:pt x="7037667" y="519201"/>
                  </a:lnTo>
                  <a:lnTo>
                    <a:pt x="6995808" y="535952"/>
                  </a:lnTo>
                  <a:lnTo>
                    <a:pt x="6945744" y="585076"/>
                  </a:lnTo>
                  <a:lnTo>
                    <a:pt x="6936689" y="613422"/>
                  </a:lnTo>
                  <a:lnTo>
                    <a:pt x="6937705" y="641629"/>
                  </a:lnTo>
                  <a:lnTo>
                    <a:pt x="6948360" y="667677"/>
                  </a:lnTo>
                  <a:lnTo>
                    <a:pt x="6968236" y="689571"/>
                  </a:lnTo>
                  <a:lnTo>
                    <a:pt x="6996887" y="705281"/>
                  </a:lnTo>
                  <a:lnTo>
                    <a:pt x="7033882" y="712812"/>
                  </a:lnTo>
                  <a:lnTo>
                    <a:pt x="7078815" y="710158"/>
                  </a:lnTo>
                  <a:lnTo>
                    <a:pt x="7122846" y="700697"/>
                  </a:lnTo>
                  <a:lnTo>
                    <a:pt x="7159930" y="689927"/>
                  </a:lnTo>
                  <a:lnTo>
                    <a:pt x="7201078" y="671372"/>
                  </a:lnTo>
                  <a:lnTo>
                    <a:pt x="7247509" y="620217"/>
                  </a:lnTo>
                  <a:lnTo>
                    <a:pt x="7254062" y="591629"/>
                  </a:lnTo>
                  <a:close/>
                </a:path>
                <a:path extrusionOk="0" h="7423784" w="7743825">
                  <a:moveTo>
                    <a:pt x="7486091" y="252387"/>
                  </a:moveTo>
                  <a:lnTo>
                    <a:pt x="7485113" y="211874"/>
                  </a:lnTo>
                  <a:lnTo>
                    <a:pt x="7473302" y="166166"/>
                  </a:lnTo>
                  <a:lnTo>
                    <a:pt x="7446518" y="98450"/>
                  </a:lnTo>
                  <a:lnTo>
                    <a:pt x="7424166" y="57543"/>
                  </a:lnTo>
                  <a:lnTo>
                    <a:pt x="7397572" y="27889"/>
                  </a:lnTo>
                  <a:lnTo>
                    <a:pt x="7338174" y="0"/>
                  </a:lnTo>
                  <a:lnTo>
                    <a:pt x="7308685" y="622"/>
                  </a:lnTo>
                  <a:lnTo>
                    <a:pt x="7258304" y="28105"/>
                  </a:lnTo>
                  <a:lnTo>
                    <a:pt x="7230402" y="86715"/>
                  </a:lnTo>
                  <a:lnTo>
                    <a:pt x="7228992" y="126250"/>
                  </a:lnTo>
                  <a:lnTo>
                    <a:pt x="7238136" y="171831"/>
                  </a:lnTo>
                  <a:lnTo>
                    <a:pt x="7255142" y="219684"/>
                  </a:lnTo>
                  <a:lnTo>
                    <a:pt x="7272604" y="259575"/>
                  </a:lnTo>
                  <a:lnTo>
                    <a:pt x="7296734" y="299567"/>
                  </a:lnTo>
                  <a:lnTo>
                    <a:pt x="7324522" y="327621"/>
                  </a:lnTo>
                  <a:lnTo>
                    <a:pt x="7384631" y="350850"/>
                  </a:lnTo>
                  <a:lnTo>
                    <a:pt x="7413726" y="347548"/>
                  </a:lnTo>
                  <a:lnTo>
                    <a:pt x="7440028" y="335305"/>
                  </a:lnTo>
                  <a:lnTo>
                    <a:pt x="7461923" y="314858"/>
                  </a:lnTo>
                  <a:lnTo>
                    <a:pt x="7477823" y="286969"/>
                  </a:lnTo>
                  <a:lnTo>
                    <a:pt x="7486091" y="252387"/>
                  </a:lnTo>
                  <a:close/>
                </a:path>
                <a:path extrusionOk="0" h="7423784" w="7743825">
                  <a:moveTo>
                    <a:pt x="7735011" y="599897"/>
                  </a:moveTo>
                  <a:lnTo>
                    <a:pt x="7714818" y="538810"/>
                  </a:lnTo>
                  <a:lnTo>
                    <a:pt x="7667587" y="505968"/>
                  </a:lnTo>
                  <a:lnTo>
                    <a:pt x="7637843" y="502056"/>
                  </a:lnTo>
                  <a:lnTo>
                    <a:pt x="7606157" y="507504"/>
                  </a:lnTo>
                  <a:lnTo>
                    <a:pt x="7543381" y="549541"/>
                  </a:lnTo>
                  <a:lnTo>
                    <a:pt x="7515492" y="587654"/>
                  </a:lnTo>
                  <a:lnTo>
                    <a:pt x="7480097" y="651294"/>
                  </a:lnTo>
                  <a:lnTo>
                    <a:pt x="7462609" y="694474"/>
                  </a:lnTo>
                  <a:lnTo>
                    <a:pt x="7456538" y="733818"/>
                  </a:lnTo>
                  <a:lnTo>
                    <a:pt x="7460399" y="768388"/>
                  </a:lnTo>
                  <a:lnTo>
                    <a:pt x="7472680" y="797293"/>
                  </a:lnTo>
                  <a:lnTo>
                    <a:pt x="7491908" y="819632"/>
                  </a:lnTo>
                  <a:lnTo>
                    <a:pt x="7516571" y="834517"/>
                  </a:lnTo>
                  <a:lnTo>
                    <a:pt x="7545184" y="841032"/>
                  </a:lnTo>
                  <a:lnTo>
                    <a:pt x="7576261" y="838263"/>
                  </a:lnTo>
                  <a:lnTo>
                    <a:pt x="7639799" y="801331"/>
                  </a:lnTo>
                  <a:lnTo>
                    <a:pt x="7669289" y="765352"/>
                  </a:lnTo>
                  <a:lnTo>
                    <a:pt x="7695514" y="721842"/>
                  </a:lnTo>
                  <a:lnTo>
                    <a:pt x="7715301" y="683094"/>
                  </a:lnTo>
                  <a:lnTo>
                    <a:pt x="7730947" y="639114"/>
                  </a:lnTo>
                  <a:lnTo>
                    <a:pt x="7735011" y="599897"/>
                  </a:lnTo>
                  <a:close/>
                </a:path>
                <a:path extrusionOk="0" h="7423784" w="7743825">
                  <a:moveTo>
                    <a:pt x="7743279" y="82245"/>
                  </a:moveTo>
                  <a:lnTo>
                    <a:pt x="7726299" y="97231"/>
                  </a:lnTo>
                  <a:lnTo>
                    <a:pt x="7710462" y="124028"/>
                  </a:lnTo>
                  <a:lnTo>
                    <a:pt x="7702334" y="157543"/>
                  </a:lnTo>
                  <a:lnTo>
                    <a:pt x="7703540" y="197078"/>
                  </a:lnTo>
                  <a:lnTo>
                    <a:pt x="7715682" y="241960"/>
                  </a:lnTo>
                  <a:lnTo>
                    <a:pt x="7735798" y="288632"/>
                  </a:lnTo>
                  <a:lnTo>
                    <a:pt x="7743279" y="303580"/>
                  </a:lnTo>
                  <a:lnTo>
                    <a:pt x="7743279" y="8224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0" name="Google Shape;140;p3"/>
            <p:cNvPicPr preferRelativeResize="0"/>
            <p:nvPr/>
          </p:nvPicPr>
          <p:blipFill rotWithShape="1">
            <a:blip r:embed="rId12">
              <a:alphaModFix/>
            </a:blip>
            <a:srcRect b="0" l="0" r="0" t="0"/>
            <a:stretch/>
          </p:blipFill>
          <p:spPr>
            <a:xfrm>
              <a:off x="17440482" y="2515797"/>
              <a:ext cx="249989" cy="224567"/>
            </a:xfrm>
            <a:prstGeom prst="rect">
              <a:avLst/>
            </a:prstGeom>
            <a:noFill/>
            <a:ln>
              <a:noFill/>
            </a:ln>
          </p:spPr>
        </p:pic>
        <p:sp>
          <p:nvSpPr>
            <p:cNvPr id="141" name="Google Shape;141;p3"/>
            <p:cNvSpPr/>
            <p:nvPr/>
          </p:nvSpPr>
          <p:spPr>
            <a:xfrm>
              <a:off x="17011466" y="2568792"/>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42" name="Google Shape;142;p3"/>
            <p:cNvPicPr preferRelativeResize="0"/>
            <p:nvPr/>
          </p:nvPicPr>
          <p:blipFill rotWithShape="1">
            <a:blip r:embed="rId13">
              <a:alphaModFix/>
            </a:blip>
            <a:srcRect b="0" l="0" r="0" t="0"/>
            <a:stretch/>
          </p:blipFill>
          <p:spPr>
            <a:xfrm>
              <a:off x="17277969" y="2943829"/>
              <a:ext cx="249100" cy="225803"/>
            </a:xfrm>
            <a:prstGeom prst="rect">
              <a:avLst/>
            </a:prstGeom>
            <a:noFill/>
            <a:ln>
              <a:noFill/>
            </a:ln>
          </p:spPr>
        </p:pic>
      </p:grpSp>
      <p:sp>
        <p:nvSpPr>
          <p:cNvPr id="143" name="Google Shape;143;p3"/>
          <p:cNvSpPr txBox="1"/>
          <p:nvPr>
            <p:ph type="title"/>
          </p:nvPr>
        </p:nvSpPr>
        <p:spPr>
          <a:xfrm>
            <a:off x="4792644" y="5174809"/>
            <a:ext cx="8702700" cy="20445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US" sz="6600">
                <a:solidFill>
                  <a:srgbClr val="533323"/>
                </a:solidFill>
              </a:rPr>
              <a:t>COUNSELING CELL</a:t>
            </a:r>
            <a:endParaRPr sz="6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8" name="Shape 708"/>
        <p:cNvGrpSpPr/>
        <p:nvPr/>
      </p:nvGrpSpPr>
      <p:grpSpPr>
        <a:xfrm>
          <a:off x="0" y="0"/>
          <a:ext cx="0" cy="0"/>
          <a:chOff x="0" y="0"/>
          <a:chExt cx="0" cy="0"/>
        </a:xfrm>
      </p:grpSpPr>
      <p:grpSp>
        <p:nvGrpSpPr>
          <p:cNvPr id="709" name="Google Shape;709;p27"/>
          <p:cNvGrpSpPr/>
          <p:nvPr/>
        </p:nvGrpSpPr>
        <p:grpSpPr>
          <a:xfrm>
            <a:off x="0" y="0"/>
            <a:ext cx="18288560" cy="10287000"/>
            <a:chOff x="0" y="0"/>
            <a:chExt cx="18288560" cy="10287000"/>
          </a:xfrm>
        </p:grpSpPr>
        <p:sp>
          <p:nvSpPr>
            <p:cNvPr id="710" name="Google Shape;710;p27"/>
            <p:cNvSpPr/>
            <p:nvPr/>
          </p:nvSpPr>
          <p:spPr>
            <a:xfrm>
              <a:off x="7452106" y="0"/>
              <a:ext cx="10836275" cy="10287000"/>
            </a:xfrm>
            <a:custGeom>
              <a:rect b="b" l="l" r="r" t="t"/>
              <a:pathLst>
                <a:path extrusionOk="0" h="10287000" w="10836275">
                  <a:moveTo>
                    <a:pt x="9108120" y="0"/>
                  </a:moveTo>
                  <a:lnTo>
                    <a:pt x="5209915" y="0"/>
                  </a:lnTo>
                  <a:lnTo>
                    <a:pt x="0" y="2123948"/>
                  </a:lnTo>
                  <a:lnTo>
                    <a:pt x="3328080" y="10286996"/>
                  </a:lnTo>
                  <a:lnTo>
                    <a:pt x="7226263" y="10286996"/>
                  </a:lnTo>
                  <a:lnTo>
                    <a:pt x="10835894" y="8815421"/>
                  </a:lnTo>
                  <a:lnTo>
                    <a:pt x="10835894" y="4237985"/>
                  </a:lnTo>
                  <a:lnTo>
                    <a:pt x="9108120"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11" name="Google Shape;711;p27"/>
            <p:cNvPicPr preferRelativeResize="0"/>
            <p:nvPr/>
          </p:nvPicPr>
          <p:blipFill rotWithShape="1">
            <a:blip r:embed="rId3">
              <a:alphaModFix/>
            </a:blip>
            <a:srcRect b="0" l="0" r="0" t="0"/>
            <a:stretch/>
          </p:blipFill>
          <p:spPr>
            <a:xfrm>
              <a:off x="8630411" y="126492"/>
              <a:ext cx="2707386" cy="3585209"/>
            </a:xfrm>
            <a:prstGeom prst="rect">
              <a:avLst/>
            </a:prstGeom>
            <a:noFill/>
            <a:ln>
              <a:noFill/>
            </a:ln>
          </p:spPr>
        </p:pic>
        <p:pic>
          <p:nvPicPr>
            <p:cNvPr id="712" name="Google Shape;712;p27"/>
            <p:cNvPicPr preferRelativeResize="0"/>
            <p:nvPr/>
          </p:nvPicPr>
          <p:blipFill rotWithShape="1">
            <a:blip r:embed="rId4">
              <a:alphaModFix/>
            </a:blip>
            <a:srcRect b="0" l="0" r="0" t="0"/>
            <a:stretch/>
          </p:blipFill>
          <p:spPr>
            <a:xfrm>
              <a:off x="11458956" y="202692"/>
              <a:ext cx="2119121" cy="3509009"/>
            </a:xfrm>
            <a:prstGeom prst="rect">
              <a:avLst/>
            </a:prstGeom>
            <a:noFill/>
            <a:ln>
              <a:noFill/>
            </a:ln>
          </p:spPr>
        </p:pic>
        <p:pic>
          <p:nvPicPr>
            <p:cNvPr id="713" name="Google Shape;713;p27"/>
            <p:cNvPicPr preferRelativeResize="0"/>
            <p:nvPr/>
          </p:nvPicPr>
          <p:blipFill rotWithShape="1">
            <a:blip r:embed="rId5">
              <a:alphaModFix/>
            </a:blip>
            <a:srcRect b="0" l="0" r="0" t="0"/>
            <a:stretch/>
          </p:blipFill>
          <p:spPr>
            <a:xfrm>
              <a:off x="10934699" y="7158228"/>
              <a:ext cx="3573017" cy="2888742"/>
            </a:xfrm>
            <a:prstGeom prst="rect">
              <a:avLst/>
            </a:prstGeom>
            <a:noFill/>
            <a:ln>
              <a:noFill/>
            </a:ln>
          </p:spPr>
        </p:pic>
        <p:pic>
          <p:nvPicPr>
            <p:cNvPr id="714" name="Google Shape;714;p27"/>
            <p:cNvPicPr preferRelativeResize="0"/>
            <p:nvPr/>
          </p:nvPicPr>
          <p:blipFill rotWithShape="1">
            <a:blip r:embed="rId6">
              <a:alphaModFix/>
            </a:blip>
            <a:srcRect b="0" l="0" r="0" t="0"/>
            <a:stretch/>
          </p:blipFill>
          <p:spPr>
            <a:xfrm>
              <a:off x="11250168" y="3906011"/>
              <a:ext cx="2364485" cy="3099054"/>
            </a:xfrm>
            <a:prstGeom prst="rect">
              <a:avLst/>
            </a:prstGeom>
            <a:noFill/>
            <a:ln>
              <a:noFill/>
            </a:ln>
          </p:spPr>
        </p:pic>
        <p:pic>
          <p:nvPicPr>
            <p:cNvPr id="715" name="Google Shape;715;p27"/>
            <p:cNvPicPr preferRelativeResize="0"/>
            <p:nvPr/>
          </p:nvPicPr>
          <p:blipFill rotWithShape="1">
            <a:blip r:embed="rId7">
              <a:alphaModFix/>
            </a:blip>
            <a:srcRect b="0" l="0" r="0" t="0"/>
            <a:stretch/>
          </p:blipFill>
          <p:spPr>
            <a:xfrm>
              <a:off x="13895832" y="3925823"/>
              <a:ext cx="3883913" cy="3099054"/>
            </a:xfrm>
            <a:prstGeom prst="rect">
              <a:avLst/>
            </a:prstGeom>
            <a:noFill/>
            <a:ln>
              <a:noFill/>
            </a:ln>
          </p:spPr>
        </p:pic>
        <p:pic>
          <p:nvPicPr>
            <p:cNvPr id="716" name="Google Shape;716;p27"/>
            <p:cNvPicPr preferRelativeResize="0"/>
            <p:nvPr/>
          </p:nvPicPr>
          <p:blipFill rotWithShape="1">
            <a:blip r:embed="rId8">
              <a:alphaModFix/>
            </a:blip>
            <a:srcRect b="0" l="0" r="0" t="0"/>
            <a:stretch/>
          </p:blipFill>
          <p:spPr>
            <a:xfrm>
              <a:off x="13737336" y="188976"/>
              <a:ext cx="2102357" cy="3501389"/>
            </a:xfrm>
            <a:prstGeom prst="rect">
              <a:avLst/>
            </a:prstGeom>
            <a:noFill/>
            <a:ln>
              <a:noFill/>
            </a:ln>
          </p:spPr>
        </p:pic>
        <p:pic>
          <p:nvPicPr>
            <p:cNvPr id="717" name="Google Shape;717;p27"/>
            <p:cNvPicPr preferRelativeResize="0"/>
            <p:nvPr/>
          </p:nvPicPr>
          <p:blipFill rotWithShape="1">
            <a:blip r:embed="rId9">
              <a:alphaModFix/>
            </a:blip>
            <a:srcRect b="0" l="0" r="0" t="0"/>
            <a:stretch/>
          </p:blipFill>
          <p:spPr>
            <a:xfrm>
              <a:off x="14628875" y="7123176"/>
              <a:ext cx="2276094" cy="2727198"/>
            </a:xfrm>
            <a:prstGeom prst="rect">
              <a:avLst/>
            </a:prstGeom>
            <a:noFill/>
            <a:ln>
              <a:noFill/>
            </a:ln>
          </p:spPr>
        </p:pic>
        <p:pic>
          <p:nvPicPr>
            <p:cNvPr id="718" name="Google Shape;718;p27"/>
            <p:cNvPicPr preferRelativeResize="0"/>
            <p:nvPr/>
          </p:nvPicPr>
          <p:blipFill rotWithShape="1">
            <a:blip r:embed="rId10">
              <a:alphaModFix/>
            </a:blip>
            <a:srcRect b="0" l="0" r="0" t="0"/>
            <a:stretch/>
          </p:blipFill>
          <p:spPr>
            <a:xfrm>
              <a:off x="8677656" y="7292340"/>
              <a:ext cx="2202942" cy="2754630"/>
            </a:xfrm>
            <a:prstGeom prst="rect">
              <a:avLst/>
            </a:prstGeom>
            <a:noFill/>
            <a:ln>
              <a:noFill/>
            </a:ln>
          </p:spPr>
        </p:pic>
        <p:pic>
          <p:nvPicPr>
            <p:cNvPr id="719" name="Google Shape;719;p27"/>
            <p:cNvPicPr preferRelativeResize="0"/>
            <p:nvPr/>
          </p:nvPicPr>
          <p:blipFill rotWithShape="1">
            <a:blip r:embed="rId11">
              <a:alphaModFix/>
            </a:blip>
            <a:srcRect b="0" l="0" r="0" t="0"/>
            <a:stretch/>
          </p:blipFill>
          <p:spPr>
            <a:xfrm>
              <a:off x="15998951" y="458723"/>
              <a:ext cx="2241042" cy="3252978"/>
            </a:xfrm>
            <a:prstGeom prst="rect">
              <a:avLst/>
            </a:prstGeom>
            <a:noFill/>
            <a:ln>
              <a:noFill/>
            </a:ln>
          </p:spPr>
        </p:pic>
        <p:pic>
          <p:nvPicPr>
            <p:cNvPr id="720" name="Google Shape;720;p27"/>
            <p:cNvPicPr preferRelativeResize="0"/>
            <p:nvPr/>
          </p:nvPicPr>
          <p:blipFill rotWithShape="1">
            <a:blip r:embed="rId12">
              <a:alphaModFix/>
            </a:blip>
            <a:srcRect b="0" l="0" r="0" t="0"/>
            <a:stretch/>
          </p:blipFill>
          <p:spPr>
            <a:xfrm>
              <a:off x="8653271" y="3835908"/>
              <a:ext cx="2379726" cy="3332226"/>
            </a:xfrm>
            <a:prstGeom prst="rect">
              <a:avLst/>
            </a:prstGeom>
            <a:noFill/>
            <a:ln>
              <a:noFill/>
            </a:ln>
          </p:spPr>
        </p:pic>
        <p:pic>
          <p:nvPicPr>
            <p:cNvPr id="721" name="Google Shape;721;p27"/>
            <p:cNvPicPr preferRelativeResize="0"/>
            <p:nvPr/>
          </p:nvPicPr>
          <p:blipFill rotWithShape="1">
            <a:blip r:embed="rId13">
              <a:alphaModFix/>
            </a:blip>
            <a:srcRect b="0" l="0" r="0" t="0"/>
            <a:stretch/>
          </p:blipFill>
          <p:spPr>
            <a:xfrm>
              <a:off x="1234440" y="158495"/>
              <a:ext cx="6678930" cy="9807702"/>
            </a:xfrm>
            <a:prstGeom prst="rect">
              <a:avLst/>
            </a:prstGeom>
            <a:noFill/>
            <a:ln>
              <a:noFill/>
            </a:ln>
          </p:spPr>
        </p:pic>
        <p:sp>
          <p:nvSpPr>
            <p:cNvPr id="722" name="Google Shape;722;p27"/>
            <p:cNvSpPr/>
            <p:nvPr/>
          </p:nvSpPr>
          <p:spPr>
            <a:xfrm>
              <a:off x="16752495" y="7652194"/>
              <a:ext cx="1536065" cy="2127885"/>
            </a:xfrm>
            <a:custGeom>
              <a:rect b="b" l="l" r="r" t="t"/>
              <a:pathLst>
                <a:path extrusionOk="0" h="2127884" w="1536065">
                  <a:moveTo>
                    <a:pt x="546468" y="970407"/>
                  </a:moveTo>
                  <a:lnTo>
                    <a:pt x="253301" y="699770"/>
                  </a:lnTo>
                  <a:lnTo>
                    <a:pt x="254673" y="695388"/>
                  </a:lnTo>
                  <a:lnTo>
                    <a:pt x="254736" y="695121"/>
                  </a:lnTo>
                  <a:lnTo>
                    <a:pt x="253492" y="652818"/>
                  </a:lnTo>
                  <a:lnTo>
                    <a:pt x="253301" y="652475"/>
                  </a:lnTo>
                  <a:lnTo>
                    <a:pt x="232778" y="614565"/>
                  </a:lnTo>
                  <a:lnTo>
                    <a:pt x="199059" y="582701"/>
                  </a:lnTo>
                  <a:lnTo>
                    <a:pt x="158813" y="559562"/>
                  </a:lnTo>
                  <a:lnTo>
                    <a:pt x="118491" y="547446"/>
                  </a:lnTo>
                  <a:lnTo>
                    <a:pt x="71462" y="531698"/>
                  </a:lnTo>
                  <a:lnTo>
                    <a:pt x="44196" y="507263"/>
                  </a:lnTo>
                  <a:lnTo>
                    <a:pt x="31534" y="481723"/>
                  </a:lnTo>
                  <a:lnTo>
                    <a:pt x="28397" y="462622"/>
                  </a:lnTo>
                  <a:lnTo>
                    <a:pt x="28397" y="459295"/>
                  </a:lnTo>
                  <a:lnTo>
                    <a:pt x="26758" y="455764"/>
                  </a:lnTo>
                  <a:lnTo>
                    <a:pt x="24015" y="452945"/>
                  </a:lnTo>
                  <a:lnTo>
                    <a:pt x="17932" y="446862"/>
                  </a:lnTo>
                  <a:lnTo>
                    <a:pt x="9232" y="447192"/>
                  </a:lnTo>
                  <a:lnTo>
                    <a:pt x="7137" y="453529"/>
                  </a:lnTo>
                  <a:lnTo>
                    <a:pt x="0" y="491070"/>
                  </a:lnTo>
                  <a:lnTo>
                    <a:pt x="279" y="534022"/>
                  </a:lnTo>
                  <a:lnTo>
                    <a:pt x="7264" y="579869"/>
                  </a:lnTo>
                  <a:lnTo>
                    <a:pt x="20205" y="626148"/>
                  </a:lnTo>
                  <a:lnTo>
                    <a:pt x="38404" y="670344"/>
                  </a:lnTo>
                  <a:lnTo>
                    <a:pt x="61112" y="709968"/>
                  </a:lnTo>
                  <a:lnTo>
                    <a:pt x="87604" y="742518"/>
                  </a:lnTo>
                  <a:lnTo>
                    <a:pt x="149021" y="776439"/>
                  </a:lnTo>
                  <a:lnTo>
                    <a:pt x="182499" y="772820"/>
                  </a:lnTo>
                  <a:lnTo>
                    <a:pt x="182753" y="772693"/>
                  </a:lnTo>
                  <a:lnTo>
                    <a:pt x="184124" y="772160"/>
                  </a:lnTo>
                  <a:lnTo>
                    <a:pt x="546468" y="1164704"/>
                  </a:lnTo>
                  <a:lnTo>
                    <a:pt x="546468" y="970407"/>
                  </a:lnTo>
                  <a:close/>
                </a:path>
                <a:path extrusionOk="0" h="2127884" w="1536065">
                  <a:moveTo>
                    <a:pt x="1535493" y="1976208"/>
                  </a:moveTo>
                  <a:lnTo>
                    <a:pt x="649630" y="1065745"/>
                  </a:lnTo>
                  <a:lnTo>
                    <a:pt x="647674" y="1063726"/>
                  </a:lnTo>
                  <a:lnTo>
                    <a:pt x="546595" y="970534"/>
                  </a:lnTo>
                  <a:lnTo>
                    <a:pt x="546595" y="1164831"/>
                  </a:lnTo>
                  <a:lnTo>
                    <a:pt x="546595" y="1165021"/>
                  </a:lnTo>
                  <a:lnTo>
                    <a:pt x="548030" y="1166406"/>
                  </a:lnTo>
                  <a:lnTo>
                    <a:pt x="548487" y="1166926"/>
                  </a:lnTo>
                  <a:lnTo>
                    <a:pt x="1535493" y="2127745"/>
                  </a:lnTo>
                  <a:lnTo>
                    <a:pt x="1535493" y="1976208"/>
                  </a:lnTo>
                  <a:close/>
                </a:path>
                <a:path extrusionOk="0" h="2127884" w="1536065">
                  <a:moveTo>
                    <a:pt x="1535493" y="1394180"/>
                  </a:moveTo>
                  <a:lnTo>
                    <a:pt x="865390" y="820229"/>
                  </a:lnTo>
                  <a:lnTo>
                    <a:pt x="507301" y="460794"/>
                  </a:lnTo>
                  <a:lnTo>
                    <a:pt x="216420" y="217500"/>
                  </a:lnTo>
                  <a:lnTo>
                    <a:pt x="205016" y="211315"/>
                  </a:lnTo>
                  <a:lnTo>
                    <a:pt x="192557" y="210019"/>
                  </a:lnTo>
                  <a:lnTo>
                    <a:pt x="180517" y="213499"/>
                  </a:lnTo>
                  <a:lnTo>
                    <a:pt x="170395" y="221627"/>
                  </a:lnTo>
                  <a:lnTo>
                    <a:pt x="65595" y="346925"/>
                  </a:lnTo>
                  <a:lnTo>
                    <a:pt x="59410" y="358355"/>
                  </a:lnTo>
                  <a:lnTo>
                    <a:pt x="58115" y="370840"/>
                  </a:lnTo>
                  <a:lnTo>
                    <a:pt x="61595" y="382905"/>
                  </a:lnTo>
                  <a:lnTo>
                    <a:pt x="69710" y="393039"/>
                  </a:lnTo>
                  <a:lnTo>
                    <a:pt x="360527" y="636397"/>
                  </a:lnTo>
                  <a:lnTo>
                    <a:pt x="774382" y="929132"/>
                  </a:lnTo>
                  <a:lnTo>
                    <a:pt x="1535493" y="1549565"/>
                  </a:lnTo>
                  <a:lnTo>
                    <a:pt x="1535493" y="1394180"/>
                  </a:lnTo>
                  <a:close/>
                </a:path>
                <a:path extrusionOk="0" h="2127884" w="1536065">
                  <a:moveTo>
                    <a:pt x="1535493" y="1086192"/>
                  </a:moveTo>
                  <a:lnTo>
                    <a:pt x="1083627" y="623506"/>
                  </a:lnTo>
                  <a:lnTo>
                    <a:pt x="714756" y="222211"/>
                  </a:lnTo>
                  <a:lnTo>
                    <a:pt x="500303" y="7696"/>
                  </a:lnTo>
                  <a:lnTo>
                    <a:pt x="491667" y="1930"/>
                  </a:lnTo>
                  <a:lnTo>
                    <a:pt x="481825" y="0"/>
                  </a:lnTo>
                  <a:lnTo>
                    <a:pt x="471982" y="1930"/>
                  </a:lnTo>
                  <a:lnTo>
                    <a:pt x="463296" y="7696"/>
                  </a:lnTo>
                  <a:lnTo>
                    <a:pt x="370916" y="100114"/>
                  </a:lnTo>
                  <a:lnTo>
                    <a:pt x="365188" y="108750"/>
                  </a:lnTo>
                  <a:lnTo>
                    <a:pt x="363270" y="118592"/>
                  </a:lnTo>
                  <a:lnTo>
                    <a:pt x="365188" y="128447"/>
                  </a:lnTo>
                  <a:lnTo>
                    <a:pt x="370916" y="137121"/>
                  </a:lnTo>
                  <a:lnTo>
                    <a:pt x="585368" y="351637"/>
                  </a:lnTo>
                  <a:lnTo>
                    <a:pt x="983335" y="723900"/>
                  </a:lnTo>
                  <a:lnTo>
                    <a:pt x="1535493" y="1262405"/>
                  </a:lnTo>
                  <a:lnTo>
                    <a:pt x="1535493" y="1086192"/>
                  </a:lnTo>
                  <a:close/>
                </a:path>
              </a:pathLst>
            </a:custGeom>
            <a:solidFill>
              <a:srgbClr val="F0F0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23" name="Google Shape;723;p27"/>
            <p:cNvPicPr preferRelativeResize="0"/>
            <p:nvPr/>
          </p:nvPicPr>
          <p:blipFill rotWithShape="1">
            <a:blip r:embed="rId14">
              <a:alphaModFix/>
            </a:blip>
            <a:srcRect b="0" l="0" r="0" t="0"/>
            <a:stretch/>
          </p:blipFill>
          <p:spPr>
            <a:xfrm>
              <a:off x="17015936" y="7652187"/>
              <a:ext cx="296205" cy="299327"/>
            </a:xfrm>
            <a:prstGeom prst="rect">
              <a:avLst/>
            </a:prstGeom>
            <a:noFill/>
            <a:ln>
              <a:noFill/>
            </a:ln>
          </p:spPr>
        </p:pic>
        <p:sp>
          <p:nvSpPr>
            <p:cNvPr id="724" name="Google Shape;724;p27"/>
            <p:cNvSpPr/>
            <p:nvPr/>
          </p:nvSpPr>
          <p:spPr>
            <a:xfrm>
              <a:off x="17179779" y="7816195"/>
              <a:ext cx="564515" cy="574675"/>
            </a:xfrm>
            <a:custGeom>
              <a:rect b="b" l="l" r="r" t="t"/>
              <a:pathLst>
                <a:path extrusionOk="0" h="574675" w="564515">
                  <a:moveTo>
                    <a:pt x="0" y="129427"/>
                  </a:moveTo>
                  <a:lnTo>
                    <a:pt x="58188" y="187633"/>
                  </a:lnTo>
                  <a:lnTo>
                    <a:pt x="456224" y="559893"/>
                  </a:lnTo>
                  <a:lnTo>
                    <a:pt x="487921" y="571856"/>
                  </a:lnTo>
                  <a:lnTo>
                    <a:pt x="507776" y="574420"/>
                  </a:lnTo>
                  <a:lnTo>
                    <a:pt x="524150" y="566303"/>
                  </a:lnTo>
                  <a:lnTo>
                    <a:pt x="545402" y="546224"/>
                  </a:lnTo>
                  <a:lnTo>
                    <a:pt x="562034" y="517785"/>
                  </a:lnTo>
                  <a:lnTo>
                    <a:pt x="564199" y="489653"/>
                  </a:lnTo>
                  <a:lnTo>
                    <a:pt x="559745" y="468142"/>
                  </a:lnTo>
                  <a:lnTo>
                    <a:pt x="556517" y="459568"/>
                  </a:lnTo>
                  <a:lnTo>
                    <a:pt x="187641" y="58206"/>
                  </a:lnTo>
                  <a:lnTo>
                    <a:pt x="129387" y="0"/>
                  </a:lnTo>
                  <a:lnTo>
                    <a:pt x="0" y="129427"/>
                  </a:lnTo>
                  <a:close/>
                </a:path>
              </a:pathLst>
            </a:custGeom>
            <a:solidFill>
              <a:srgbClr val="D1D1D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5" name="Google Shape;725;p27"/>
            <p:cNvSpPr/>
            <p:nvPr/>
          </p:nvSpPr>
          <p:spPr>
            <a:xfrm>
              <a:off x="17255816" y="7892207"/>
              <a:ext cx="470534" cy="478155"/>
            </a:xfrm>
            <a:custGeom>
              <a:rect b="b" l="l" r="r" t="t"/>
              <a:pathLst>
                <a:path extrusionOk="0" h="478154" w="470534">
                  <a:moveTo>
                    <a:pt x="0" y="75063"/>
                  </a:moveTo>
                  <a:lnTo>
                    <a:pt x="398820" y="465242"/>
                  </a:lnTo>
                  <a:lnTo>
                    <a:pt x="433806" y="478028"/>
                  </a:lnTo>
                  <a:lnTo>
                    <a:pt x="444947" y="472857"/>
                  </a:lnTo>
                  <a:lnTo>
                    <a:pt x="459427" y="459225"/>
                  </a:lnTo>
                  <a:lnTo>
                    <a:pt x="470139" y="439977"/>
                  </a:lnTo>
                  <a:lnTo>
                    <a:pt x="470248" y="421097"/>
                  </a:lnTo>
                  <a:lnTo>
                    <a:pt x="465845" y="406729"/>
                  </a:lnTo>
                  <a:lnTo>
                    <a:pt x="463023" y="401019"/>
                  </a:lnTo>
                  <a:lnTo>
                    <a:pt x="88263" y="5542"/>
                  </a:lnTo>
                  <a:lnTo>
                    <a:pt x="82056" y="1385"/>
                  </a:lnTo>
                  <a:lnTo>
                    <a:pt x="74991" y="0"/>
                  </a:lnTo>
                  <a:lnTo>
                    <a:pt x="67926" y="1385"/>
                  </a:lnTo>
                  <a:lnTo>
                    <a:pt x="61719" y="5542"/>
                  </a:lnTo>
                  <a:lnTo>
                    <a:pt x="5491" y="61787"/>
                  </a:lnTo>
                  <a:lnTo>
                    <a:pt x="1372" y="67996"/>
                  </a:lnTo>
                  <a:lnTo>
                    <a:pt x="0" y="75063"/>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6" name="Google Shape;726;p27"/>
            <p:cNvSpPr/>
            <p:nvPr/>
          </p:nvSpPr>
          <p:spPr>
            <a:xfrm>
              <a:off x="17636002" y="8275764"/>
              <a:ext cx="652145" cy="736600"/>
            </a:xfrm>
            <a:custGeom>
              <a:rect b="b" l="l" r="r" t="t"/>
              <a:pathLst>
                <a:path extrusionOk="0" h="736600" w="652144">
                  <a:moveTo>
                    <a:pt x="0" y="100324"/>
                  </a:moveTo>
                  <a:lnTo>
                    <a:pt x="651996" y="736227"/>
                  </a:lnTo>
                  <a:lnTo>
                    <a:pt x="651996" y="564880"/>
                  </a:lnTo>
                  <a:lnTo>
                    <a:pt x="100293" y="0"/>
                  </a:lnTo>
                  <a:lnTo>
                    <a:pt x="0" y="100324"/>
                  </a:lnTo>
                  <a:close/>
                </a:path>
              </a:pathLst>
            </a:custGeom>
            <a:solidFill>
              <a:srgbClr val="2E2E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7" name="Google Shape;727;p27"/>
            <p:cNvSpPr/>
            <p:nvPr/>
          </p:nvSpPr>
          <p:spPr>
            <a:xfrm>
              <a:off x="17757545" y="8367914"/>
              <a:ext cx="349250" cy="349885"/>
            </a:xfrm>
            <a:custGeom>
              <a:rect b="b" l="l" r="r" t="t"/>
              <a:pathLst>
                <a:path extrusionOk="0" h="349884" w="349250">
                  <a:moveTo>
                    <a:pt x="0" y="7194"/>
                  </a:moveTo>
                  <a:lnTo>
                    <a:pt x="0" y="12949"/>
                  </a:lnTo>
                  <a:lnTo>
                    <a:pt x="336578" y="349696"/>
                  </a:lnTo>
                  <a:lnTo>
                    <a:pt x="342396" y="349696"/>
                  </a:lnTo>
                  <a:lnTo>
                    <a:pt x="347758" y="344333"/>
                  </a:lnTo>
                  <a:lnTo>
                    <a:pt x="348673" y="341978"/>
                  </a:lnTo>
                  <a:lnTo>
                    <a:pt x="348673" y="339624"/>
                  </a:lnTo>
                  <a:lnTo>
                    <a:pt x="348673" y="337270"/>
                  </a:lnTo>
                  <a:lnTo>
                    <a:pt x="347758" y="334981"/>
                  </a:lnTo>
                  <a:lnTo>
                    <a:pt x="12945" y="0"/>
                  </a:lnTo>
                  <a:lnTo>
                    <a:pt x="7126" y="0"/>
                  </a:lnTo>
                  <a:lnTo>
                    <a:pt x="0" y="7194"/>
                  </a:lnTo>
                  <a:close/>
                </a:path>
              </a:pathLst>
            </a:custGeom>
            <a:solidFill>
              <a:srgbClr val="7373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28" name="Google Shape;728;p27"/>
            <p:cNvPicPr preferRelativeResize="0"/>
            <p:nvPr/>
          </p:nvPicPr>
          <p:blipFill rotWithShape="1">
            <a:blip r:embed="rId15">
              <a:alphaModFix/>
            </a:blip>
            <a:srcRect b="0" l="0" r="0" t="0"/>
            <a:stretch/>
          </p:blipFill>
          <p:spPr>
            <a:xfrm>
              <a:off x="17205408" y="7760735"/>
              <a:ext cx="90224" cy="118440"/>
            </a:xfrm>
            <a:prstGeom prst="rect">
              <a:avLst/>
            </a:prstGeom>
            <a:noFill/>
            <a:ln>
              <a:noFill/>
            </a:ln>
          </p:spPr>
        </p:pic>
        <p:sp>
          <p:nvSpPr>
            <p:cNvPr id="729" name="Google Shape;729;p27"/>
            <p:cNvSpPr/>
            <p:nvPr/>
          </p:nvSpPr>
          <p:spPr>
            <a:xfrm>
              <a:off x="16800982" y="7916388"/>
              <a:ext cx="280035" cy="306070"/>
            </a:xfrm>
            <a:custGeom>
              <a:rect b="b" l="l" r="r" t="t"/>
              <a:pathLst>
                <a:path extrusionOk="0" h="306070" w="280034">
                  <a:moveTo>
                    <a:pt x="0" y="136139"/>
                  </a:moveTo>
                  <a:lnTo>
                    <a:pt x="6160" y="174986"/>
                  </a:lnTo>
                  <a:lnTo>
                    <a:pt x="14955" y="207057"/>
                  </a:lnTo>
                  <a:lnTo>
                    <a:pt x="133228" y="306074"/>
                  </a:lnTo>
                  <a:lnTo>
                    <a:pt x="279942" y="130539"/>
                  </a:lnTo>
                  <a:lnTo>
                    <a:pt x="123944" y="0"/>
                  </a:lnTo>
                  <a:lnTo>
                    <a:pt x="72849" y="8600"/>
                  </a:lnTo>
                  <a:lnTo>
                    <a:pt x="15151" y="60953"/>
                  </a:lnTo>
                  <a:lnTo>
                    <a:pt x="1366" y="96225"/>
                  </a:lnTo>
                  <a:lnTo>
                    <a:pt x="0" y="136139"/>
                  </a:lnTo>
                  <a:close/>
                </a:path>
              </a:pathLst>
            </a:custGeom>
            <a:solidFill>
              <a:srgbClr val="7373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0" name="Google Shape;730;p27"/>
            <p:cNvSpPr/>
            <p:nvPr/>
          </p:nvSpPr>
          <p:spPr>
            <a:xfrm>
              <a:off x="16710775" y="7862213"/>
              <a:ext cx="822960" cy="732155"/>
            </a:xfrm>
            <a:custGeom>
              <a:rect b="b" l="l" r="r" t="t"/>
              <a:pathLst>
                <a:path extrusionOk="0" h="732154" w="822959">
                  <a:moveTo>
                    <a:pt x="214083" y="54241"/>
                  </a:moveTo>
                  <a:lnTo>
                    <a:pt x="158305" y="7480"/>
                  </a:lnTo>
                  <a:lnTo>
                    <a:pt x="146900" y="1295"/>
                  </a:lnTo>
                  <a:lnTo>
                    <a:pt x="134429" y="0"/>
                  </a:lnTo>
                  <a:lnTo>
                    <a:pt x="122377" y="3479"/>
                  </a:lnTo>
                  <a:lnTo>
                    <a:pt x="112217" y="11607"/>
                  </a:lnTo>
                  <a:lnTo>
                    <a:pt x="7480" y="136918"/>
                  </a:lnTo>
                  <a:lnTo>
                    <a:pt x="1295" y="148336"/>
                  </a:lnTo>
                  <a:lnTo>
                    <a:pt x="0" y="160820"/>
                  </a:lnTo>
                  <a:lnTo>
                    <a:pt x="3479" y="172885"/>
                  </a:lnTo>
                  <a:lnTo>
                    <a:pt x="11595" y="183019"/>
                  </a:lnTo>
                  <a:lnTo>
                    <a:pt x="105549" y="261175"/>
                  </a:lnTo>
                  <a:lnTo>
                    <a:pt x="131267" y="249847"/>
                  </a:lnTo>
                  <a:lnTo>
                    <a:pt x="152209" y="232524"/>
                  </a:lnTo>
                  <a:lnTo>
                    <a:pt x="165531" y="208000"/>
                  </a:lnTo>
                  <a:lnTo>
                    <a:pt x="168376" y="175044"/>
                  </a:lnTo>
                  <a:lnTo>
                    <a:pt x="169633" y="131102"/>
                  </a:lnTo>
                  <a:lnTo>
                    <a:pt x="179946" y="97078"/>
                  </a:lnTo>
                  <a:lnTo>
                    <a:pt x="195910" y="71856"/>
                  </a:lnTo>
                  <a:lnTo>
                    <a:pt x="214083" y="54241"/>
                  </a:lnTo>
                  <a:close/>
                </a:path>
                <a:path extrusionOk="0" h="732154" w="822959">
                  <a:moveTo>
                    <a:pt x="822833" y="670255"/>
                  </a:moveTo>
                  <a:lnTo>
                    <a:pt x="812063" y="618934"/>
                  </a:lnTo>
                  <a:lnTo>
                    <a:pt x="449122" y="250774"/>
                  </a:lnTo>
                  <a:lnTo>
                    <a:pt x="370141" y="184785"/>
                  </a:lnTo>
                  <a:lnTo>
                    <a:pt x="223367" y="360260"/>
                  </a:lnTo>
                  <a:lnTo>
                    <a:pt x="302348" y="426313"/>
                  </a:lnTo>
                  <a:lnTo>
                    <a:pt x="716267" y="719035"/>
                  </a:lnTo>
                  <a:lnTo>
                    <a:pt x="753478" y="730008"/>
                  </a:lnTo>
                  <a:lnTo>
                    <a:pt x="775703" y="731748"/>
                  </a:lnTo>
                  <a:lnTo>
                    <a:pt x="791730" y="722515"/>
                  </a:lnTo>
                  <a:lnTo>
                    <a:pt x="810412" y="700595"/>
                  </a:lnTo>
                  <a:lnTo>
                    <a:pt x="822833" y="670255"/>
                  </a:lnTo>
                  <a:close/>
                </a:path>
              </a:pathLst>
            </a:custGeom>
            <a:solidFill>
              <a:srgbClr val="D1D1D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1" name="Google Shape;731;p27"/>
            <p:cNvSpPr/>
            <p:nvPr/>
          </p:nvSpPr>
          <p:spPr>
            <a:xfrm>
              <a:off x="17031234" y="8139265"/>
              <a:ext cx="480059" cy="426084"/>
            </a:xfrm>
            <a:custGeom>
              <a:rect b="b" l="l" r="r" t="t"/>
              <a:pathLst>
                <a:path extrusionOk="0" h="426084" w="480059">
                  <a:moveTo>
                    <a:pt x="0" y="101763"/>
                  </a:moveTo>
                  <a:lnTo>
                    <a:pt x="2511" y="110396"/>
                  </a:lnTo>
                  <a:lnTo>
                    <a:pt x="8368" y="117663"/>
                  </a:lnTo>
                  <a:lnTo>
                    <a:pt x="412680" y="421775"/>
                  </a:lnTo>
                  <a:lnTo>
                    <a:pt x="436334" y="426070"/>
                  </a:lnTo>
                  <a:lnTo>
                    <a:pt x="450388" y="425969"/>
                  </a:lnTo>
                  <a:lnTo>
                    <a:pt x="460398" y="420092"/>
                  </a:lnTo>
                  <a:lnTo>
                    <a:pt x="471915" y="407060"/>
                  </a:lnTo>
                  <a:lnTo>
                    <a:pt x="479705" y="388875"/>
                  </a:lnTo>
                  <a:lnTo>
                    <a:pt x="478486" y="371057"/>
                  </a:lnTo>
                  <a:lnTo>
                    <a:pt x="102254" y="5371"/>
                  </a:lnTo>
                  <a:lnTo>
                    <a:pt x="85100" y="0"/>
                  </a:lnTo>
                  <a:lnTo>
                    <a:pt x="76446" y="2492"/>
                  </a:lnTo>
                  <a:lnTo>
                    <a:pt x="69172" y="8314"/>
                  </a:lnTo>
                  <a:lnTo>
                    <a:pt x="5361" y="84636"/>
                  </a:lnTo>
                  <a:lnTo>
                    <a:pt x="921" y="92822"/>
                  </a:lnTo>
                  <a:lnTo>
                    <a:pt x="0" y="101763"/>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2" name="Google Shape;732;p27"/>
            <p:cNvSpPr/>
            <p:nvPr/>
          </p:nvSpPr>
          <p:spPr>
            <a:xfrm>
              <a:off x="17427046" y="8472423"/>
              <a:ext cx="861060" cy="810895"/>
            </a:xfrm>
            <a:custGeom>
              <a:rect b="b" l="l" r="r" t="t"/>
              <a:pathLst>
                <a:path extrusionOk="0" h="810895" w="861059">
                  <a:moveTo>
                    <a:pt x="0" y="108826"/>
                  </a:moveTo>
                  <a:lnTo>
                    <a:pt x="860952" y="810687"/>
                  </a:lnTo>
                  <a:lnTo>
                    <a:pt x="860952" y="659489"/>
                  </a:lnTo>
                  <a:lnTo>
                    <a:pt x="91009" y="0"/>
                  </a:lnTo>
                  <a:lnTo>
                    <a:pt x="0" y="108826"/>
                  </a:lnTo>
                  <a:close/>
                </a:path>
              </a:pathLst>
            </a:custGeom>
            <a:solidFill>
              <a:srgbClr val="2E2E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33" name="Google Shape;733;p27"/>
            <p:cNvPicPr preferRelativeResize="0"/>
            <p:nvPr/>
          </p:nvPicPr>
          <p:blipFill rotWithShape="1">
            <a:blip r:embed="rId16">
              <a:alphaModFix/>
            </a:blip>
            <a:srcRect b="0" l="0" r="0" t="0"/>
            <a:stretch/>
          </p:blipFill>
          <p:spPr>
            <a:xfrm>
              <a:off x="17578860" y="8587005"/>
              <a:ext cx="167896" cy="144534"/>
            </a:xfrm>
            <a:prstGeom prst="rect">
              <a:avLst/>
            </a:prstGeom>
            <a:noFill/>
            <a:ln>
              <a:noFill/>
            </a:ln>
          </p:spPr>
        </p:pic>
        <p:pic>
          <p:nvPicPr>
            <p:cNvPr id="734" name="Google Shape;734;p27"/>
            <p:cNvPicPr preferRelativeResize="0"/>
            <p:nvPr/>
          </p:nvPicPr>
          <p:blipFill rotWithShape="1">
            <a:blip r:embed="rId17">
              <a:alphaModFix/>
            </a:blip>
            <a:srcRect b="0" l="0" r="0" t="0"/>
            <a:stretch/>
          </p:blipFill>
          <p:spPr>
            <a:xfrm>
              <a:off x="16990699" y="8007164"/>
              <a:ext cx="81202" cy="86197"/>
            </a:xfrm>
            <a:prstGeom prst="rect">
              <a:avLst/>
            </a:prstGeom>
            <a:noFill/>
            <a:ln>
              <a:noFill/>
            </a:ln>
          </p:spPr>
        </p:pic>
        <p:sp>
          <p:nvSpPr>
            <p:cNvPr id="735" name="Google Shape;735;p27"/>
            <p:cNvSpPr/>
            <p:nvPr/>
          </p:nvSpPr>
          <p:spPr>
            <a:xfrm>
              <a:off x="16763998" y="6905232"/>
              <a:ext cx="1524000" cy="1372235"/>
            </a:xfrm>
            <a:custGeom>
              <a:rect b="b" l="l" r="r" t="t"/>
              <a:pathLst>
                <a:path extrusionOk="0" h="1372234" w="1524000">
                  <a:moveTo>
                    <a:pt x="939799" y="346883"/>
                  </a:moveTo>
                  <a:lnTo>
                    <a:pt x="939800" y="790822"/>
                  </a:lnTo>
                  <a:lnTo>
                    <a:pt x="977900" y="828487"/>
                  </a:lnTo>
                  <a:lnTo>
                    <a:pt x="978358" y="829164"/>
                  </a:lnTo>
                  <a:lnTo>
                    <a:pt x="1016000" y="867459"/>
                  </a:lnTo>
                  <a:lnTo>
                    <a:pt x="1054100" y="907128"/>
                  </a:lnTo>
                  <a:lnTo>
                    <a:pt x="1092200" y="947730"/>
                  </a:lnTo>
                  <a:lnTo>
                    <a:pt x="1130300" y="989286"/>
                  </a:lnTo>
                  <a:lnTo>
                    <a:pt x="1155700" y="1031822"/>
                  </a:lnTo>
                  <a:lnTo>
                    <a:pt x="1193800" y="1071366"/>
                  </a:lnTo>
                  <a:lnTo>
                    <a:pt x="1219200" y="1109383"/>
                  </a:lnTo>
                  <a:lnTo>
                    <a:pt x="1244600" y="1146341"/>
                  </a:lnTo>
                  <a:lnTo>
                    <a:pt x="1308100" y="1218939"/>
                  </a:lnTo>
                  <a:lnTo>
                    <a:pt x="1346200" y="1255511"/>
                  </a:lnTo>
                  <a:lnTo>
                    <a:pt x="1371600" y="1292886"/>
                  </a:lnTo>
                  <a:lnTo>
                    <a:pt x="1409700" y="1331528"/>
                  </a:lnTo>
                  <a:lnTo>
                    <a:pt x="1435100" y="1371905"/>
                  </a:lnTo>
                  <a:lnTo>
                    <a:pt x="1473200" y="1369668"/>
                  </a:lnTo>
                  <a:lnTo>
                    <a:pt x="1511300" y="1358402"/>
                  </a:lnTo>
                  <a:lnTo>
                    <a:pt x="1524000" y="1343018"/>
                  </a:lnTo>
                  <a:lnTo>
                    <a:pt x="1524000" y="1152606"/>
                  </a:lnTo>
                  <a:lnTo>
                    <a:pt x="1498600" y="1112289"/>
                  </a:lnTo>
                  <a:lnTo>
                    <a:pt x="1422400" y="1031815"/>
                  </a:lnTo>
                  <a:lnTo>
                    <a:pt x="1397000" y="991474"/>
                  </a:lnTo>
                  <a:lnTo>
                    <a:pt x="1320800" y="910117"/>
                  </a:lnTo>
                  <a:lnTo>
                    <a:pt x="1295400" y="868917"/>
                  </a:lnTo>
                  <a:lnTo>
                    <a:pt x="1257300" y="827246"/>
                  </a:lnTo>
                  <a:lnTo>
                    <a:pt x="1206500" y="742118"/>
                  </a:lnTo>
                  <a:lnTo>
                    <a:pt x="1168400" y="698476"/>
                  </a:lnTo>
                  <a:lnTo>
                    <a:pt x="1168400" y="603973"/>
                  </a:lnTo>
                  <a:lnTo>
                    <a:pt x="1143000" y="563504"/>
                  </a:lnTo>
                  <a:lnTo>
                    <a:pt x="1117600" y="524758"/>
                  </a:lnTo>
                  <a:lnTo>
                    <a:pt x="1079500" y="487451"/>
                  </a:lnTo>
                  <a:lnTo>
                    <a:pt x="1041399" y="451296"/>
                  </a:lnTo>
                  <a:lnTo>
                    <a:pt x="1003299" y="416007"/>
                  </a:lnTo>
                  <a:lnTo>
                    <a:pt x="965199" y="381298"/>
                  </a:lnTo>
                  <a:lnTo>
                    <a:pt x="939799" y="346883"/>
                  </a:lnTo>
                  <a:close/>
                </a:path>
                <a:path extrusionOk="0" h="1372234" w="1524000">
                  <a:moveTo>
                    <a:pt x="1168400" y="603973"/>
                  </a:moveTo>
                  <a:lnTo>
                    <a:pt x="1168400" y="698476"/>
                  </a:lnTo>
                  <a:lnTo>
                    <a:pt x="1206500" y="741744"/>
                  </a:lnTo>
                  <a:lnTo>
                    <a:pt x="1231900" y="784473"/>
                  </a:lnTo>
                  <a:lnTo>
                    <a:pt x="1270000" y="826670"/>
                  </a:lnTo>
                  <a:lnTo>
                    <a:pt x="1295400" y="868346"/>
                  </a:lnTo>
                  <a:lnTo>
                    <a:pt x="1333500" y="909507"/>
                  </a:lnTo>
                  <a:lnTo>
                    <a:pt x="1358900" y="950162"/>
                  </a:lnTo>
                  <a:lnTo>
                    <a:pt x="1397000" y="990320"/>
                  </a:lnTo>
                  <a:lnTo>
                    <a:pt x="1435100" y="1029989"/>
                  </a:lnTo>
                  <a:lnTo>
                    <a:pt x="1460500" y="1069177"/>
                  </a:lnTo>
                  <a:lnTo>
                    <a:pt x="1498600" y="1107894"/>
                  </a:lnTo>
                  <a:lnTo>
                    <a:pt x="1524000" y="1137697"/>
                  </a:lnTo>
                  <a:lnTo>
                    <a:pt x="1524000" y="1053993"/>
                  </a:lnTo>
                  <a:lnTo>
                    <a:pt x="1511300" y="1034906"/>
                  </a:lnTo>
                  <a:lnTo>
                    <a:pt x="1485900" y="997747"/>
                  </a:lnTo>
                  <a:lnTo>
                    <a:pt x="1447800" y="959784"/>
                  </a:lnTo>
                  <a:lnTo>
                    <a:pt x="1409700" y="921150"/>
                  </a:lnTo>
                  <a:lnTo>
                    <a:pt x="1358900" y="842406"/>
                  </a:lnTo>
                  <a:lnTo>
                    <a:pt x="1320800" y="802563"/>
                  </a:lnTo>
                  <a:lnTo>
                    <a:pt x="1270000" y="722601"/>
                  </a:lnTo>
                  <a:lnTo>
                    <a:pt x="1231900" y="682749"/>
                  </a:lnTo>
                  <a:lnTo>
                    <a:pt x="1206500" y="643162"/>
                  </a:lnTo>
                  <a:lnTo>
                    <a:pt x="1168400" y="603973"/>
                  </a:lnTo>
                  <a:close/>
                </a:path>
                <a:path extrusionOk="0" h="1372234" w="1524000">
                  <a:moveTo>
                    <a:pt x="1168400" y="1145214"/>
                  </a:moveTo>
                  <a:lnTo>
                    <a:pt x="1168400" y="1150328"/>
                  </a:lnTo>
                  <a:lnTo>
                    <a:pt x="1193800" y="1183458"/>
                  </a:lnTo>
                  <a:lnTo>
                    <a:pt x="1219200" y="1221710"/>
                  </a:lnTo>
                  <a:lnTo>
                    <a:pt x="1257300" y="1261672"/>
                  </a:lnTo>
                  <a:lnTo>
                    <a:pt x="1282700" y="1299929"/>
                  </a:lnTo>
                  <a:lnTo>
                    <a:pt x="1320800" y="1333068"/>
                  </a:lnTo>
                  <a:lnTo>
                    <a:pt x="1358900" y="1357675"/>
                  </a:lnTo>
                  <a:lnTo>
                    <a:pt x="1397000" y="1370335"/>
                  </a:lnTo>
                  <a:lnTo>
                    <a:pt x="1371600" y="1328873"/>
                  </a:lnTo>
                  <a:lnTo>
                    <a:pt x="1320800" y="1247897"/>
                  </a:lnTo>
                  <a:lnTo>
                    <a:pt x="1295400" y="1208259"/>
                  </a:lnTo>
                  <a:lnTo>
                    <a:pt x="1257300" y="1169108"/>
                  </a:lnTo>
                  <a:lnTo>
                    <a:pt x="1231900" y="1130380"/>
                  </a:lnTo>
                  <a:lnTo>
                    <a:pt x="1193800" y="1092016"/>
                  </a:lnTo>
                  <a:lnTo>
                    <a:pt x="1193800" y="1127896"/>
                  </a:lnTo>
                  <a:lnTo>
                    <a:pt x="1168400" y="1145214"/>
                  </a:lnTo>
                  <a:close/>
                </a:path>
                <a:path extrusionOk="0" h="1372234" w="1524000">
                  <a:moveTo>
                    <a:pt x="888999" y="305932"/>
                  </a:moveTo>
                  <a:lnTo>
                    <a:pt x="889000" y="813761"/>
                  </a:lnTo>
                  <a:lnTo>
                    <a:pt x="901700" y="809404"/>
                  </a:lnTo>
                  <a:lnTo>
                    <a:pt x="901700" y="805144"/>
                  </a:lnTo>
                  <a:lnTo>
                    <a:pt x="939800" y="841441"/>
                  </a:lnTo>
                  <a:lnTo>
                    <a:pt x="990600" y="915402"/>
                  </a:lnTo>
                  <a:lnTo>
                    <a:pt x="1028700" y="952503"/>
                  </a:lnTo>
                  <a:lnTo>
                    <a:pt x="1054100" y="989306"/>
                  </a:lnTo>
                  <a:lnTo>
                    <a:pt x="1079500" y="1025529"/>
                  </a:lnTo>
                  <a:lnTo>
                    <a:pt x="1117600" y="1060891"/>
                  </a:lnTo>
                  <a:lnTo>
                    <a:pt x="1155700" y="1095107"/>
                  </a:lnTo>
                  <a:lnTo>
                    <a:pt x="1193800" y="1127896"/>
                  </a:lnTo>
                  <a:lnTo>
                    <a:pt x="1193800" y="1092016"/>
                  </a:lnTo>
                  <a:lnTo>
                    <a:pt x="1168400" y="1053954"/>
                  </a:lnTo>
                  <a:lnTo>
                    <a:pt x="1130300" y="1016132"/>
                  </a:lnTo>
                  <a:lnTo>
                    <a:pt x="1104900" y="978490"/>
                  </a:lnTo>
                  <a:lnTo>
                    <a:pt x="1041400" y="903497"/>
                  </a:lnTo>
                  <a:lnTo>
                    <a:pt x="1003300" y="866025"/>
                  </a:lnTo>
                  <a:lnTo>
                    <a:pt x="978358" y="829164"/>
                  </a:lnTo>
                  <a:lnTo>
                    <a:pt x="939800" y="790822"/>
                  </a:lnTo>
                  <a:lnTo>
                    <a:pt x="939799" y="346883"/>
                  </a:lnTo>
                  <a:lnTo>
                    <a:pt x="901699" y="317019"/>
                  </a:lnTo>
                  <a:lnTo>
                    <a:pt x="888999" y="305932"/>
                  </a:lnTo>
                  <a:close/>
                </a:path>
                <a:path extrusionOk="0" h="1372234" w="1524000">
                  <a:moveTo>
                    <a:pt x="876299" y="294846"/>
                  </a:moveTo>
                  <a:lnTo>
                    <a:pt x="876300" y="832482"/>
                  </a:lnTo>
                  <a:lnTo>
                    <a:pt x="952500" y="908593"/>
                  </a:lnTo>
                  <a:lnTo>
                    <a:pt x="977900" y="946960"/>
                  </a:lnTo>
                  <a:lnTo>
                    <a:pt x="1016000" y="985592"/>
                  </a:lnTo>
                  <a:lnTo>
                    <a:pt x="1092200" y="1063831"/>
                  </a:lnTo>
                  <a:lnTo>
                    <a:pt x="1117600" y="1103524"/>
                  </a:lnTo>
                  <a:lnTo>
                    <a:pt x="1155700" y="1143657"/>
                  </a:lnTo>
                  <a:lnTo>
                    <a:pt x="1117600" y="1101834"/>
                  </a:lnTo>
                  <a:lnTo>
                    <a:pt x="1092200" y="1060600"/>
                  </a:lnTo>
                  <a:lnTo>
                    <a:pt x="1054100" y="1019907"/>
                  </a:lnTo>
                  <a:lnTo>
                    <a:pt x="1028700" y="979706"/>
                  </a:lnTo>
                  <a:lnTo>
                    <a:pt x="952500" y="900591"/>
                  </a:lnTo>
                  <a:lnTo>
                    <a:pt x="914400" y="861580"/>
                  </a:lnTo>
                  <a:lnTo>
                    <a:pt x="889000" y="822868"/>
                  </a:lnTo>
                  <a:lnTo>
                    <a:pt x="888999" y="305932"/>
                  </a:lnTo>
                  <a:lnTo>
                    <a:pt x="876299" y="294846"/>
                  </a:lnTo>
                  <a:close/>
                </a:path>
                <a:path extrusionOk="0" h="1372234" w="1524000">
                  <a:moveTo>
                    <a:pt x="939800" y="790822"/>
                  </a:moveTo>
                  <a:lnTo>
                    <a:pt x="978358" y="829164"/>
                  </a:lnTo>
                  <a:lnTo>
                    <a:pt x="977900" y="828487"/>
                  </a:lnTo>
                  <a:lnTo>
                    <a:pt x="939800" y="790822"/>
                  </a:lnTo>
                  <a:close/>
                </a:path>
                <a:path extrusionOk="0" h="1372234" w="1524000">
                  <a:moveTo>
                    <a:pt x="457199" y="188305"/>
                  </a:moveTo>
                  <a:lnTo>
                    <a:pt x="457200" y="625816"/>
                  </a:lnTo>
                  <a:lnTo>
                    <a:pt x="495300" y="658399"/>
                  </a:lnTo>
                  <a:lnTo>
                    <a:pt x="533400" y="692141"/>
                  </a:lnTo>
                  <a:lnTo>
                    <a:pt x="571500" y="728151"/>
                  </a:lnTo>
                  <a:lnTo>
                    <a:pt x="596900" y="767539"/>
                  </a:lnTo>
                  <a:lnTo>
                    <a:pt x="635000" y="811483"/>
                  </a:lnTo>
                  <a:lnTo>
                    <a:pt x="673100" y="851577"/>
                  </a:lnTo>
                  <a:lnTo>
                    <a:pt x="711200" y="890661"/>
                  </a:lnTo>
                  <a:lnTo>
                    <a:pt x="749300" y="931572"/>
                  </a:lnTo>
                  <a:lnTo>
                    <a:pt x="774700" y="977148"/>
                  </a:lnTo>
                  <a:lnTo>
                    <a:pt x="812800" y="962100"/>
                  </a:lnTo>
                  <a:lnTo>
                    <a:pt x="850900" y="937850"/>
                  </a:lnTo>
                  <a:lnTo>
                    <a:pt x="876300" y="903655"/>
                  </a:lnTo>
                  <a:lnTo>
                    <a:pt x="889000" y="858773"/>
                  </a:lnTo>
                  <a:lnTo>
                    <a:pt x="876300" y="840265"/>
                  </a:lnTo>
                  <a:lnTo>
                    <a:pt x="876299" y="294846"/>
                  </a:lnTo>
                  <a:lnTo>
                    <a:pt x="863599" y="283760"/>
                  </a:lnTo>
                  <a:lnTo>
                    <a:pt x="838199" y="248179"/>
                  </a:lnTo>
                  <a:lnTo>
                    <a:pt x="800099" y="211345"/>
                  </a:lnTo>
                  <a:lnTo>
                    <a:pt x="774699" y="174328"/>
                  </a:lnTo>
                  <a:lnTo>
                    <a:pt x="736599" y="138199"/>
                  </a:lnTo>
                  <a:lnTo>
                    <a:pt x="711199" y="104028"/>
                  </a:lnTo>
                  <a:lnTo>
                    <a:pt x="673099" y="72885"/>
                  </a:lnTo>
                  <a:lnTo>
                    <a:pt x="634999" y="45840"/>
                  </a:lnTo>
                  <a:lnTo>
                    <a:pt x="609599" y="23964"/>
                  </a:lnTo>
                  <a:lnTo>
                    <a:pt x="558799" y="8327"/>
                  </a:lnTo>
                  <a:lnTo>
                    <a:pt x="520699" y="0"/>
                  </a:lnTo>
                  <a:lnTo>
                    <a:pt x="495299" y="22270"/>
                  </a:lnTo>
                  <a:lnTo>
                    <a:pt x="495299" y="182205"/>
                  </a:lnTo>
                  <a:lnTo>
                    <a:pt x="469899" y="205553"/>
                  </a:lnTo>
                  <a:lnTo>
                    <a:pt x="457199" y="188305"/>
                  </a:lnTo>
                  <a:close/>
                </a:path>
                <a:path extrusionOk="0" h="1372234" w="1524000">
                  <a:moveTo>
                    <a:pt x="596900" y="856340"/>
                  </a:moveTo>
                  <a:lnTo>
                    <a:pt x="596900" y="861847"/>
                  </a:lnTo>
                  <a:lnTo>
                    <a:pt x="622300" y="891431"/>
                  </a:lnTo>
                  <a:lnTo>
                    <a:pt x="647700" y="926851"/>
                  </a:lnTo>
                  <a:lnTo>
                    <a:pt x="673100" y="959564"/>
                  </a:lnTo>
                  <a:lnTo>
                    <a:pt x="711200" y="981030"/>
                  </a:lnTo>
                  <a:lnTo>
                    <a:pt x="749300" y="982707"/>
                  </a:lnTo>
                  <a:lnTo>
                    <a:pt x="723900" y="937291"/>
                  </a:lnTo>
                  <a:lnTo>
                    <a:pt x="698500" y="894219"/>
                  </a:lnTo>
                  <a:lnTo>
                    <a:pt x="673100" y="853105"/>
                  </a:lnTo>
                  <a:lnTo>
                    <a:pt x="635000" y="813560"/>
                  </a:lnTo>
                  <a:lnTo>
                    <a:pt x="609600" y="787985"/>
                  </a:lnTo>
                  <a:lnTo>
                    <a:pt x="609600" y="837845"/>
                  </a:lnTo>
                  <a:lnTo>
                    <a:pt x="596900" y="856340"/>
                  </a:lnTo>
                  <a:close/>
                </a:path>
                <a:path extrusionOk="0" h="1372234" w="1524000">
                  <a:moveTo>
                    <a:pt x="0" y="446094"/>
                  </a:moveTo>
                  <a:lnTo>
                    <a:pt x="12700" y="459814"/>
                  </a:lnTo>
                  <a:lnTo>
                    <a:pt x="25400" y="472871"/>
                  </a:lnTo>
                  <a:lnTo>
                    <a:pt x="38100" y="487167"/>
                  </a:lnTo>
                  <a:lnTo>
                    <a:pt x="50800" y="515477"/>
                  </a:lnTo>
                  <a:lnTo>
                    <a:pt x="63500" y="541278"/>
                  </a:lnTo>
                  <a:lnTo>
                    <a:pt x="88900" y="566528"/>
                  </a:lnTo>
                  <a:lnTo>
                    <a:pt x="101600" y="593182"/>
                  </a:lnTo>
                  <a:lnTo>
                    <a:pt x="114300" y="611688"/>
                  </a:lnTo>
                  <a:lnTo>
                    <a:pt x="139700" y="627729"/>
                  </a:lnTo>
                  <a:lnTo>
                    <a:pt x="152400" y="642128"/>
                  </a:lnTo>
                  <a:lnTo>
                    <a:pt x="165100" y="655704"/>
                  </a:lnTo>
                  <a:lnTo>
                    <a:pt x="190500" y="675787"/>
                  </a:lnTo>
                  <a:lnTo>
                    <a:pt x="215900" y="698599"/>
                  </a:lnTo>
                  <a:lnTo>
                    <a:pt x="228600" y="719338"/>
                  </a:lnTo>
                  <a:lnTo>
                    <a:pt x="254000" y="733204"/>
                  </a:lnTo>
                  <a:lnTo>
                    <a:pt x="279400" y="730352"/>
                  </a:lnTo>
                  <a:lnTo>
                    <a:pt x="304800" y="712497"/>
                  </a:lnTo>
                  <a:lnTo>
                    <a:pt x="317500" y="686290"/>
                  </a:lnTo>
                  <a:lnTo>
                    <a:pt x="317500" y="658386"/>
                  </a:lnTo>
                  <a:lnTo>
                    <a:pt x="330200" y="646745"/>
                  </a:lnTo>
                  <a:lnTo>
                    <a:pt x="330200" y="654937"/>
                  </a:lnTo>
                  <a:lnTo>
                    <a:pt x="342900" y="654895"/>
                  </a:lnTo>
                  <a:lnTo>
                    <a:pt x="355600" y="649127"/>
                  </a:lnTo>
                  <a:lnTo>
                    <a:pt x="355600" y="589846"/>
                  </a:lnTo>
                  <a:lnTo>
                    <a:pt x="406400" y="621595"/>
                  </a:lnTo>
                  <a:lnTo>
                    <a:pt x="431800" y="657288"/>
                  </a:lnTo>
                  <a:lnTo>
                    <a:pt x="469900" y="695294"/>
                  </a:lnTo>
                  <a:lnTo>
                    <a:pt x="508000" y="733983"/>
                  </a:lnTo>
                  <a:lnTo>
                    <a:pt x="533400" y="771724"/>
                  </a:lnTo>
                  <a:lnTo>
                    <a:pt x="571500" y="806888"/>
                  </a:lnTo>
                  <a:lnTo>
                    <a:pt x="609600" y="837845"/>
                  </a:lnTo>
                  <a:lnTo>
                    <a:pt x="609600" y="787985"/>
                  </a:lnTo>
                  <a:lnTo>
                    <a:pt x="596900" y="775198"/>
                  </a:lnTo>
                  <a:lnTo>
                    <a:pt x="571500" y="737629"/>
                  </a:lnTo>
                  <a:lnTo>
                    <a:pt x="457200" y="625816"/>
                  </a:lnTo>
                  <a:lnTo>
                    <a:pt x="457199" y="188305"/>
                  </a:lnTo>
                  <a:lnTo>
                    <a:pt x="444499" y="174006"/>
                  </a:lnTo>
                  <a:lnTo>
                    <a:pt x="419099" y="167174"/>
                  </a:lnTo>
                  <a:lnTo>
                    <a:pt x="406399" y="172330"/>
                  </a:lnTo>
                  <a:lnTo>
                    <a:pt x="368299" y="145107"/>
                  </a:lnTo>
                  <a:lnTo>
                    <a:pt x="342899" y="120336"/>
                  </a:lnTo>
                  <a:lnTo>
                    <a:pt x="317499" y="99490"/>
                  </a:lnTo>
                  <a:lnTo>
                    <a:pt x="279399" y="84039"/>
                  </a:lnTo>
                  <a:lnTo>
                    <a:pt x="253999" y="81444"/>
                  </a:lnTo>
                  <a:lnTo>
                    <a:pt x="215899" y="96024"/>
                  </a:lnTo>
                  <a:lnTo>
                    <a:pt x="190499" y="123557"/>
                  </a:lnTo>
                  <a:lnTo>
                    <a:pt x="177799" y="159821"/>
                  </a:lnTo>
                  <a:lnTo>
                    <a:pt x="177799" y="241654"/>
                  </a:lnTo>
                  <a:lnTo>
                    <a:pt x="152399" y="265852"/>
                  </a:lnTo>
                  <a:lnTo>
                    <a:pt x="126999" y="244030"/>
                  </a:lnTo>
                  <a:lnTo>
                    <a:pt x="114299" y="250866"/>
                  </a:lnTo>
                  <a:lnTo>
                    <a:pt x="114300" y="558258"/>
                  </a:lnTo>
                  <a:lnTo>
                    <a:pt x="88900" y="523381"/>
                  </a:lnTo>
                  <a:lnTo>
                    <a:pt x="76200" y="490748"/>
                  </a:lnTo>
                  <a:lnTo>
                    <a:pt x="50800" y="459759"/>
                  </a:lnTo>
                  <a:lnTo>
                    <a:pt x="12699" y="429811"/>
                  </a:lnTo>
                  <a:lnTo>
                    <a:pt x="0" y="446094"/>
                  </a:lnTo>
                  <a:close/>
                </a:path>
                <a:path extrusionOk="0" h="1372234" w="1524000">
                  <a:moveTo>
                    <a:pt x="355600" y="589846"/>
                  </a:moveTo>
                  <a:lnTo>
                    <a:pt x="355600" y="640139"/>
                  </a:lnTo>
                  <a:lnTo>
                    <a:pt x="406400" y="675005"/>
                  </a:lnTo>
                  <a:lnTo>
                    <a:pt x="444500" y="710202"/>
                  </a:lnTo>
                  <a:lnTo>
                    <a:pt x="482600" y="745908"/>
                  </a:lnTo>
                  <a:lnTo>
                    <a:pt x="520700" y="782300"/>
                  </a:lnTo>
                  <a:lnTo>
                    <a:pt x="546100" y="819557"/>
                  </a:lnTo>
                  <a:lnTo>
                    <a:pt x="584200" y="857857"/>
                  </a:lnTo>
                  <a:lnTo>
                    <a:pt x="558800" y="817245"/>
                  </a:lnTo>
                  <a:lnTo>
                    <a:pt x="520700" y="777819"/>
                  </a:lnTo>
                  <a:lnTo>
                    <a:pt x="482600" y="739491"/>
                  </a:lnTo>
                  <a:lnTo>
                    <a:pt x="444500" y="702170"/>
                  </a:lnTo>
                  <a:lnTo>
                    <a:pt x="406400" y="665769"/>
                  </a:lnTo>
                  <a:lnTo>
                    <a:pt x="368300" y="630198"/>
                  </a:lnTo>
                  <a:lnTo>
                    <a:pt x="368300" y="599397"/>
                  </a:lnTo>
                  <a:lnTo>
                    <a:pt x="355600" y="589846"/>
                  </a:lnTo>
                  <a:close/>
                </a:path>
                <a:path extrusionOk="0" h="1372234" w="1524000">
                  <a:moveTo>
                    <a:pt x="469899" y="57713"/>
                  </a:moveTo>
                  <a:lnTo>
                    <a:pt x="469899" y="100241"/>
                  </a:lnTo>
                  <a:lnTo>
                    <a:pt x="482599" y="143767"/>
                  </a:lnTo>
                  <a:lnTo>
                    <a:pt x="495299" y="182205"/>
                  </a:lnTo>
                  <a:lnTo>
                    <a:pt x="495299" y="22270"/>
                  </a:lnTo>
                  <a:lnTo>
                    <a:pt x="469899" y="57713"/>
                  </a:lnTo>
                  <a:close/>
                </a:path>
                <a:path extrusionOk="0" h="1372234" w="1524000">
                  <a:moveTo>
                    <a:pt x="368300" y="615285"/>
                  </a:moveTo>
                  <a:lnTo>
                    <a:pt x="368300" y="626928"/>
                  </a:lnTo>
                  <a:lnTo>
                    <a:pt x="381000" y="623985"/>
                  </a:lnTo>
                  <a:lnTo>
                    <a:pt x="381000" y="621892"/>
                  </a:lnTo>
                  <a:lnTo>
                    <a:pt x="368300" y="615285"/>
                  </a:lnTo>
                  <a:close/>
                </a:path>
                <a:path extrusionOk="0" h="1372234" w="1524000">
                  <a:moveTo>
                    <a:pt x="165099" y="200594"/>
                  </a:moveTo>
                  <a:lnTo>
                    <a:pt x="177799" y="241654"/>
                  </a:lnTo>
                  <a:lnTo>
                    <a:pt x="177799" y="159821"/>
                  </a:lnTo>
                  <a:lnTo>
                    <a:pt x="165099" y="200594"/>
                  </a:lnTo>
                  <a:close/>
                </a:path>
                <a:path extrusionOk="0" h="1372234" w="1524000">
                  <a:moveTo>
                    <a:pt x="25399" y="419413"/>
                  </a:moveTo>
                  <a:lnTo>
                    <a:pt x="25399" y="424775"/>
                  </a:lnTo>
                  <a:lnTo>
                    <a:pt x="50800" y="457965"/>
                  </a:lnTo>
                  <a:lnTo>
                    <a:pt x="76200" y="489873"/>
                  </a:lnTo>
                  <a:lnTo>
                    <a:pt x="101600" y="522603"/>
                  </a:lnTo>
                  <a:lnTo>
                    <a:pt x="114300" y="558258"/>
                  </a:lnTo>
                  <a:lnTo>
                    <a:pt x="114299" y="250866"/>
                  </a:lnTo>
                  <a:lnTo>
                    <a:pt x="101599" y="257702"/>
                  </a:lnTo>
                  <a:lnTo>
                    <a:pt x="76199" y="287401"/>
                  </a:lnTo>
                  <a:lnTo>
                    <a:pt x="76199" y="348584"/>
                  </a:lnTo>
                  <a:lnTo>
                    <a:pt x="63499" y="357238"/>
                  </a:lnTo>
                  <a:lnTo>
                    <a:pt x="50799" y="368621"/>
                  </a:lnTo>
                  <a:lnTo>
                    <a:pt x="38099" y="382640"/>
                  </a:lnTo>
                  <a:lnTo>
                    <a:pt x="38099" y="413788"/>
                  </a:lnTo>
                  <a:lnTo>
                    <a:pt x="25399" y="419413"/>
                  </a:lnTo>
                  <a:close/>
                </a:path>
                <a:path extrusionOk="0" h="1372234" w="1524000">
                  <a:moveTo>
                    <a:pt x="50799" y="313660"/>
                  </a:moveTo>
                  <a:lnTo>
                    <a:pt x="50799" y="321683"/>
                  </a:lnTo>
                  <a:lnTo>
                    <a:pt x="63499" y="330166"/>
                  </a:lnTo>
                  <a:lnTo>
                    <a:pt x="76199" y="339126"/>
                  </a:lnTo>
                  <a:lnTo>
                    <a:pt x="76199" y="287401"/>
                  </a:lnTo>
                  <a:lnTo>
                    <a:pt x="50799" y="313660"/>
                  </a:lnTo>
                  <a:close/>
                </a:path>
              </a:pathLst>
            </a:custGeom>
            <a:solidFill>
              <a:srgbClr val="806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6" name="Google Shape;736;p27"/>
            <p:cNvSpPr/>
            <p:nvPr/>
          </p:nvSpPr>
          <p:spPr>
            <a:xfrm>
              <a:off x="16652119" y="8099052"/>
              <a:ext cx="257175" cy="330200"/>
            </a:xfrm>
            <a:custGeom>
              <a:rect b="b" l="l" r="r" t="t"/>
              <a:pathLst>
                <a:path extrusionOk="0" h="330200" w="257175">
                  <a:moveTo>
                    <a:pt x="0" y="75057"/>
                  </a:moveTo>
                  <a:lnTo>
                    <a:pt x="4137" y="114074"/>
                  </a:lnTo>
                  <a:lnTo>
                    <a:pt x="12949" y="154164"/>
                  </a:lnTo>
                  <a:lnTo>
                    <a:pt x="25967" y="193718"/>
                  </a:lnTo>
                  <a:lnTo>
                    <a:pt x="42720" y="231130"/>
                  </a:lnTo>
                  <a:lnTo>
                    <a:pt x="62741" y="264790"/>
                  </a:lnTo>
                  <a:lnTo>
                    <a:pt x="110708" y="314430"/>
                  </a:lnTo>
                  <a:lnTo>
                    <a:pt x="166115" y="329775"/>
                  </a:lnTo>
                  <a:lnTo>
                    <a:pt x="195436" y="320567"/>
                  </a:lnTo>
                  <a:lnTo>
                    <a:pt x="225209" y="297964"/>
                  </a:lnTo>
                  <a:lnTo>
                    <a:pt x="251730" y="259337"/>
                  </a:lnTo>
                  <a:lnTo>
                    <a:pt x="257127" y="221578"/>
                  </a:lnTo>
                  <a:lnTo>
                    <a:pt x="245735" y="186253"/>
                  </a:lnTo>
                  <a:lnTo>
                    <a:pt x="221889" y="154926"/>
                  </a:lnTo>
                  <a:lnTo>
                    <a:pt x="189922" y="129162"/>
                  </a:lnTo>
                  <a:lnTo>
                    <a:pt x="154169" y="110527"/>
                  </a:lnTo>
                  <a:lnTo>
                    <a:pt x="118966" y="100585"/>
                  </a:lnTo>
                  <a:lnTo>
                    <a:pt x="71974" y="84839"/>
                  </a:lnTo>
                  <a:lnTo>
                    <a:pt x="44694" y="60405"/>
                  </a:lnTo>
                  <a:lnTo>
                    <a:pt x="32027" y="34855"/>
                  </a:lnTo>
                  <a:lnTo>
                    <a:pt x="28872" y="15761"/>
                  </a:lnTo>
                  <a:lnTo>
                    <a:pt x="28872" y="12426"/>
                  </a:lnTo>
                  <a:lnTo>
                    <a:pt x="27303" y="8894"/>
                  </a:lnTo>
                  <a:lnTo>
                    <a:pt x="18411" y="0"/>
                  </a:lnTo>
                  <a:lnTo>
                    <a:pt x="9715" y="327"/>
                  </a:lnTo>
                  <a:lnTo>
                    <a:pt x="7623" y="6670"/>
                  </a:lnTo>
                  <a:lnTo>
                    <a:pt x="1005" y="38720"/>
                  </a:lnTo>
                  <a:lnTo>
                    <a:pt x="0" y="75057"/>
                  </a:lnTo>
                  <a:close/>
                </a:path>
              </a:pathLst>
            </a:custGeom>
            <a:solidFill>
              <a:srgbClr val="7373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7" name="Google Shape;737;p27"/>
            <p:cNvSpPr/>
            <p:nvPr/>
          </p:nvSpPr>
          <p:spPr>
            <a:xfrm>
              <a:off x="16836924" y="8386879"/>
              <a:ext cx="421640" cy="432434"/>
            </a:xfrm>
            <a:custGeom>
              <a:rect b="b" l="l" r="r" t="t"/>
              <a:pathLst>
                <a:path extrusionOk="0" h="432434" w="421640">
                  <a:moveTo>
                    <a:pt x="0" y="37539"/>
                  </a:moveTo>
                  <a:lnTo>
                    <a:pt x="364233" y="432231"/>
                  </a:lnTo>
                  <a:lnTo>
                    <a:pt x="421441" y="416862"/>
                  </a:lnTo>
                  <a:lnTo>
                    <a:pt x="406535" y="347799"/>
                  </a:lnTo>
                  <a:lnTo>
                    <a:pt x="70741" y="130"/>
                  </a:lnTo>
                  <a:lnTo>
                    <a:pt x="35893" y="0"/>
                  </a:lnTo>
                  <a:lnTo>
                    <a:pt x="0" y="37539"/>
                  </a:lnTo>
                  <a:close/>
                </a:path>
              </a:pathLst>
            </a:custGeom>
            <a:solidFill>
              <a:srgbClr val="D1D1D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8" name="Google Shape;738;p27"/>
            <p:cNvSpPr/>
            <p:nvPr/>
          </p:nvSpPr>
          <p:spPr>
            <a:xfrm>
              <a:off x="16872818" y="8352283"/>
              <a:ext cx="429895" cy="478155"/>
            </a:xfrm>
            <a:custGeom>
              <a:rect b="b" l="l" r="r" t="t"/>
              <a:pathLst>
                <a:path extrusionOk="0" h="478154" w="429894">
                  <a:moveTo>
                    <a:pt x="0" y="34662"/>
                  </a:moveTo>
                  <a:lnTo>
                    <a:pt x="408104" y="477750"/>
                  </a:lnTo>
                  <a:lnTo>
                    <a:pt x="429483" y="365588"/>
                  </a:lnTo>
                  <a:lnTo>
                    <a:pt x="33147" y="0"/>
                  </a:lnTo>
                  <a:lnTo>
                    <a:pt x="0" y="34662"/>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9" name="Google Shape;739;p27"/>
            <p:cNvSpPr/>
            <p:nvPr/>
          </p:nvSpPr>
          <p:spPr>
            <a:xfrm>
              <a:off x="17199131" y="8715909"/>
              <a:ext cx="1089025" cy="1161415"/>
            </a:xfrm>
            <a:custGeom>
              <a:rect b="b" l="l" r="r" t="t"/>
              <a:pathLst>
                <a:path extrusionOk="0" h="1161415" w="1089025">
                  <a:moveTo>
                    <a:pt x="0" y="101174"/>
                  </a:moveTo>
                  <a:lnTo>
                    <a:pt x="1088868" y="1161213"/>
                  </a:lnTo>
                  <a:lnTo>
                    <a:pt x="1088868" y="1015162"/>
                  </a:lnTo>
                  <a:lnTo>
                    <a:pt x="101143" y="0"/>
                  </a:lnTo>
                  <a:lnTo>
                    <a:pt x="0" y="101174"/>
                  </a:lnTo>
                  <a:close/>
                </a:path>
              </a:pathLst>
            </a:custGeom>
            <a:solidFill>
              <a:srgbClr val="2E2E2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0" name="Google Shape;740;p27"/>
            <p:cNvSpPr/>
            <p:nvPr/>
          </p:nvSpPr>
          <p:spPr>
            <a:xfrm>
              <a:off x="17359444" y="8843963"/>
              <a:ext cx="349250" cy="349885"/>
            </a:xfrm>
            <a:custGeom>
              <a:rect b="b" l="l" r="r" t="t"/>
              <a:pathLst>
                <a:path extrusionOk="0" h="349884" w="349250">
                  <a:moveTo>
                    <a:pt x="0" y="7128"/>
                  </a:moveTo>
                  <a:lnTo>
                    <a:pt x="0" y="12949"/>
                  </a:lnTo>
                  <a:lnTo>
                    <a:pt x="336578" y="349696"/>
                  </a:lnTo>
                  <a:lnTo>
                    <a:pt x="342396" y="349696"/>
                  </a:lnTo>
                  <a:lnTo>
                    <a:pt x="347758" y="344333"/>
                  </a:lnTo>
                  <a:lnTo>
                    <a:pt x="348673" y="341978"/>
                  </a:lnTo>
                  <a:lnTo>
                    <a:pt x="348673" y="339624"/>
                  </a:lnTo>
                  <a:lnTo>
                    <a:pt x="348673" y="337270"/>
                  </a:lnTo>
                  <a:lnTo>
                    <a:pt x="347758" y="334915"/>
                  </a:lnTo>
                  <a:lnTo>
                    <a:pt x="12945" y="0"/>
                  </a:lnTo>
                  <a:lnTo>
                    <a:pt x="7126" y="0"/>
                  </a:lnTo>
                  <a:lnTo>
                    <a:pt x="0" y="7128"/>
                  </a:lnTo>
                  <a:close/>
                </a:path>
              </a:pathLst>
            </a:custGeom>
            <a:solidFill>
              <a:srgbClr val="73737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1" name="Google Shape;741;p27"/>
            <p:cNvSpPr/>
            <p:nvPr/>
          </p:nvSpPr>
          <p:spPr>
            <a:xfrm>
              <a:off x="0" y="215"/>
              <a:ext cx="2857500" cy="2435860"/>
            </a:xfrm>
            <a:custGeom>
              <a:rect b="b" l="l" r="r" t="t"/>
              <a:pathLst>
                <a:path extrusionOk="0" h="2435860" w="2857500">
                  <a:moveTo>
                    <a:pt x="1544180" y="1450149"/>
                  </a:moveTo>
                  <a:lnTo>
                    <a:pt x="1535760" y="1408036"/>
                  </a:lnTo>
                  <a:lnTo>
                    <a:pt x="1515529" y="1371041"/>
                  </a:lnTo>
                  <a:lnTo>
                    <a:pt x="1481099" y="1343012"/>
                  </a:lnTo>
                  <a:lnTo>
                    <a:pt x="1430070" y="1327835"/>
                  </a:lnTo>
                  <a:lnTo>
                    <a:pt x="1375905" y="1357172"/>
                  </a:lnTo>
                  <a:lnTo>
                    <a:pt x="1364094" y="1343482"/>
                  </a:lnTo>
                  <a:lnTo>
                    <a:pt x="1355242" y="1327708"/>
                  </a:lnTo>
                  <a:lnTo>
                    <a:pt x="1348460" y="1310652"/>
                  </a:lnTo>
                  <a:lnTo>
                    <a:pt x="1342821" y="1293101"/>
                  </a:lnTo>
                  <a:lnTo>
                    <a:pt x="976566" y="1453883"/>
                  </a:lnTo>
                  <a:lnTo>
                    <a:pt x="928204" y="1477467"/>
                  </a:lnTo>
                  <a:lnTo>
                    <a:pt x="879741" y="1500492"/>
                  </a:lnTo>
                  <a:lnTo>
                    <a:pt x="831164" y="1522882"/>
                  </a:lnTo>
                  <a:lnTo>
                    <a:pt x="782408" y="1544523"/>
                  </a:lnTo>
                  <a:lnTo>
                    <a:pt x="733437" y="1565313"/>
                  </a:lnTo>
                  <a:lnTo>
                    <a:pt x="684237" y="1585175"/>
                  </a:lnTo>
                  <a:lnTo>
                    <a:pt x="634771" y="1603984"/>
                  </a:lnTo>
                  <a:lnTo>
                    <a:pt x="584974" y="1621675"/>
                  </a:lnTo>
                  <a:lnTo>
                    <a:pt x="530415" y="1639531"/>
                  </a:lnTo>
                  <a:lnTo>
                    <a:pt x="527227" y="1640141"/>
                  </a:lnTo>
                  <a:lnTo>
                    <a:pt x="575437" y="1621955"/>
                  </a:lnTo>
                  <a:lnTo>
                    <a:pt x="665581" y="1586484"/>
                  </a:lnTo>
                  <a:lnTo>
                    <a:pt x="799541" y="1530896"/>
                  </a:lnTo>
                  <a:lnTo>
                    <a:pt x="976566" y="1453883"/>
                  </a:lnTo>
                  <a:lnTo>
                    <a:pt x="1021397" y="1431607"/>
                  </a:lnTo>
                  <a:lnTo>
                    <a:pt x="1335862" y="1271358"/>
                  </a:lnTo>
                  <a:lnTo>
                    <a:pt x="1327924" y="1252588"/>
                  </a:lnTo>
                  <a:lnTo>
                    <a:pt x="1317002" y="1237221"/>
                  </a:lnTo>
                  <a:lnTo>
                    <a:pt x="1301445" y="1226705"/>
                  </a:lnTo>
                  <a:lnTo>
                    <a:pt x="1293482" y="1225169"/>
                  </a:lnTo>
                  <a:lnTo>
                    <a:pt x="1279613" y="1222476"/>
                  </a:lnTo>
                  <a:lnTo>
                    <a:pt x="1211097" y="1241323"/>
                  </a:lnTo>
                  <a:lnTo>
                    <a:pt x="1168781" y="1265847"/>
                  </a:lnTo>
                  <a:lnTo>
                    <a:pt x="1124381" y="1293710"/>
                  </a:lnTo>
                  <a:lnTo>
                    <a:pt x="1080363" y="1319885"/>
                  </a:lnTo>
                  <a:lnTo>
                    <a:pt x="1039190" y="1339342"/>
                  </a:lnTo>
                  <a:lnTo>
                    <a:pt x="991984" y="1354455"/>
                  </a:lnTo>
                  <a:lnTo>
                    <a:pt x="945032" y="1371193"/>
                  </a:lnTo>
                  <a:lnTo>
                    <a:pt x="898334" y="1389329"/>
                  </a:lnTo>
                  <a:lnTo>
                    <a:pt x="851839" y="1408607"/>
                  </a:lnTo>
                  <a:lnTo>
                    <a:pt x="805510" y="1428775"/>
                  </a:lnTo>
                  <a:lnTo>
                    <a:pt x="575525" y="1534477"/>
                  </a:lnTo>
                  <a:lnTo>
                    <a:pt x="529628" y="1554861"/>
                  </a:lnTo>
                  <a:lnTo>
                    <a:pt x="483692" y="1574419"/>
                  </a:lnTo>
                  <a:lnTo>
                    <a:pt x="437680" y="1592897"/>
                  </a:lnTo>
                  <a:lnTo>
                    <a:pt x="391579" y="1610055"/>
                  </a:lnTo>
                  <a:lnTo>
                    <a:pt x="345376" y="1628241"/>
                  </a:lnTo>
                  <a:lnTo>
                    <a:pt x="300075" y="1648091"/>
                  </a:lnTo>
                  <a:lnTo>
                    <a:pt x="255574" y="1669427"/>
                  </a:lnTo>
                  <a:lnTo>
                    <a:pt x="211772" y="1692059"/>
                  </a:lnTo>
                  <a:lnTo>
                    <a:pt x="168579" y="1715820"/>
                  </a:lnTo>
                  <a:lnTo>
                    <a:pt x="125882" y="1740496"/>
                  </a:lnTo>
                  <a:lnTo>
                    <a:pt x="83591" y="1765935"/>
                  </a:lnTo>
                  <a:lnTo>
                    <a:pt x="0" y="1818144"/>
                  </a:lnTo>
                  <a:lnTo>
                    <a:pt x="0" y="2435390"/>
                  </a:lnTo>
                  <a:lnTo>
                    <a:pt x="376999" y="2224417"/>
                  </a:lnTo>
                  <a:lnTo>
                    <a:pt x="842289" y="1969096"/>
                  </a:lnTo>
                  <a:lnTo>
                    <a:pt x="989901" y="1892490"/>
                  </a:lnTo>
                  <a:lnTo>
                    <a:pt x="1124737" y="1825815"/>
                  </a:lnTo>
                  <a:lnTo>
                    <a:pt x="1053719" y="1857933"/>
                  </a:lnTo>
                  <a:lnTo>
                    <a:pt x="999794" y="1882660"/>
                  </a:lnTo>
                  <a:lnTo>
                    <a:pt x="840054" y="1958111"/>
                  </a:lnTo>
                  <a:lnTo>
                    <a:pt x="763231" y="1995855"/>
                  </a:lnTo>
                  <a:lnTo>
                    <a:pt x="655675" y="2050364"/>
                  </a:lnTo>
                  <a:lnTo>
                    <a:pt x="564299" y="2098522"/>
                  </a:lnTo>
                  <a:lnTo>
                    <a:pt x="518706" y="2123236"/>
                  </a:lnTo>
                  <a:lnTo>
                    <a:pt x="427482" y="2174075"/>
                  </a:lnTo>
                  <a:lnTo>
                    <a:pt x="332320" y="2229218"/>
                  </a:lnTo>
                  <a:lnTo>
                    <a:pt x="331749" y="2225802"/>
                  </a:lnTo>
                  <a:lnTo>
                    <a:pt x="330695" y="2218118"/>
                  </a:lnTo>
                  <a:lnTo>
                    <a:pt x="329844" y="2209927"/>
                  </a:lnTo>
                  <a:lnTo>
                    <a:pt x="319265" y="2209673"/>
                  </a:lnTo>
                  <a:lnTo>
                    <a:pt x="360235" y="2177897"/>
                  </a:lnTo>
                  <a:lnTo>
                    <a:pt x="402132" y="2148535"/>
                  </a:lnTo>
                  <a:lnTo>
                    <a:pt x="444830" y="2121268"/>
                  </a:lnTo>
                  <a:lnTo>
                    <a:pt x="488251" y="2095855"/>
                  </a:lnTo>
                  <a:lnTo>
                    <a:pt x="532917" y="2071662"/>
                  </a:lnTo>
                  <a:lnTo>
                    <a:pt x="576795" y="2049437"/>
                  </a:lnTo>
                  <a:lnTo>
                    <a:pt x="621728" y="2027885"/>
                  </a:lnTo>
                  <a:lnTo>
                    <a:pt x="666965" y="2007082"/>
                  </a:lnTo>
                  <a:lnTo>
                    <a:pt x="815454" y="1940941"/>
                  </a:lnTo>
                  <a:lnTo>
                    <a:pt x="848969" y="1925764"/>
                  </a:lnTo>
                  <a:lnTo>
                    <a:pt x="894219" y="1904530"/>
                  </a:lnTo>
                  <a:lnTo>
                    <a:pt x="939177" y="1882394"/>
                  </a:lnTo>
                  <a:lnTo>
                    <a:pt x="983729" y="1859076"/>
                  </a:lnTo>
                  <a:lnTo>
                    <a:pt x="1027785" y="1834299"/>
                  </a:lnTo>
                  <a:lnTo>
                    <a:pt x="1071232" y="1807794"/>
                  </a:lnTo>
                  <a:lnTo>
                    <a:pt x="1113980" y="1779270"/>
                  </a:lnTo>
                  <a:lnTo>
                    <a:pt x="1136180" y="1820252"/>
                  </a:lnTo>
                  <a:lnTo>
                    <a:pt x="1234732" y="1773770"/>
                  </a:lnTo>
                  <a:lnTo>
                    <a:pt x="1334757" y="1728558"/>
                  </a:lnTo>
                  <a:lnTo>
                    <a:pt x="1436458" y="1684693"/>
                  </a:lnTo>
                  <a:lnTo>
                    <a:pt x="1463890" y="1665427"/>
                  </a:lnTo>
                  <a:lnTo>
                    <a:pt x="1485988" y="1641398"/>
                  </a:lnTo>
                  <a:lnTo>
                    <a:pt x="1503489" y="1613966"/>
                  </a:lnTo>
                  <a:lnTo>
                    <a:pt x="1517116" y="1584477"/>
                  </a:lnTo>
                  <a:lnTo>
                    <a:pt x="1468247" y="1597736"/>
                  </a:lnTo>
                  <a:lnTo>
                    <a:pt x="1425257" y="1610690"/>
                  </a:lnTo>
                  <a:lnTo>
                    <a:pt x="1371358" y="1628190"/>
                  </a:lnTo>
                  <a:lnTo>
                    <a:pt x="1323225" y="1645132"/>
                  </a:lnTo>
                  <a:lnTo>
                    <a:pt x="1275283" y="1663077"/>
                  </a:lnTo>
                  <a:lnTo>
                    <a:pt x="1227505" y="1681937"/>
                  </a:lnTo>
                  <a:lnTo>
                    <a:pt x="1179906" y="1701622"/>
                  </a:lnTo>
                  <a:lnTo>
                    <a:pt x="1132459" y="1722043"/>
                  </a:lnTo>
                  <a:lnTo>
                    <a:pt x="1085164" y="1743087"/>
                  </a:lnTo>
                  <a:lnTo>
                    <a:pt x="990955" y="1786686"/>
                  </a:lnTo>
                  <a:lnTo>
                    <a:pt x="617829" y="1967306"/>
                  </a:lnTo>
                  <a:lnTo>
                    <a:pt x="570445" y="1989480"/>
                  </a:lnTo>
                  <a:lnTo>
                    <a:pt x="571347" y="1988870"/>
                  </a:lnTo>
                  <a:lnTo>
                    <a:pt x="745375" y="1891411"/>
                  </a:lnTo>
                  <a:lnTo>
                    <a:pt x="790321" y="1867128"/>
                  </a:lnTo>
                  <a:lnTo>
                    <a:pt x="835621" y="1843836"/>
                  </a:lnTo>
                  <a:lnTo>
                    <a:pt x="881164" y="1822069"/>
                  </a:lnTo>
                  <a:lnTo>
                    <a:pt x="926833" y="1802295"/>
                  </a:lnTo>
                  <a:lnTo>
                    <a:pt x="972527" y="1785010"/>
                  </a:lnTo>
                  <a:lnTo>
                    <a:pt x="1024013" y="1763483"/>
                  </a:lnTo>
                  <a:lnTo>
                    <a:pt x="1074026" y="1741182"/>
                  </a:lnTo>
                  <a:lnTo>
                    <a:pt x="1122832" y="1718411"/>
                  </a:lnTo>
                  <a:lnTo>
                    <a:pt x="1311097" y="1628025"/>
                  </a:lnTo>
                  <a:lnTo>
                    <a:pt x="1357706" y="1607019"/>
                  </a:lnTo>
                  <a:lnTo>
                    <a:pt x="1404658" y="1587220"/>
                  </a:lnTo>
                  <a:lnTo>
                    <a:pt x="1452194" y="1568907"/>
                  </a:lnTo>
                  <a:lnTo>
                    <a:pt x="1500581" y="1552346"/>
                  </a:lnTo>
                  <a:lnTo>
                    <a:pt x="1530553" y="1544396"/>
                  </a:lnTo>
                  <a:lnTo>
                    <a:pt x="1534248" y="1530845"/>
                  </a:lnTo>
                  <a:lnTo>
                    <a:pt x="1537487" y="1517967"/>
                  </a:lnTo>
                  <a:lnTo>
                    <a:pt x="1540459" y="1505432"/>
                  </a:lnTo>
                  <a:lnTo>
                    <a:pt x="1543202" y="1493494"/>
                  </a:lnTo>
                  <a:lnTo>
                    <a:pt x="1543989" y="1458912"/>
                  </a:lnTo>
                  <a:lnTo>
                    <a:pt x="1544180" y="1450149"/>
                  </a:lnTo>
                  <a:close/>
                </a:path>
                <a:path extrusionOk="0" h="2435860" w="2857500">
                  <a:moveTo>
                    <a:pt x="2245614" y="570484"/>
                  </a:moveTo>
                  <a:lnTo>
                    <a:pt x="2245322" y="570623"/>
                  </a:lnTo>
                  <a:lnTo>
                    <a:pt x="2245487" y="570560"/>
                  </a:lnTo>
                  <a:lnTo>
                    <a:pt x="2245614" y="570484"/>
                  </a:lnTo>
                  <a:close/>
                </a:path>
                <a:path extrusionOk="0" h="2435860" w="2857500">
                  <a:moveTo>
                    <a:pt x="2857144" y="39992"/>
                  </a:moveTo>
                  <a:lnTo>
                    <a:pt x="2856636" y="34480"/>
                  </a:lnTo>
                  <a:lnTo>
                    <a:pt x="2853512" y="76"/>
                  </a:lnTo>
                  <a:lnTo>
                    <a:pt x="2690863" y="63"/>
                  </a:lnTo>
                  <a:lnTo>
                    <a:pt x="2090928" y="0"/>
                  </a:lnTo>
                  <a:lnTo>
                    <a:pt x="2028990" y="27774"/>
                  </a:lnTo>
                  <a:lnTo>
                    <a:pt x="2072297" y="5765"/>
                  </a:lnTo>
                  <a:lnTo>
                    <a:pt x="2084463" y="609"/>
                  </a:lnTo>
                  <a:lnTo>
                    <a:pt x="2028913" y="596"/>
                  </a:lnTo>
                  <a:lnTo>
                    <a:pt x="2028913" y="27813"/>
                  </a:lnTo>
                  <a:lnTo>
                    <a:pt x="1983371" y="49580"/>
                  </a:lnTo>
                  <a:lnTo>
                    <a:pt x="1938528" y="72428"/>
                  </a:lnTo>
                  <a:lnTo>
                    <a:pt x="1892579" y="92976"/>
                  </a:lnTo>
                  <a:lnTo>
                    <a:pt x="1847329" y="114604"/>
                  </a:lnTo>
                  <a:lnTo>
                    <a:pt x="1710410" y="175755"/>
                  </a:lnTo>
                  <a:lnTo>
                    <a:pt x="1664411" y="194894"/>
                  </a:lnTo>
                  <a:lnTo>
                    <a:pt x="1525358" y="248539"/>
                  </a:lnTo>
                  <a:lnTo>
                    <a:pt x="1432140" y="281686"/>
                  </a:lnTo>
                  <a:lnTo>
                    <a:pt x="1378712" y="299072"/>
                  </a:lnTo>
                  <a:lnTo>
                    <a:pt x="1373530" y="298983"/>
                  </a:lnTo>
                  <a:lnTo>
                    <a:pt x="1377962" y="298030"/>
                  </a:lnTo>
                  <a:lnTo>
                    <a:pt x="1566164" y="224993"/>
                  </a:lnTo>
                  <a:lnTo>
                    <a:pt x="1612620" y="205613"/>
                  </a:lnTo>
                  <a:lnTo>
                    <a:pt x="1659686" y="187337"/>
                  </a:lnTo>
                  <a:lnTo>
                    <a:pt x="1706143" y="167957"/>
                  </a:lnTo>
                  <a:lnTo>
                    <a:pt x="1752003" y="147447"/>
                  </a:lnTo>
                  <a:lnTo>
                    <a:pt x="1844941" y="108673"/>
                  </a:lnTo>
                  <a:lnTo>
                    <a:pt x="1890801" y="88163"/>
                  </a:lnTo>
                  <a:lnTo>
                    <a:pt x="1937270" y="68783"/>
                  </a:lnTo>
                  <a:lnTo>
                    <a:pt x="2028913" y="27813"/>
                  </a:lnTo>
                  <a:lnTo>
                    <a:pt x="2028913" y="596"/>
                  </a:lnTo>
                  <a:lnTo>
                    <a:pt x="1924570" y="558"/>
                  </a:lnTo>
                  <a:lnTo>
                    <a:pt x="1759343" y="495"/>
                  </a:lnTo>
                  <a:lnTo>
                    <a:pt x="1739379" y="9855"/>
                  </a:lnTo>
                  <a:lnTo>
                    <a:pt x="1644942" y="52336"/>
                  </a:lnTo>
                  <a:lnTo>
                    <a:pt x="1551114" y="95935"/>
                  </a:lnTo>
                  <a:lnTo>
                    <a:pt x="1504594" y="118237"/>
                  </a:lnTo>
                  <a:lnTo>
                    <a:pt x="1364107" y="181317"/>
                  </a:lnTo>
                  <a:lnTo>
                    <a:pt x="1317091" y="201002"/>
                  </a:lnTo>
                  <a:lnTo>
                    <a:pt x="1269758" y="219417"/>
                  </a:lnTo>
                  <a:lnTo>
                    <a:pt x="1246543" y="229108"/>
                  </a:lnTo>
                  <a:lnTo>
                    <a:pt x="1223340" y="238785"/>
                  </a:lnTo>
                  <a:lnTo>
                    <a:pt x="1176058" y="255727"/>
                  </a:lnTo>
                  <a:lnTo>
                    <a:pt x="1127899" y="274586"/>
                  </a:lnTo>
                  <a:lnTo>
                    <a:pt x="1080350" y="294563"/>
                  </a:lnTo>
                  <a:lnTo>
                    <a:pt x="1033399" y="315658"/>
                  </a:lnTo>
                  <a:lnTo>
                    <a:pt x="987044" y="337870"/>
                  </a:lnTo>
                  <a:lnTo>
                    <a:pt x="895540" y="384530"/>
                  </a:lnTo>
                  <a:lnTo>
                    <a:pt x="761911" y="461238"/>
                  </a:lnTo>
                  <a:lnTo>
                    <a:pt x="717969" y="487934"/>
                  </a:lnTo>
                  <a:lnTo>
                    <a:pt x="674624" y="515734"/>
                  </a:lnTo>
                  <a:lnTo>
                    <a:pt x="630669" y="542429"/>
                  </a:lnTo>
                  <a:lnTo>
                    <a:pt x="455396" y="654685"/>
                  </a:lnTo>
                  <a:lnTo>
                    <a:pt x="363397" y="707402"/>
                  </a:lnTo>
                  <a:lnTo>
                    <a:pt x="316611" y="732739"/>
                  </a:lnTo>
                  <a:lnTo>
                    <a:pt x="36055" y="876007"/>
                  </a:lnTo>
                  <a:lnTo>
                    <a:pt x="457" y="895286"/>
                  </a:lnTo>
                  <a:lnTo>
                    <a:pt x="482" y="1418120"/>
                  </a:lnTo>
                  <a:lnTo>
                    <a:pt x="16802" y="1448269"/>
                  </a:lnTo>
                  <a:lnTo>
                    <a:pt x="38" y="1454454"/>
                  </a:lnTo>
                  <a:lnTo>
                    <a:pt x="393" y="1709902"/>
                  </a:lnTo>
                  <a:lnTo>
                    <a:pt x="36791" y="1691640"/>
                  </a:lnTo>
                  <a:lnTo>
                    <a:pt x="83134" y="1669427"/>
                  </a:lnTo>
                  <a:lnTo>
                    <a:pt x="131292" y="1650568"/>
                  </a:lnTo>
                  <a:lnTo>
                    <a:pt x="180657" y="1633943"/>
                  </a:lnTo>
                  <a:lnTo>
                    <a:pt x="231851" y="1620659"/>
                  </a:lnTo>
                  <a:lnTo>
                    <a:pt x="284861" y="1610728"/>
                  </a:lnTo>
                  <a:lnTo>
                    <a:pt x="339674" y="1604149"/>
                  </a:lnTo>
                  <a:lnTo>
                    <a:pt x="491236" y="1522069"/>
                  </a:lnTo>
                  <a:lnTo>
                    <a:pt x="536765" y="1495971"/>
                  </a:lnTo>
                  <a:lnTo>
                    <a:pt x="628637" y="1446212"/>
                  </a:lnTo>
                  <a:lnTo>
                    <a:pt x="673785" y="1420317"/>
                  </a:lnTo>
                  <a:lnTo>
                    <a:pt x="764984" y="1370926"/>
                  </a:lnTo>
                  <a:lnTo>
                    <a:pt x="854583" y="1319517"/>
                  </a:lnTo>
                  <a:lnTo>
                    <a:pt x="899845" y="1294993"/>
                  </a:lnTo>
                  <a:lnTo>
                    <a:pt x="1123213" y="1169695"/>
                  </a:lnTo>
                  <a:lnTo>
                    <a:pt x="1211643" y="1118908"/>
                  </a:lnTo>
                  <a:lnTo>
                    <a:pt x="1256398" y="1094676"/>
                  </a:lnTo>
                  <a:lnTo>
                    <a:pt x="1300505" y="1069340"/>
                  </a:lnTo>
                  <a:lnTo>
                    <a:pt x="1345184" y="1045146"/>
                  </a:lnTo>
                  <a:lnTo>
                    <a:pt x="1389240" y="1019848"/>
                  </a:lnTo>
                  <a:lnTo>
                    <a:pt x="1433868" y="995680"/>
                  </a:lnTo>
                  <a:lnTo>
                    <a:pt x="1477873" y="970394"/>
                  </a:lnTo>
                  <a:lnTo>
                    <a:pt x="1834794" y="777100"/>
                  </a:lnTo>
                  <a:lnTo>
                    <a:pt x="1925434" y="730897"/>
                  </a:lnTo>
                  <a:lnTo>
                    <a:pt x="1970214" y="706640"/>
                  </a:lnTo>
                  <a:lnTo>
                    <a:pt x="2061146" y="660285"/>
                  </a:lnTo>
                  <a:lnTo>
                    <a:pt x="2107298" y="638187"/>
                  </a:lnTo>
                  <a:lnTo>
                    <a:pt x="2152904" y="614921"/>
                  </a:lnTo>
                  <a:lnTo>
                    <a:pt x="2245322" y="570623"/>
                  </a:lnTo>
                  <a:lnTo>
                    <a:pt x="2196833" y="591134"/>
                  </a:lnTo>
                  <a:lnTo>
                    <a:pt x="2149602" y="613816"/>
                  </a:lnTo>
                  <a:lnTo>
                    <a:pt x="2070366" y="649516"/>
                  </a:lnTo>
                  <a:lnTo>
                    <a:pt x="2054517" y="656653"/>
                  </a:lnTo>
                  <a:lnTo>
                    <a:pt x="2007831" y="679043"/>
                  </a:lnTo>
                  <a:lnTo>
                    <a:pt x="1960676" y="700252"/>
                  </a:lnTo>
                  <a:lnTo>
                    <a:pt x="1775510" y="788974"/>
                  </a:lnTo>
                  <a:lnTo>
                    <a:pt x="1730006" y="812177"/>
                  </a:lnTo>
                  <a:lnTo>
                    <a:pt x="1684489" y="835380"/>
                  </a:lnTo>
                  <a:lnTo>
                    <a:pt x="1638401" y="857465"/>
                  </a:lnTo>
                  <a:lnTo>
                    <a:pt x="1592897" y="880656"/>
                  </a:lnTo>
                  <a:lnTo>
                    <a:pt x="1547977" y="904989"/>
                  </a:lnTo>
                  <a:lnTo>
                    <a:pt x="1502397" y="928230"/>
                  </a:lnTo>
                  <a:lnTo>
                    <a:pt x="1457363" y="952614"/>
                  </a:lnTo>
                  <a:lnTo>
                    <a:pt x="1411630" y="975944"/>
                  </a:lnTo>
                  <a:lnTo>
                    <a:pt x="1366393" y="1000442"/>
                  </a:lnTo>
                  <a:lnTo>
                    <a:pt x="1321638" y="1026121"/>
                  </a:lnTo>
                  <a:lnTo>
                    <a:pt x="1276146" y="1050759"/>
                  </a:lnTo>
                  <a:lnTo>
                    <a:pt x="1094752" y="1154785"/>
                  </a:lnTo>
                  <a:lnTo>
                    <a:pt x="1089850" y="1158875"/>
                  </a:lnTo>
                  <a:lnTo>
                    <a:pt x="1089075" y="1154963"/>
                  </a:lnTo>
                  <a:lnTo>
                    <a:pt x="1088491" y="1152385"/>
                  </a:lnTo>
                  <a:lnTo>
                    <a:pt x="1087208" y="1144422"/>
                  </a:lnTo>
                  <a:lnTo>
                    <a:pt x="1084656" y="1137132"/>
                  </a:lnTo>
                  <a:lnTo>
                    <a:pt x="1079881" y="1132497"/>
                  </a:lnTo>
                  <a:lnTo>
                    <a:pt x="1070737" y="1130236"/>
                  </a:lnTo>
                  <a:lnTo>
                    <a:pt x="1110284" y="1098702"/>
                  </a:lnTo>
                  <a:lnTo>
                    <a:pt x="1150239" y="1068400"/>
                  </a:lnTo>
                  <a:lnTo>
                    <a:pt x="1191221" y="1040434"/>
                  </a:lnTo>
                  <a:lnTo>
                    <a:pt x="1232636" y="1013663"/>
                  </a:lnTo>
                  <a:lnTo>
                    <a:pt x="1274495" y="988098"/>
                  </a:lnTo>
                  <a:lnTo>
                    <a:pt x="1316837" y="963726"/>
                  </a:lnTo>
                  <a:lnTo>
                    <a:pt x="1359662" y="940536"/>
                  </a:lnTo>
                  <a:lnTo>
                    <a:pt x="1489379" y="874610"/>
                  </a:lnTo>
                  <a:lnTo>
                    <a:pt x="1533702" y="854951"/>
                  </a:lnTo>
                  <a:lnTo>
                    <a:pt x="1577378" y="834186"/>
                  </a:lnTo>
                  <a:lnTo>
                    <a:pt x="1843100" y="716267"/>
                  </a:lnTo>
                  <a:lnTo>
                    <a:pt x="1930869" y="674509"/>
                  </a:lnTo>
                  <a:lnTo>
                    <a:pt x="2017852" y="630288"/>
                  </a:lnTo>
                  <a:lnTo>
                    <a:pt x="2060943" y="606958"/>
                  </a:lnTo>
                  <a:lnTo>
                    <a:pt x="2103564" y="582422"/>
                  </a:lnTo>
                  <a:lnTo>
                    <a:pt x="2188146" y="530847"/>
                  </a:lnTo>
                  <a:lnTo>
                    <a:pt x="2229510" y="502666"/>
                  </a:lnTo>
                  <a:lnTo>
                    <a:pt x="2261565" y="561848"/>
                  </a:lnTo>
                  <a:lnTo>
                    <a:pt x="2309190" y="538949"/>
                  </a:lnTo>
                  <a:lnTo>
                    <a:pt x="2357501" y="517118"/>
                  </a:lnTo>
                  <a:lnTo>
                    <a:pt x="2405291" y="494118"/>
                  </a:lnTo>
                  <a:lnTo>
                    <a:pt x="2551125" y="428142"/>
                  </a:lnTo>
                  <a:lnTo>
                    <a:pt x="2600566" y="407149"/>
                  </a:lnTo>
                  <a:lnTo>
                    <a:pt x="2649524" y="384962"/>
                  </a:lnTo>
                  <a:lnTo>
                    <a:pt x="2699220" y="363829"/>
                  </a:lnTo>
                  <a:lnTo>
                    <a:pt x="2739491" y="336232"/>
                  </a:lnTo>
                  <a:lnTo>
                    <a:pt x="2771813" y="301396"/>
                  </a:lnTo>
                  <a:lnTo>
                    <a:pt x="2797403" y="261543"/>
                  </a:lnTo>
                  <a:lnTo>
                    <a:pt x="2816860" y="217792"/>
                  </a:lnTo>
                  <a:lnTo>
                    <a:pt x="2769336" y="230530"/>
                  </a:lnTo>
                  <a:lnTo>
                    <a:pt x="2686723" y="255054"/>
                  </a:lnTo>
                  <a:lnTo>
                    <a:pt x="2627934" y="273888"/>
                  </a:lnTo>
                  <a:lnTo>
                    <a:pt x="2518981" y="312674"/>
                  </a:lnTo>
                  <a:lnTo>
                    <a:pt x="2394559" y="359841"/>
                  </a:lnTo>
                  <a:lnTo>
                    <a:pt x="2302078" y="398373"/>
                  </a:lnTo>
                  <a:lnTo>
                    <a:pt x="2118296" y="480568"/>
                  </a:lnTo>
                  <a:lnTo>
                    <a:pt x="1844802" y="611365"/>
                  </a:lnTo>
                  <a:lnTo>
                    <a:pt x="1709407" y="678903"/>
                  </a:lnTo>
                  <a:lnTo>
                    <a:pt x="1438351" y="808380"/>
                  </a:lnTo>
                  <a:lnTo>
                    <a:pt x="1480578" y="784059"/>
                  </a:lnTo>
                  <a:lnTo>
                    <a:pt x="1524190" y="760450"/>
                  </a:lnTo>
                  <a:lnTo>
                    <a:pt x="1611947" y="710031"/>
                  </a:lnTo>
                  <a:lnTo>
                    <a:pt x="1657032" y="685609"/>
                  </a:lnTo>
                  <a:lnTo>
                    <a:pt x="1701711" y="659968"/>
                  </a:lnTo>
                  <a:lnTo>
                    <a:pt x="1747075" y="635406"/>
                  </a:lnTo>
                  <a:lnTo>
                    <a:pt x="1838629" y="588708"/>
                  </a:lnTo>
                  <a:lnTo>
                    <a:pt x="1884553" y="566724"/>
                  </a:lnTo>
                  <a:lnTo>
                    <a:pt x="1930577" y="546125"/>
                  </a:lnTo>
                  <a:lnTo>
                    <a:pt x="2022983" y="510527"/>
                  </a:lnTo>
                  <a:lnTo>
                    <a:pt x="2119719" y="469684"/>
                  </a:lnTo>
                  <a:lnTo>
                    <a:pt x="2213318" y="427672"/>
                  </a:lnTo>
                  <a:lnTo>
                    <a:pt x="2304034" y="384314"/>
                  </a:lnTo>
                  <a:lnTo>
                    <a:pt x="2348242" y="361823"/>
                  </a:lnTo>
                  <a:lnTo>
                    <a:pt x="2524582" y="277863"/>
                  </a:lnTo>
                  <a:lnTo>
                    <a:pt x="2612682" y="238823"/>
                  </a:lnTo>
                  <a:lnTo>
                    <a:pt x="2657132" y="220522"/>
                  </a:lnTo>
                  <a:lnTo>
                    <a:pt x="2746972" y="186309"/>
                  </a:lnTo>
                  <a:lnTo>
                    <a:pt x="2793034" y="171475"/>
                  </a:lnTo>
                  <a:lnTo>
                    <a:pt x="2836532" y="159473"/>
                  </a:lnTo>
                  <a:lnTo>
                    <a:pt x="2842183" y="140525"/>
                  </a:lnTo>
                  <a:lnTo>
                    <a:pt x="2846578" y="120815"/>
                  </a:lnTo>
                  <a:lnTo>
                    <a:pt x="2850934" y="102565"/>
                  </a:lnTo>
                  <a:lnTo>
                    <a:pt x="2855264" y="85775"/>
                  </a:lnTo>
                  <a:lnTo>
                    <a:pt x="2857144" y="39992"/>
                  </a:lnTo>
                  <a:close/>
                </a:path>
              </a:pathLst>
            </a:custGeom>
            <a:solidFill>
              <a:srgbClr val="8063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5" name="Shape 745"/>
        <p:cNvGrpSpPr/>
        <p:nvPr/>
      </p:nvGrpSpPr>
      <p:grpSpPr>
        <a:xfrm>
          <a:off x="0" y="0"/>
          <a:ext cx="0" cy="0"/>
          <a:chOff x="0" y="0"/>
          <a:chExt cx="0" cy="0"/>
        </a:xfrm>
      </p:grpSpPr>
      <p:sp>
        <p:nvSpPr>
          <p:cNvPr id="746" name="Google Shape;746;p28"/>
          <p:cNvSpPr txBox="1"/>
          <p:nvPr>
            <p:ph type="title"/>
          </p:nvPr>
        </p:nvSpPr>
        <p:spPr>
          <a:xfrm>
            <a:off x="653287" y="2381453"/>
            <a:ext cx="16981424" cy="124587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a:t>ALUMNI</a:t>
            </a:r>
            <a:endParaRPr/>
          </a:p>
        </p:txBody>
      </p:sp>
      <p:pic>
        <p:nvPicPr>
          <p:cNvPr id="747" name="Google Shape;747;p28"/>
          <p:cNvPicPr preferRelativeResize="0"/>
          <p:nvPr/>
        </p:nvPicPr>
        <p:blipFill rotWithShape="1">
          <a:blip r:embed="rId3">
            <a:alphaModFix/>
          </a:blip>
          <a:srcRect b="0" l="0" r="0" t="0"/>
          <a:stretch/>
        </p:blipFill>
        <p:spPr>
          <a:xfrm>
            <a:off x="838200" y="6592823"/>
            <a:ext cx="3816096" cy="3046476"/>
          </a:xfrm>
          <a:prstGeom prst="rect">
            <a:avLst/>
          </a:prstGeom>
          <a:noFill/>
          <a:ln>
            <a:noFill/>
          </a:ln>
        </p:spPr>
      </p:pic>
      <p:grpSp>
        <p:nvGrpSpPr>
          <p:cNvPr id="748" name="Google Shape;748;p28"/>
          <p:cNvGrpSpPr/>
          <p:nvPr/>
        </p:nvGrpSpPr>
        <p:grpSpPr>
          <a:xfrm>
            <a:off x="534923" y="0"/>
            <a:ext cx="17753077" cy="10287000"/>
            <a:chOff x="534923" y="0"/>
            <a:chExt cx="17753077" cy="10287000"/>
          </a:xfrm>
        </p:grpSpPr>
        <p:sp>
          <p:nvSpPr>
            <p:cNvPr id="749" name="Google Shape;749;p28"/>
            <p:cNvSpPr/>
            <p:nvPr/>
          </p:nvSpPr>
          <p:spPr>
            <a:xfrm>
              <a:off x="7162800" y="0"/>
              <a:ext cx="11125200" cy="10287000"/>
            </a:xfrm>
            <a:custGeom>
              <a:rect b="b" l="l" r="r" t="t"/>
              <a:pathLst>
                <a:path extrusionOk="0" h="10287000" w="11125200">
                  <a:moveTo>
                    <a:pt x="9108011" y="0"/>
                  </a:moveTo>
                  <a:lnTo>
                    <a:pt x="5209838" y="0"/>
                  </a:lnTo>
                  <a:lnTo>
                    <a:pt x="0" y="2123948"/>
                  </a:lnTo>
                  <a:lnTo>
                    <a:pt x="3327972" y="10286996"/>
                  </a:lnTo>
                  <a:lnTo>
                    <a:pt x="7226185" y="10286996"/>
                  </a:lnTo>
                  <a:lnTo>
                    <a:pt x="11125200" y="8697469"/>
                  </a:lnTo>
                  <a:lnTo>
                    <a:pt x="11125200" y="4947717"/>
                  </a:lnTo>
                  <a:lnTo>
                    <a:pt x="9108011"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50" name="Google Shape;750;p28"/>
            <p:cNvPicPr preferRelativeResize="0"/>
            <p:nvPr/>
          </p:nvPicPr>
          <p:blipFill rotWithShape="1">
            <a:blip r:embed="rId4">
              <a:alphaModFix/>
            </a:blip>
            <a:srcRect b="0" l="0" r="0" t="0"/>
            <a:stretch/>
          </p:blipFill>
          <p:spPr>
            <a:xfrm>
              <a:off x="10210800" y="824483"/>
              <a:ext cx="6230111" cy="8738616"/>
            </a:xfrm>
            <a:prstGeom prst="rect">
              <a:avLst/>
            </a:prstGeom>
            <a:noFill/>
            <a:ln>
              <a:noFill/>
            </a:ln>
          </p:spPr>
        </p:pic>
        <p:pic>
          <p:nvPicPr>
            <p:cNvPr id="751" name="Google Shape;751;p28"/>
            <p:cNvPicPr preferRelativeResize="0"/>
            <p:nvPr/>
          </p:nvPicPr>
          <p:blipFill rotWithShape="1">
            <a:blip r:embed="rId5">
              <a:alphaModFix/>
            </a:blip>
            <a:srcRect b="0" l="0" r="0" t="0"/>
            <a:stretch/>
          </p:blipFill>
          <p:spPr>
            <a:xfrm>
              <a:off x="534923" y="83515"/>
              <a:ext cx="9387967" cy="1131112"/>
            </a:xfrm>
            <a:prstGeom prst="rect">
              <a:avLst/>
            </a:prstGeom>
            <a:noFill/>
            <a:ln>
              <a:noFill/>
            </a:ln>
          </p:spPr>
        </p:pic>
        <p:pic>
          <p:nvPicPr>
            <p:cNvPr id="752" name="Google Shape;752;p28"/>
            <p:cNvPicPr preferRelativeResize="0"/>
            <p:nvPr/>
          </p:nvPicPr>
          <p:blipFill rotWithShape="1">
            <a:blip r:embed="rId6">
              <a:alphaModFix/>
            </a:blip>
            <a:srcRect b="0" l="0" r="0" t="0"/>
            <a:stretch/>
          </p:blipFill>
          <p:spPr>
            <a:xfrm>
              <a:off x="737615" y="1303350"/>
              <a:ext cx="2839339" cy="1131112"/>
            </a:xfrm>
            <a:prstGeom prst="rect">
              <a:avLst/>
            </a:prstGeom>
            <a:noFill/>
            <a:ln>
              <a:noFill/>
            </a:ln>
          </p:spPr>
        </p:pic>
      </p:grpSp>
      <p:sp>
        <p:nvSpPr>
          <p:cNvPr id="753" name="Google Shape;753;p28"/>
          <p:cNvSpPr txBox="1"/>
          <p:nvPr/>
        </p:nvSpPr>
        <p:spPr>
          <a:xfrm>
            <a:off x="495096" y="3747642"/>
            <a:ext cx="7999095" cy="2585720"/>
          </a:xfrm>
          <a:prstGeom prst="rect">
            <a:avLst/>
          </a:prstGeom>
          <a:noFill/>
          <a:ln>
            <a:noFill/>
          </a:ln>
        </p:spPr>
        <p:txBody>
          <a:bodyPr anchorCtr="0" anchor="t" bIns="0" lIns="0" spcFirstLastPara="1" rIns="0" wrap="square" tIns="12050">
            <a:spAutoFit/>
          </a:bodyPr>
          <a:lstStyle/>
          <a:p>
            <a:pPr indent="-342900" lvl="0" marL="354965" marR="5080" rtl="0" algn="l">
              <a:lnSpc>
                <a:spcPct val="100000"/>
              </a:lnSpc>
              <a:spcBef>
                <a:spcPts val="0"/>
              </a:spcBef>
              <a:spcAft>
                <a:spcPts val="0"/>
              </a:spcAft>
              <a:buSzPts val="2800"/>
              <a:buFont typeface="Arial"/>
              <a:buChar char="•"/>
            </a:pPr>
            <a:r>
              <a:rPr lang="en-US" sz="2800">
                <a:latin typeface="Times New Roman"/>
                <a:ea typeface="Times New Roman"/>
                <a:cs typeface="Times New Roman"/>
                <a:sym typeface="Times New Roman"/>
              </a:rPr>
              <a:t>This is one of the initiatives of the Counseling Cell of Vivekananda College aimed at providing emotional and psychological support to the (former) students of Vivekananda College.</a:t>
            </a:r>
            <a:endParaRPr sz="2800">
              <a:latin typeface="Times New Roman"/>
              <a:ea typeface="Times New Roman"/>
              <a:cs typeface="Times New Roman"/>
              <a:sym typeface="Times New Roman"/>
            </a:endParaRPr>
          </a:p>
          <a:p>
            <a:pPr indent="-342265" lvl="0" marL="354965" rtl="0" algn="l">
              <a:lnSpc>
                <a:spcPct val="100000"/>
              </a:lnSpc>
              <a:spcBef>
                <a:spcPts val="0"/>
              </a:spcBef>
              <a:spcAft>
                <a:spcPts val="0"/>
              </a:spcAft>
              <a:buSzPts val="2800"/>
              <a:buFont typeface="Arial"/>
              <a:buChar char="•"/>
            </a:pPr>
            <a:r>
              <a:rPr lang="en-US" sz="2800">
                <a:latin typeface="Times New Roman"/>
                <a:ea typeface="Times New Roman"/>
                <a:cs typeface="Times New Roman"/>
                <a:sym typeface="Times New Roman"/>
              </a:rPr>
              <a:t>This vision reflects the institution’s eternal</a:t>
            </a:r>
            <a:endParaRPr sz="2800">
              <a:latin typeface="Times New Roman"/>
              <a:ea typeface="Times New Roman"/>
              <a:cs typeface="Times New Roman"/>
              <a:sym typeface="Times New Roman"/>
            </a:endParaRPr>
          </a:p>
          <a:p>
            <a:pPr indent="0" lvl="0" marL="354965" rtl="0" algn="l">
              <a:lnSpc>
                <a:spcPct val="100000"/>
              </a:lnSpc>
              <a:spcBef>
                <a:spcPts val="0"/>
              </a:spcBef>
              <a:spcAft>
                <a:spcPts val="0"/>
              </a:spcAft>
              <a:buNone/>
            </a:pPr>
            <a:r>
              <a:rPr lang="en-US" sz="2800">
                <a:latin typeface="Times New Roman"/>
                <a:ea typeface="Times New Roman"/>
                <a:cs typeface="Times New Roman"/>
                <a:sym typeface="Times New Roman"/>
              </a:rPr>
              <a:t>commitment towards the welfare of its students.</a:t>
            </a:r>
            <a:endParaRPr sz="28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7" name="Shape 757"/>
        <p:cNvGrpSpPr/>
        <p:nvPr/>
      </p:nvGrpSpPr>
      <p:grpSpPr>
        <a:xfrm>
          <a:off x="0" y="0"/>
          <a:ext cx="0" cy="0"/>
          <a:chOff x="0" y="0"/>
          <a:chExt cx="0" cy="0"/>
        </a:xfrm>
      </p:grpSpPr>
      <p:grpSp>
        <p:nvGrpSpPr>
          <p:cNvPr id="758" name="Google Shape;758;p29"/>
          <p:cNvGrpSpPr/>
          <p:nvPr/>
        </p:nvGrpSpPr>
        <p:grpSpPr>
          <a:xfrm>
            <a:off x="696468" y="3588765"/>
            <a:ext cx="7361809" cy="1274064"/>
            <a:chOff x="696468" y="3588765"/>
            <a:chExt cx="7361809" cy="1274064"/>
          </a:xfrm>
        </p:grpSpPr>
        <p:pic>
          <p:nvPicPr>
            <p:cNvPr id="759" name="Google Shape;759;p29"/>
            <p:cNvPicPr preferRelativeResize="0"/>
            <p:nvPr/>
          </p:nvPicPr>
          <p:blipFill rotWithShape="1">
            <a:blip r:embed="rId3">
              <a:alphaModFix/>
            </a:blip>
            <a:srcRect b="0" l="0" r="0" t="0"/>
            <a:stretch/>
          </p:blipFill>
          <p:spPr>
            <a:xfrm>
              <a:off x="696468" y="3588765"/>
              <a:ext cx="3177285" cy="1274064"/>
            </a:xfrm>
            <a:prstGeom prst="rect">
              <a:avLst/>
            </a:prstGeom>
            <a:noFill/>
            <a:ln>
              <a:noFill/>
            </a:ln>
          </p:spPr>
        </p:pic>
        <p:pic>
          <p:nvPicPr>
            <p:cNvPr id="760" name="Google Shape;760;p29"/>
            <p:cNvPicPr preferRelativeResize="0"/>
            <p:nvPr/>
          </p:nvPicPr>
          <p:blipFill rotWithShape="1">
            <a:blip r:embed="rId4">
              <a:alphaModFix/>
            </a:blip>
            <a:srcRect b="0" l="0" r="0" t="0"/>
            <a:stretch/>
          </p:blipFill>
          <p:spPr>
            <a:xfrm>
              <a:off x="3419856" y="3588765"/>
              <a:ext cx="582777" cy="1274064"/>
            </a:xfrm>
            <a:prstGeom prst="rect">
              <a:avLst/>
            </a:prstGeom>
            <a:noFill/>
            <a:ln>
              <a:noFill/>
            </a:ln>
          </p:spPr>
        </p:pic>
        <p:pic>
          <p:nvPicPr>
            <p:cNvPr id="761" name="Google Shape;761;p29"/>
            <p:cNvPicPr preferRelativeResize="0"/>
            <p:nvPr/>
          </p:nvPicPr>
          <p:blipFill rotWithShape="1">
            <a:blip r:embed="rId5">
              <a:alphaModFix/>
            </a:blip>
            <a:srcRect b="0" l="0" r="0" t="0"/>
            <a:stretch/>
          </p:blipFill>
          <p:spPr>
            <a:xfrm>
              <a:off x="3711194" y="3588765"/>
              <a:ext cx="4347083" cy="1274064"/>
            </a:xfrm>
            <a:prstGeom prst="rect">
              <a:avLst/>
            </a:prstGeom>
            <a:noFill/>
            <a:ln>
              <a:noFill/>
            </a:ln>
          </p:spPr>
        </p:pic>
      </p:grpSp>
      <p:sp>
        <p:nvSpPr>
          <p:cNvPr id="762" name="Google Shape;762;p29"/>
          <p:cNvSpPr txBox="1"/>
          <p:nvPr/>
        </p:nvSpPr>
        <p:spPr>
          <a:xfrm>
            <a:off x="683777" y="4743150"/>
            <a:ext cx="4866900" cy="936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6000">
                <a:solidFill>
                  <a:srgbClr val="974707"/>
                </a:solidFill>
                <a:latin typeface="Arial Black"/>
                <a:ea typeface="Arial Black"/>
                <a:cs typeface="Arial Black"/>
                <a:sym typeface="Arial Black"/>
              </a:rPr>
              <a:t>Activities</a:t>
            </a:r>
            <a:endParaRPr sz="6000">
              <a:latin typeface="Arial Black"/>
              <a:ea typeface="Arial Black"/>
              <a:cs typeface="Arial Black"/>
              <a:sym typeface="Arial Black"/>
            </a:endParaRPr>
          </a:p>
        </p:txBody>
      </p:sp>
      <p:grpSp>
        <p:nvGrpSpPr>
          <p:cNvPr id="763" name="Google Shape;763;p29"/>
          <p:cNvGrpSpPr/>
          <p:nvPr/>
        </p:nvGrpSpPr>
        <p:grpSpPr>
          <a:xfrm>
            <a:off x="2743200" y="0"/>
            <a:ext cx="15544800" cy="10287000"/>
            <a:chOff x="2743200" y="0"/>
            <a:chExt cx="15544800" cy="10287000"/>
          </a:xfrm>
        </p:grpSpPr>
        <p:sp>
          <p:nvSpPr>
            <p:cNvPr id="764" name="Google Shape;764;p29"/>
            <p:cNvSpPr/>
            <p:nvPr/>
          </p:nvSpPr>
          <p:spPr>
            <a:xfrm>
              <a:off x="6553200" y="0"/>
              <a:ext cx="11734800" cy="10287000"/>
            </a:xfrm>
            <a:custGeom>
              <a:rect b="b" l="l" r="r" t="t"/>
              <a:pathLst>
                <a:path extrusionOk="0" h="10287000" w="11734800">
                  <a:moveTo>
                    <a:pt x="9122820" y="0"/>
                  </a:moveTo>
                  <a:lnTo>
                    <a:pt x="5120869" y="0"/>
                  </a:lnTo>
                  <a:lnTo>
                    <a:pt x="0" y="2087752"/>
                  </a:lnTo>
                  <a:lnTo>
                    <a:pt x="3342728" y="10286997"/>
                  </a:lnTo>
                  <a:lnTo>
                    <a:pt x="7137282" y="10286997"/>
                  </a:lnTo>
                  <a:lnTo>
                    <a:pt x="11734800" y="8412639"/>
                  </a:lnTo>
                  <a:lnTo>
                    <a:pt x="11734800" y="6406610"/>
                  </a:lnTo>
                  <a:lnTo>
                    <a:pt x="9122820"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65" name="Google Shape;765;p29"/>
            <p:cNvPicPr preferRelativeResize="0"/>
            <p:nvPr/>
          </p:nvPicPr>
          <p:blipFill rotWithShape="1">
            <a:blip r:embed="rId6">
              <a:alphaModFix/>
            </a:blip>
            <a:srcRect b="0" l="0" r="0" t="0"/>
            <a:stretch/>
          </p:blipFill>
          <p:spPr>
            <a:xfrm>
              <a:off x="9372600" y="25906"/>
              <a:ext cx="7254240" cy="10261088"/>
            </a:xfrm>
            <a:prstGeom prst="rect">
              <a:avLst/>
            </a:prstGeom>
            <a:noFill/>
            <a:ln>
              <a:noFill/>
            </a:ln>
          </p:spPr>
        </p:pic>
        <p:pic>
          <p:nvPicPr>
            <p:cNvPr id="766" name="Google Shape;766;p29"/>
            <p:cNvPicPr preferRelativeResize="0"/>
            <p:nvPr/>
          </p:nvPicPr>
          <p:blipFill rotWithShape="1">
            <a:blip r:embed="rId7">
              <a:alphaModFix/>
            </a:blip>
            <a:srcRect b="0" l="0" r="0" t="0"/>
            <a:stretch/>
          </p:blipFill>
          <p:spPr>
            <a:xfrm>
              <a:off x="2743200" y="259079"/>
              <a:ext cx="2787396" cy="3130296"/>
            </a:xfrm>
            <a:prstGeom prst="rect">
              <a:avLst/>
            </a:prstGeom>
            <a:noFill/>
            <a:ln>
              <a:noFill/>
            </a:ln>
          </p:spPr>
        </p:pic>
      </p:grpSp>
      <p:sp>
        <p:nvSpPr>
          <p:cNvPr id="767" name="Google Shape;767;p29"/>
          <p:cNvSpPr txBox="1"/>
          <p:nvPr/>
        </p:nvSpPr>
        <p:spPr>
          <a:xfrm>
            <a:off x="459740" y="6234429"/>
            <a:ext cx="7996555" cy="3119120"/>
          </a:xfrm>
          <a:prstGeom prst="rect">
            <a:avLst/>
          </a:prstGeom>
          <a:noFill/>
          <a:ln>
            <a:noFill/>
          </a:ln>
        </p:spPr>
        <p:txBody>
          <a:bodyPr anchorCtr="0" anchor="t" bIns="0" lIns="0" spcFirstLastPara="1" rIns="0" wrap="square" tIns="62850">
            <a:spAutoFit/>
          </a:bodyPr>
          <a:lstStyle/>
          <a:p>
            <a:pPr indent="-341630" lvl="0" marL="354330" marR="5715" rtl="0" algn="just">
              <a:lnSpc>
                <a:spcPct val="107142"/>
              </a:lnSpc>
              <a:spcBef>
                <a:spcPts val="0"/>
              </a:spcBef>
              <a:spcAft>
                <a:spcPts val="0"/>
              </a:spcAft>
              <a:buClr>
                <a:srgbClr val="5C2C04"/>
              </a:buClr>
              <a:buSzPts val="2800"/>
              <a:buFont typeface="Arial"/>
              <a:buChar char="•"/>
            </a:pPr>
            <a:r>
              <a:rPr lang="en-US" sz="2800">
                <a:solidFill>
                  <a:srgbClr val="5C2C04"/>
                </a:solidFill>
                <a:latin typeface="Times New Roman"/>
                <a:ea typeface="Times New Roman"/>
                <a:cs typeface="Times New Roman"/>
                <a:sym typeface="Times New Roman"/>
              </a:rPr>
              <a:t>The  "Stress  Relieving  Activities  Initiative"  is  a 	program designed to support students in managing 	their stress and promoting overall well-being.</a:t>
            </a:r>
            <a:endParaRPr sz="2800">
              <a:latin typeface="Times New Roman"/>
              <a:ea typeface="Times New Roman"/>
              <a:cs typeface="Times New Roman"/>
              <a:sym typeface="Times New Roman"/>
            </a:endParaRPr>
          </a:p>
          <a:p>
            <a:pPr indent="-340995" lvl="0" marL="353695" marR="5080" rtl="0" algn="just">
              <a:lnSpc>
                <a:spcPct val="89300"/>
              </a:lnSpc>
              <a:spcBef>
                <a:spcPts val="2960"/>
              </a:spcBef>
              <a:spcAft>
                <a:spcPts val="0"/>
              </a:spcAft>
              <a:buClr>
                <a:srgbClr val="5C2C04"/>
              </a:buClr>
              <a:buSzPts val="2800"/>
              <a:buFont typeface="Arial"/>
              <a:buChar char="•"/>
            </a:pPr>
            <a:r>
              <a:rPr lang="en-US" sz="2800">
                <a:solidFill>
                  <a:srgbClr val="5C2C04"/>
                </a:solidFill>
                <a:latin typeface="Times New Roman"/>
                <a:ea typeface="Times New Roman"/>
                <a:cs typeface="Times New Roman"/>
                <a:sym typeface="Times New Roman"/>
              </a:rPr>
              <a:t>The  initiative  focuses  on  organizing  a  different 	stress-relieving activity each week, aiming to provide 	students with various tools and techniques to cope 	with the challenges of academic and personal life.</a:t>
            </a:r>
            <a:endParaRPr sz="2800">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1" name="Shape 771"/>
        <p:cNvGrpSpPr/>
        <p:nvPr/>
      </p:nvGrpSpPr>
      <p:grpSpPr>
        <a:xfrm>
          <a:off x="0" y="0"/>
          <a:ext cx="0" cy="0"/>
          <a:chOff x="0" y="0"/>
          <a:chExt cx="0" cy="0"/>
        </a:xfrm>
      </p:grpSpPr>
      <p:sp>
        <p:nvSpPr>
          <p:cNvPr id="772" name="Google Shape;772;p30"/>
          <p:cNvSpPr/>
          <p:nvPr/>
        </p:nvSpPr>
        <p:spPr>
          <a:xfrm>
            <a:off x="4475988" y="0"/>
            <a:ext cx="9336405" cy="10287000"/>
          </a:xfrm>
          <a:custGeom>
            <a:rect b="b" l="l" r="r" t="t"/>
            <a:pathLst>
              <a:path extrusionOk="0" h="10287000" w="9336405">
                <a:moveTo>
                  <a:pt x="9336023" y="0"/>
                </a:moveTo>
                <a:lnTo>
                  <a:pt x="0" y="0"/>
                </a:lnTo>
                <a:lnTo>
                  <a:pt x="0" y="10286997"/>
                </a:lnTo>
                <a:lnTo>
                  <a:pt x="9336023" y="10286997"/>
                </a:lnTo>
                <a:lnTo>
                  <a:pt x="9336023" y="0"/>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3" name="Google Shape;773;p30"/>
          <p:cNvSpPr txBox="1"/>
          <p:nvPr>
            <p:ph type="title"/>
          </p:nvPr>
        </p:nvSpPr>
        <p:spPr>
          <a:xfrm>
            <a:off x="5058929" y="2136775"/>
            <a:ext cx="6962400" cy="2044200"/>
          </a:xfrm>
          <a:prstGeom prst="rect">
            <a:avLst/>
          </a:prstGeom>
          <a:noFill/>
          <a:ln>
            <a:noFill/>
          </a:ln>
        </p:spPr>
        <p:txBody>
          <a:bodyPr anchorCtr="0" anchor="t" bIns="0" lIns="0" spcFirstLastPara="1" rIns="0" wrap="square" tIns="1250">
            <a:spAutoFit/>
          </a:bodyPr>
          <a:lstStyle/>
          <a:p>
            <a:pPr indent="0" lvl="0" marL="12700" marR="5080" rtl="0" algn="l">
              <a:lnSpc>
                <a:spcPct val="101099"/>
              </a:lnSpc>
              <a:spcBef>
                <a:spcPts val="0"/>
              </a:spcBef>
              <a:spcAft>
                <a:spcPts val="0"/>
              </a:spcAft>
              <a:buNone/>
            </a:pPr>
            <a:r>
              <a:rPr lang="en-US" sz="6600"/>
              <a:t>Mirroring Technique</a:t>
            </a:r>
            <a:endParaRPr sz="6600"/>
          </a:p>
        </p:txBody>
      </p:sp>
      <p:sp>
        <p:nvSpPr>
          <p:cNvPr id="774" name="Google Shape;774;p30"/>
          <p:cNvSpPr txBox="1"/>
          <p:nvPr/>
        </p:nvSpPr>
        <p:spPr>
          <a:xfrm>
            <a:off x="5036311" y="4439539"/>
            <a:ext cx="8089265" cy="2585720"/>
          </a:xfrm>
          <a:prstGeom prst="rect">
            <a:avLst/>
          </a:prstGeom>
          <a:noFill/>
          <a:ln>
            <a:noFill/>
          </a:ln>
        </p:spPr>
        <p:txBody>
          <a:bodyPr anchorCtr="0" anchor="t" bIns="0" lIns="0" spcFirstLastPara="1" rIns="0" wrap="square" tIns="83175">
            <a:spAutoFit/>
          </a:bodyPr>
          <a:lstStyle/>
          <a:p>
            <a:pPr indent="-341630" lvl="0" marL="353695" marR="5080" rtl="0" algn="just">
              <a:lnSpc>
                <a:spcPct val="100000"/>
              </a:lnSpc>
              <a:spcBef>
                <a:spcPts val="0"/>
              </a:spcBef>
              <a:spcAft>
                <a:spcPts val="0"/>
              </a:spcAft>
              <a:buClr>
                <a:srgbClr val="5C2C04"/>
              </a:buClr>
              <a:buSzPts val="2800"/>
              <a:buFont typeface="Arial"/>
              <a:buChar char="•"/>
            </a:pPr>
            <a:r>
              <a:rPr lang="en-US" sz="2800">
                <a:solidFill>
                  <a:srgbClr val="5C2C04"/>
                </a:solidFill>
                <a:latin typeface="Times New Roman"/>
                <a:ea typeface="Times New Roman"/>
                <a:cs typeface="Times New Roman"/>
                <a:sym typeface="Times New Roman"/>
              </a:rPr>
              <a:t>Mirroring activity is a technique most commonly used 	in Expressive Arts Therapies.</a:t>
            </a:r>
            <a:endParaRPr sz="2800">
              <a:latin typeface="Times New Roman"/>
              <a:ea typeface="Times New Roman"/>
              <a:cs typeface="Times New Roman"/>
              <a:sym typeface="Times New Roman"/>
            </a:endParaRPr>
          </a:p>
          <a:p>
            <a:pPr indent="-341630" lvl="0" marL="354330" rtl="0" algn="just">
              <a:lnSpc>
                <a:spcPct val="90000"/>
              </a:lnSpc>
              <a:spcBef>
                <a:spcPts val="0"/>
              </a:spcBef>
              <a:spcAft>
                <a:spcPts val="0"/>
              </a:spcAft>
              <a:buClr>
                <a:srgbClr val="5C2C04"/>
              </a:buClr>
              <a:buSzPts val="2800"/>
              <a:buFont typeface="Arial"/>
              <a:buChar char="•"/>
            </a:pPr>
            <a:r>
              <a:rPr lang="en-US" sz="2800">
                <a:solidFill>
                  <a:srgbClr val="5C2C04"/>
                </a:solidFill>
                <a:latin typeface="Times New Roman"/>
                <a:ea typeface="Times New Roman"/>
                <a:cs typeface="Times New Roman"/>
                <a:sym typeface="Times New Roman"/>
              </a:rPr>
              <a:t>It involves mirroring the movements of the person in</a:t>
            </a:r>
            <a:endParaRPr sz="2800">
              <a:latin typeface="Times New Roman"/>
              <a:ea typeface="Times New Roman"/>
              <a:cs typeface="Times New Roman"/>
              <a:sym typeface="Times New Roman"/>
            </a:endParaRPr>
          </a:p>
          <a:p>
            <a:pPr indent="0" lvl="0" marL="355600" rtl="0" algn="just">
              <a:lnSpc>
                <a:spcPct val="100000"/>
              </a:lnSpc>
              <a:spcBef>
                <a:spcPts val="0"/>
              </a:spcBef>
              <a:spcAft>
                <a:spcPts val="0"/>
              </a:spcAft>
              <a:buNone/>
            </a:pPr>
            <a:r>
              <a:rPr lang="en-US" sz="2800">
                <a:solidFill>
                  <a:srgbClr val="5C2C04"/>
                </a:solidFill>
                <a:latin typeface="Times New Roman"/>
                <a:ea typeface="Times New Roman"/>
                <a:cs typeface="Times New Roman"/>
                <a:sym typeface="Times New Roman"/>
              </a:rPr>
              <a:t>front of you.</a:t>
            </a:r>
            <a:endParaRPr sz="2800">
              <a:latin typeface="Times New Roman"/>
              <a:ea typeface="Times New Roman"/>
              <a:cs typeface="Times New Roman"/>
              <a:sym typeface="Times New Roman"/>
            </a:endParaRPr>
          </a:p>
          <a:p>
            <a:pPr indent="-341630" lvl="0" marL="353695" marR="17145" rtl="0" algn="just">
              <a:lnSpc>
                <a:spcPct val="83400"/>
              </a:lnSpc>
              <a:spcBef>
                <a:spcPts val="275"/>
              </a:spcBef>
              <a:spcAft>
                <a:spcPts val="0"/>
              </a:spcAft>
              <a:buClr>
                <a:srgbClr val="5C2C04"/>
              </a:buClr>
              <a:buSzPts val="2800"/>
              <a:buFont typeface="Arial"/>
              <a:buChar char="•"/>
            </a:pPr>
            <a:r>
              <a:rPr lang="en-US" sz="2800">
                <a:solidFill>
                  <a:srgbClr val="5C2C04"/>
                </a:solidFill>
                <a:latin typeface="Times New Roman"/>
                <a:ea typeface="Times New Roman"/>
                <a:cs typeface="Times New Roman"/>
                <a:sym typeface="Times New Roman"/>
              </a:rPr>
              <a:t>The activity can be used for a variety of purposes, for 	example, it is quite often used for building empathy in 	relationships.</a:t>
            </a:r>
            <a:endParaRPr sz="2800">
              <a:latin typeface="Times New Roman"/>
              <a:ea typeface="Times New Roman"/>
              <a:cs typeface="Times New Roman"/>
              <a:sym typeface="Times New Roman"/>
            </a:endParaRPr>
          </a:p>
        </p:txBody>
      </p:sp>
      <p:pic>
        <p:nvPicPr>
          <p:cNvPr id="775" name="Google Shape;775;p30"/>
          <p:cNvPicPr preferRelativeResize="0"/>
          <p:nvPr/>
        </p:nvPicPr>
        <p:blipFill rotWithShape="1">
          <a:blip r:embed="rId3">
            <a:alphaModFix/>
          </a:blip>
          <a:srcRect b="0" l="0" r="0" t="0"/>
          <a:stretch/>
        </p:blipFill>
        <p:spPr>
          <a:xfrm>
            <a:off x="4972811" y="512698"/>
            <a:ext cx="9051925" cy="1556257"/>
          </a:xfrm>
          <a:prstGeom prst="rect">
            <a:avLst/>
          </a:prstGeom>
          <a:noFill/>
          <a:ln>
            <a:noFill/>
          </a:ln>
        </p:spPr>
      </p:pic>
      <p:pic>
        <p:nvPicPr>
          <p:cNvPr id="776" name="Google Shape;776;p30"/>
          <p:cNvPicPr preferRelativeResize="0"/>
          <p:nvPr/>
        </p:nvPicPr>
        <p:blipFill rotWithShape="1">
          <a:blip r:embed="rId4">
            <a:alphaModFix/>
          </a:blip>
          <a:srcRect b="0" l="0" r="0" t="0"/>
          <a:stretch/>
        </p:blipFill>
        <p:spPr>
          <a:xfrm>
            <a:off x="6446520" y="5931408"/>
            <a:ext cx="5237987" cy="43555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0" name="Shape 780"/>
        <p:cNvGrpSpPr/>
        <p:nvPr/>
      </p:nvGrpSpPr>
      <p:grpSpPr>
        <a:xfrm>
          <a:off x="0" y="0"/>
          <a:ext cx="0" cy="0"/>
          <a:chOff x="0" y="0"/>
          <a:chExt cx="0" cy="0"/>
        </a:xfrm>
      </p:grpSpPr>
      <p:sp>
        <p:nvSpPr>
          <p:cNvPr id="781" name="Google Shape;781;p31"/>
          <p:cNvSpPr/>
          <p:nvPr/>
        </p:nvSpPr>
        <p:spPr>
          <a:xfrm>
            <a:off x="3380836" y="1018073"/>
            <a:ext cx="614045" cy="534035"/>
          </a:xfrm>
          <a:custGeom>
            <a:rect b="b" l="l" r="r" t="t"/>
            <a:pathLst>
              <a:path extrusionOk="0" h="534035" w="614045">
                <a:moveTo>
                  <a:pt x="214235" y="0"/>
                </a:moveTo>
                <a:lnTo>
                  <a:pt x="205576" y="274"/>
                </a:lnTo>
                <a:lnTo>
                  <a:pt x="202140" y="7697"/>
                </a:lnTo>
                <a:lnTo>
                  <a:pt x="202552" y="10034"/>
                </a:lnTo>
                <a:lnTo>
                  <a:pt x="208600" y="22543"/>
                </a:lnTo>
                <a:lnTo>
                  <a:pt x="215059" y="36977"/>
                </a:lnTo>
                <a:lnTo>
                  <a:pt x="216983" y="43712"/>
                </a:lnTo>
                <a:lnTo>
                  <a:pt x="219870" y="46874"/>
                </a:lnTo>
                <a:lnTo>
                  <a:pt x="224955" y="51823"/>
                </a:lnTo>
                <a:lnTo>
                  <a:pt x="225367" y="57184"/>
                </a:lnTo>
                <a:lnTo>
                  <a:pt x="229490" y="59658"/>
                </a:lnTo>
                <a:lnTo>
                  <a:pt x="233201" y="63369"/>
                </a:lnTo>
                <a:lnTo>
                  <a:pt x="233614" y="68730"/>
                </a:lnTo>
                <a:lnTo>
                  <a:pt x="237737" y="71205"/>
                </a:lnTo>
                <a:lnTo>
                  <a:pt x="241448" y="74916"/>
                </a:lnTo>
                <a:lnTo>
                  <a:pt x="244746" y="80140"/>
                </a:lnTo>
                <a:lnTo>
                  <a:pt x="249282" y="88250"/>
                </a:lnTo>
                <a:lnTo>
                  <a:pt x="245708" y="102821"/>
                </a:lnTo>
                <a:lnTo>
                  <a:pt x="236362" y="103233"/>
                </a:lnTo>
                <a:lnTo>
                  <a:pt x="221931" y="98835"/>
                </a:lnTo>
                <a:lnTo>
                  <a:pt x="216708" y="101446"/>
                </a:lnTo>
                <a:lnTo>
                  <a:pt x="205026" y="110244"/>
                </a:lnTo>
                <a:lnTo>
                  <a:pt x="182898" y="112993"/>
                </a:lnTo>
                <a:lnTo>
                  <a:pt x="178500" y="112856"/>
                </a:lnTo>
                <a:lnTo>
                  <a:pt x="160633" y="99934"/>
                </a:lnTo>
                <a:lnTo>
                  <a:pt x="154448" y="98147"/>
                </a:lnTo>
                <a:lnTo>
                  <a:pt x="137131" y="101309"/>
                </a:lnTo>
                <a:lnTo>
                  <a:pt x="137405" y="104883"/>
                </a:lnTo>
                <a:lnTo>
                  <a:pt x="134382" y="111481"/>
                </a:lnTo>
                <a:lnTo>
                  <a:pt x="129303" y="115684"/>
                </a:lnTo>
                <a:lnTo>
                  <a:pt x="122098" y="115107"/>
                </a:lnTo>
                <a:lnTo>
                  <a:pt x="114919" y="111616"/>
                </a:lnTo>
                <a:lnTo>
                  <a:pt x="109917" y="107082"/>
                </a:lnTo>
                <a:lnTo>
                  <a:pt x="106159" y="100927"/>
                </a:lnTo>
                <a:lnTo>
                  <a:pt x="100881" y="95261"/>
                </a:lnTo>
                <a:lnTo>
                  <a:pt x="94417" y="91966"/>
                </a:lnTo>
                <a:lnTo>
                  <a:pt x="87102" y="92924"/>
                </a:lnTo>
                <a:lnTo>
                  <a:pt x="82979" y="95123"/>
                </a:lnTo>
                <a:lnTo>
                  <a:pt x="79955" y="99384"/>
                </a:lnTo>
                <a:lnTo>
                  <a:pt x="79955" y="114505"/>
                </a:lnTo>
                <a:lnTo>
                  <a:pt x="90813" y="117392"/>
                </a:lnTo>
                <a:lnTo>
                  <a:pt x="99334" y="117667"/>
                </a:lnTo>
                <a:lnTo>
                  <a:pt x="107955" y="118638"/>
                </a:lnTo>
                <a:lnTo>
                  <a:pt x="117270" y="121516"/>
                </a:lnTo>
                <a:lnTo>
                  <a:pt x="124731" y="126868"/>
                </a:lnTo>
                <a:lnTo>
                  <a:pt x="127785" y="135262"/>
                </a:lnTo>
                <a:lnTo>
                  <a:pt x="126086" y="143099"/>
                </a:lnTo>
                <a:lnTo>
                  <a:pt x="121823" y="149919"/>
                </a:lnTo>
                <a:lnTo>
                  <a:pt x="116246" y="156042"/>
                </a:lnTo>
                <a:lnTo>
                  <a:pt x="107993" y="164679"/>
                </a:lnTo>
                <a:lnTo>
                  <a:pt x="105657" y="165641"/>
                </a:lnTo>
                <a:lnTo>
                  <a:pt x="97685" y="163716"/>
                </a:lnTo>
                <a:lnTo>
                  <a:pt x="91225" y="166191"/>
                </a:lnTo>
                <a:lnTo>
                  <a:pt x="86003" y="167428"/>
                </a:lnTo>
                <a:lnTo>
                  <a:pt x="79152" y="170633"/>
                </a:lnTo>
                <a:lnTo>
                  <a:pt x="72018" y="172033"/>
                </a:lnTo>
                <a:lnTo>
                  <a:pt x="57003" y="173339"/>
                </a:lnTo>
                <a:lnTo>
                  <a:pt x="49993" y="174301"/>
                </a:lnTo>
                <a:lnTo>
                  <a:pt x="43946" y="171827"/>
                </a:lnTo>
                <a:lnTo>
                  <a:pt x="25529" y="138011"/>
                </a:lnTo>
                <a:lnTo>
                  <a:pt x="25392" y="123853"/>
                </a:lnTo>
                <a:lnTo>
                  <a:pt x="21543" y="117804"/>
                </a:lnTo>
                <a:lnTo>
                  <a:pt x="16046" y="113543"/>
                </a:lnTo>
                <a:lnTo>
                  <a:pt x="10548" y="111069"/>
                </a:lnTo>
                <a:lnTo>
                  <a:pt x="4501" y="116842"/>
                </a:lnTo>
                <a:lnTo>
                  <a:pt x="214" y="123902"/>
                </a:lnTo>
                <a:lnTo>
                  <a:pt x="0" y="131877"/>
                </a:lnTo>
                <a:lnTo>
                  <a:pt x="2723" y="139826"/>
                </a:lnTo>
                <a:lnTo>
                  <a:pt x="7249" y="146809"/>
                </a:lnTo>
                <a:lnTo>
                  <a:pt x="11203" y="152339"/>
                </a:lnTo>
                <a:lnTo>
                  <a:pt x="14551" y="158166"/>
                </a:lnTo>
                <a:lnTo>
                  <a:pt x="27316" y="185710"/>
                </a:lnTo>
                <a:lnTo>
                  <a:pt x="32126" y="190934"/>
                </a:lnTo>
                <a:lnTo>
                  <a:pt x="36799" y="195195"/>
                </a:lnTo>
                <a:lnTo>
                  <a:pt x="44633" y="203168"/>
                </a:lnTo>
                <a:lnTo>
                  <a:pt x="50681" y="210866"/>
                </a:lnTo>
                <a:lnTo>
                  <a:pt x="50584" y="216972"/>
                </a:lnTo>
                <a:lnTo>
                  <a:pt x="47846" y="222189"/>
                </a:lnTo>
                <a:lnTo>
                  <a:pt x="39548" y="231760"/>
                </a:lnTo>
                <a:lnTo>
                  <a:pt x="34495" y="240386"/>
                </a:lnTo>
                <a:lnTo>
                  <a:pt x="31078" y="250249"/>
                </a:lnTo>
                <a:lnTo>
                  <a:pt x="28976" y="260524"/>
                </a:lnTo>
                <a:lnTo>
                  <a:pt x="27866" y="270387"/>
                </a:lnTo>
                <a:lnTo>
                  <a:pt x="28076" y="278710"/>
                </a:lnTo>
                <a:lnTo>
                  <a:pt x="29652" y="286143"/>
                </a:lnTo>
                <a:lnTo>
                  <a:pt x="32156" y="293294"/>
                </a:lnTo>
                <a:lnTo>
                  <a:pt x="35150" y="300766"/>
                </a:lnTo>
                <a:lnTo>
                  <a:pt x="37899" y="302415"/>
                </a:lnTo>
                <a:lnTo>
                  <a:pt x="38861" y="303378"/>
                </a:lnTo>
                <a:lnTo>
                  <a:pt x="59889" y="324134"/>
                </a:lnTo>
                <a:lnTo>
                  <a:pt x="63886" y="330919"/>
                </a:lnTo>
                <a:lnTo>
                  <a:pt x="66710" y="338310"/>
                </a:lnTo>
                <a:lnTo>
                  <a:pt x="72396" y="360699"/>
                </a:lnTo>
                <a:lnTo>
                  <a:pt x="81330" y="360699"/>
                </a:lnTo>
                <a:lnTo>
                  <a:pt x="94249" y="362074"/>
                </a:lnTo>
                <a:lnTo>
                  <a:pt x="100846" y="363174"/>
                </a:lnTo>
                <a:lnTo>
                  <a:pt x="109505" y="371834"/>
                </a:lnTo>
                <a:lnTo>
                  <a:pt x="114315" y="374583"/>
                </a:lnTo>
                <a:lnTo>
                  <a:pt x="119951" y="379119"/>
                </a:lnTo>
                <a:lnTo>
                  <a:pt x="141804" y="384618"/>
                </a:lnTo>
                <a:lnTo>
                  <a:pt x="145789" y="386130"/>
                </a:lnTo>
                <a:lnTo>
                  <a:pt x="149500" y="388329"/>
                </a:lnTo>
                <a:lnTo>
                  <a:pt x="166612" y="390339"/>
                </a:lnTo>
                <a:lnTo>
                  <a:pt x="174446" y="391800"/>
                </a:lnTo>
                <a:lnTo>
                  <a:pt x="182074" y="393931"/>
                </a:lnTo>
                <a:lnTo>
                  <a:pt x="189495" y="396989"/>
                </a:lnTo>
                <a:lnTo>
                  <a:pt x="193481" y="398914"/>
                </a:lnTo>
                <a:lnTo>
                  <a:pt x="198566" y="400838"/>
                </a:lnTo>
                <a:lnTo>
                  <a:pt x="207775" y="402488"/>
                </a:lnTo>
                <a:lnTo>
                  <a:pt x="208325" y="399051"/>
                </a:lnTo>
                <a:lnTo>
                  <a:pt x="209699" y="393553"/>
                </a:lnTo>
                <a:lnTo>
                  <a:pt x="245002" y="377379"/>
                </a:lnTo>
                <a:lnTo>
                  <a:pt x="254041" y="376988"/>
                </a:lnTo>
                <a:lnTo>
                  <a:pt x="263105" y="377216"/>
                </a:lnTo>
                <a:lnTo>
                  <a:pt x="272234" y="377882"/>
                </a:lnTo>
                <a:lnTo>
                  <a:pt x="280395" y="378118"/>
                </a:lnTo>
                <a:lnTo>
                  <a:pt x="288349" y="377298"/>
                </a:lnTo>
                <a:lnTo>
                  <a:pt x="296046" y="375292"/>
                </a:lnTo>
                <a:lnTo>
                  <a:pt x="303433" y="371971"/>
                </a:lnTo>
                <a:lnTo>
                  <a:pt x="307419" y="369772"/>
                </a:lnTo>
                <a:lnTo>
                  <a:pt x="311542" y="368122"/>
                </a:lnTo>
                <a:lnTo>
                  <a:pt x="315940" y="366885"/>
                </a:lnTo>
                <a:lnTo>
                  <a:pt x="321438" y="361387"/>
                </a:lnTo>
                <a:lnTo>
                  <a:pt x="327760" y="356850"/>
                </a:lnTo>
                <a:lnTo>
                  <a:pt x="333945" y="352039"/>
                </a:lnTo>
                <a:lnTo>
                  <a:pt x="338352" y="355779"/>
                </a:lnTo>
                <a:lnTo>
                  <a:pt x="341367" y="362572"/>
                </a:lnTo>
                <a:lnTo>
                  <a:pt x="343145" y="370113"/>
                </a:lnTo>
                <a:lnTo>
                  <a:pt x="343841" y="376095"/>
                </a:lnTo>
                <a:lnTo>
                  <a:pt x="343978" y="383793"/>
                </a:lnTo>
                <a:lnTo>
                  <a:pt x="347139" y="398639"/>
                </a:lnTo>
                <a:lnTo>
                  <a:pt x="349888" y="402625"/>
                </a:lnTo>
                <a:lnTo>
                  <a:pt x="364457" y="419808"/>
                </a:lnTo>
                <a:lnTo>
                  <a:pt x="367618" y="423932"/>
                </a:lnTo>
                <a:lnTo>
                  <a:pt x="366931" y="429843"/>
                </a:lnTo>
                <a:lnTo>
                  <a:pt x="366931" y="434791"/>
                </a:lnTo>
                <a:lnTo>
                  <a:pt x="368453" y="440960"/>
                </a:lnTo>
                <a:lnTo>
                  <a:pt x="372205" y="446200"/>
                </a:lnTo>
                <a:lnTo>
                  <a:pt x="384386" y="459122"/>
                </a:lnTo>
                <a:lnTo>
                  <a:pt x="386310" y="460771"/>
                </a:lnTo>
                <a:lnTo>
                  <a:pt x="393732" y="463933"/>
                </a:lnTo>
                <a:lnTo>
                  <a:pt x="396206" y="465445"/>
                </a:lnTo>
                <a:lnTo>
                  <a:pt x="401978" y="470119"/>
                </a:lnTo>
                <a:lnTo>
                  <a:pt x="408300" y="474243"/>
                </a:lnTo>
                <a:lnTo>
                  <a:pt x="414623" y="480703"/>
                </a:lnTo>
                <a:lnTo>
                  <a:pt x="418471" y="483040"/>
                </a:lnTo>
                <a:lnTo>
                  <a:pt x="427267" y="485652"/>
                </a:lnTo>
                <a:lnTo>
                  <a:pt x="423694" y="488401"/>
                </a:lnTo>
                <a:lnTo>
                  <a:pt x="419845" y="490051"/>
                </a:lnTo>
                <a:lnTo>
                  <a:pt x="411343" y="496118"/>
                </a:lnTo>
                <a:lnTo>
                  <a:pt x="406462" y="504673"/>
                </a:lnTo>
                <a:lnTo>
                  <a:pt x="405214" y="514543"/>
                </a:lnTo>
                <a:lnTo>
                  <a:pt x="407613" y="524554"/>
                </a:lnTo>
                <a:lnTo>
                  <a:pt x="414393" y="529517"/>
                </a:lnTo>
                <a:lnTo>
                  <a:pt x="421958" y="532819"/>
                </a:lnTo>
                <a:lnTo>
                  <a:pt x="430014" y="533774"/>
                </a:lnTo>
                <a:lnTo>
                  <a:pt x="438262" y="531702"/>
                </a:lnTo>
                <a:lnTo>
                  <a:pt x="445448" y="526607"/>
                </a:lnTo>
                <a:lnTo>
                  <a:pt x="450185" y="519605"/>
                </a:lnTo>
                <a:lnTo>
                  <a:pt x="452294" y="511366"/>
                </a:lnTo>
                <a:lnTo>
                  <a:pt x="451594" y="502560"/>
                </a:lnTo>
                <a:lnTo>
                  <a:pt x="450632" y="498986"/>
                </a:lnTo>
                <a:lnTo>
                  <a:pt x="451594" y="497886"/>
                </a:lnTo>
                <a:lnTo>
                  <a:pt x="454893" y="497336"/>
                </a:lnTo>
                <a:lnTo>
                  <a:pt x="475921" y="497336"/>
                </a:lnTo>
                <a:lnTo>
                  <a:pt x="489802" y="495824"/>
                </a:lnTo>
                <a:lnTo>
                  <a:pt x="502172" y="497336"/>
                </a:lnTo>
                <a:lnTo>
                  <a:pt x="506845" y="496786"/>
                </a:lnTo>
                <a:lnTo>
                  <a:pt x="514679" y="493625"/>
                </a:lnTo>
                <a:lnTo>
                  <a:pt x="518802" y="492388"/>
                </a:lnTo>
                <a:lnTo>
                  <a:pt x="524987" y="492388"/>
                </a:lnTo>
                <a:lnTo>
                  <a:pt x="531034" y="502010"/>
                </a:lnTo>
                <a:lnTo>
                  <a:pt x="534196" y="511770"/>
                </a:lnTo>
                <a:lnTo>
                  <a:pt x="543129" y="516993"/>
                </a:lnTo>
                <a:lnTo>
                  <a:pt x="547665" y="520705"/>
                </a:lnTo>
                <a:lnTo>
                  <a:pt x="557816" y="526066"/>
                </a:lnTo>
                <a:lnTo>
                  <a:pt x="568470" y="526684"/>
                </a:lnTo>
                <a:lnTo>
                  <a:pt x="579304" y="524107"/>
                </a:lnTo>
                <a:lnTo>
                  <a:pt x="611141" y="487733"/>
                </a:lnTo>
                <a:lnTo>
                  <a:pt x="613499" y="474655"/>
                </a:lnTo>
                <a:lnTo>
                  <a:pt x="613344" y="467305"/>
                </a:lnTo>
                <a:lnTo>
                  <a:pt x="610922" y="461424"/>
                </a:lnTo>
                <a:lnTo>
                  <a:pt x="607314" y="455904"/>
                </a:lnTo>
                <a:lnTo>
                  <a:pt x="603603" y="449637"/>
                </a:lnTo>
                <a:lnTo>
                  <a:pt x="602366" y="446888"/>
                </a:lnTo>
                <a:lnTo>
                  <a:pt x="599755" y="443864"/>
                </a:lnTo>
                <a:lnTo>
                  <a:pt x="597830" y="443039"/>
                </a:lnTo>
                <a:lnTo>
                  <a:pt x="594433" y="438879"/>
                </a:lnTo>
                <a:lnTo>
                  <a:pt x="595803" y="433777"/>
                </a:lnTo>
                <a:lnTo>
                  <a:pt x="601816" y="424207"/>
                </a:lnTo>
                <a:lnTo>
                  <a:pt x="604565" y="416646"/>
                </a:lnTo>
                <a:lnTo>
                  <a:pt x="604977" y="407849"/>
                </a:lnTo>
                <a:lnTo>
                  <a:pt x="606214" y="399876"/>
                </a:lnTo>
                <a:lnTo>
                  <a:pt x="610222" y="386954"/>
                </a:lnTo>
                <a:lnTo>
                  <a:pt x="612399" y="373311"/>
                </a:lnTo>
                <a:lnTo>
                  <a:pt x="606543" y="335108"/>
                </a:lnTo>
                <a:lnTo>
                  <a:pt x="591371" y="303928"/>
                </a:lnTo>
                <a:lnTo>
                  <a:pt x="587797" y="296092"/>
                </a:lnTo>
                <a:lnTo>
                  <a:pt x="581338" y="290456"/>
                </a:lnTo>
                <a:lnTo>
                  <a:pt x="566631" y="283033"/>
                </a:lnTo>
                <a:lnTo>
                  <a:pt x="561684" y="274786"/>
                </a:lnTo>
                <a:lnTo>
                  <a:pt x="553300" y="265988"/>
                </a:lnTo>
                <a:lnTo>
                  <a:pt x="548489" y="262552"/>
                </a:lnTo>
                <a:lnTo>
                  <a:pt x="545466" y="261589"/>
                </a:lnTo>
                <a:lnTo>
                  <a:pt x="538381" y="257371"/>
                </a:lnTo>
                <a:lnTo>
                  <a:pt x="535999" y="251555"/>
                </a:lnTo>
                <a:lnTo>
                  <a:pt x="536633" y="244501"/>
                </a:lnTo>
                <a:lnTo>
                  <a:pt x="538594" y="236571"/>
                </a:lnTo>
                <a:lnTo>
                  <a:pt x="541639" y="230158"/>
                </a:lnTo>
                <a:lnTo>
                  <a:pt x="542957" y="223512"/>
                </a:lnTo>
                <a:lnTo>
                  <a:pt x="544229" y="209629"/>
                </a:lnTo>
                <a:lnTo>
                  <a:pt x="543980" y="201879"/>
                </a:lnTo>
                <a:lnTo>
                  <a:pt x="540999" y="195986"/>
                </a:lnTo>
                <a:lnTo>
                  <a:pt x="531034" y="183648"/>
                </a:lnTo>
                <a:lnTo>
                  <a:pt x="530072" y="181174"/>
                </a:lnTo>
                <a:lnTo>
                  <a:pt x="528423" y="173339"/>
                </a:lnTo>
                <a:lnTo>
                  <a:pt x="518390" y="167016"/>
                </a:lnTo>
                <a:lnTo>
                  <a:pt x="513854" y="162754"/>
                </a:lnTo>
                <a:lnTo>
                  <a:pt x="499011" y="147908"/>
                </a:lnTo>
                <a:lnTo>
                  <a:pt x="492062" y="143845"/>
                </a:lnTo>
                <a:lnTo>
                  <a:pt x="482896" y="142410"/>
                </a:lnTo>
                <a:lnTo>
                  <a:pt x="473267" y="142419"/>
                </a:lnTo>
                <a:lnTo>
                  <a:pt x="456542" y="142685"/>
                </a:lnTo>
                <a:lnTo>
                  <a:pt x="448983" y="144609"/>
                </a:lnTo>
                <a:lnTo>
                  <a:pt x="441286" y="147496"/>
                </a:lnTo>
                <a:lnTo>
                  <a:pt x="435376" y="147908"/>
                </a:lnTo>
                <a:lnTo>
                  <a:pt x="432077" y="151757"/>
                </a:lnTo>
                <a:lnTo>
                  <a:pt x="428092" y="155744"/>
                </a:lnTo>
                <a:lnTo>
                  <a:pt x="418883" y="159455"/>
                </a:lnTo>
                <a:lnTo>
                  <a:pt x="414623" y="164541"/>
                </a:lnTo>
                <a:lnTo>
                  <a:pt x="407476" y="178700"/>
                </a:lnTo>
                <a:lnTo>
                  <a:pt x="403902" y="183236"/>
                </a:lnTo>
                <a:lnTo>
                  <a:pt x="395656" y="187910"/>
                </a:lnTo>
                <a:lnTo>
                  <a:pt x="396068" y="198632"/>
                </a:lnTo>
                <a:lnTo>
                  <a:pt x="398954" y="205780"/>
                </a:lnTo>
                <a:lnTo>
                  <a:pt x="393732" y="212653"/>
                </a:lnTo>
                <a:lnTo>
                  <a:pt x="390708" y="221588"/>
                </a:lnTo>
                <a:lnTo>
                  <a:pt x="401291" y="244407"/>
                </a:lnTo>
                <a:lnTo>
                  <a:pt x="398679" y="250592"/>
                </a:lnTo>
                <a:lnTo>
                  <a:pt x="395190" y="255350"/>
                </a:lnTo>
                <a:lnTo>
                  <a:pt x="390656" y="257517"/>
                </a:lnTo>
                <a:lnTo>
                  <a:pt x="386252" y="256256"/>
                </a:lnTo>
                <a:lnTo>
                  <a:pt x="383149" y="250730"/>
                </a:lnTo>
                <a:lnTo>
                  <a:pt x="381547" y="242143"/>
                </a:lnTo>
                <a:lnTo>
                  <a:pt x="380640" y="233375"/>
                </a:lnTo>
                <a:lnTo>
                  <a:pt x="379575" y="215815"/>
                </a:lnTo>
                <a:lnTo>
                  <a:pt x="380125" y="212928"/>
                </a:lnTo>
                <a:lnTo>
                  <a:pt x="381087" y="210454"/>
                </a:lnTo>
                <a:lnTo>
                  <a:pt x="382736" y="207842"/>
                </a:lnTo>
                <a:lnTo>
                  <a:pt x="385627" y="200288"/>
                </a:lnTo>
                <a:lnTo>
                  <a:pt x="384008" y="194422"/>
                </a:lnTo>
                <a:lnTo>
                  <a:pt x="379141" y="189768"/>
                </a:lnTo>
                <a:lnTo>
                  <a:pt x="372291" y="185848"/>
                </a:lnTo>
                <a:lnTo>
                  <a:pt x="364457" y="181861"/>
                </a:lnTo>
                <a:lnTo>
                  <a:pt x="363770" y="176226"/>
                </a:lnTo>
                <a:lnTo>
                  <a:pt x="358409" y="165091"/>
                </a:lnTo>
                <a:lnTo>
                  <a:pt x="354149" y="159043"/>
                </a:lnTo>
                <a:lnTo>
                  <a:pt x="350713" y="155469"/>
                </a:lnTo>
                <a:lnTo>
                  <a:pt x="346373" y="148965"/>
                </a:lnTo>
                <a:lnTo>
                  <a:pt x="344442" y="141894"/>
                </a:lnTo>
                <a:lnTo>
                  <a:pt x="343929" y="134360"/>
                </a:lnTo>
                <a:lnTo>
                  <a:pt x="343841" y="126464"/>
                </a:lnTo>
                <a:lnTo>
                  <a:pt x="341034" y="120990"/>
                </a:lnTo>
                <a:lnTo>
                  <a:pt x="336642" y="116378"/>
                </a:lnTo>
                <a:lnTo>
                  <a:pt x="331143" y="114267"/>
                </a:lnTo>
                <a:lnTo>
                  <a:pt x="325011" y="116292"/>
                </a:lnTo>
                <a:lnTo>
                  <a:pt x="316902" y="121791"/>
                </a:lnTo>
                <a:lnTo>
                  <a:pt x="311542" y="120004"/>
                </a:lnTo>
                <a:lnTo>
                  <a:pt x="307694" y="120416"/>
                </a:lnTo>
                <a:lnTo>
                  <a:pt x="304395" y="121378"/>
                </a:lnTo>
                <a:lnTo>
                  <a:pt x="295071" y="121131"/>
                </a:lnTo>
                <a:lnTo>
                  <a:pt x="263238" y="94887"/>
                </a:lnTo>
                <a:lnTo>
                  <a:pt x="246396" y="57046"/>
                </a:lnTo>
                <a:lnTo>
                  <a:pt x="242547" y="52922"/>
                </a:lnTo>
                <a:lnTo>
                  <a:pt x="238424" y="48936"/>
                </a:lnTo>
                <a:lnTo>
                  <a:pt x="234713" y="41925"/>
                </a:lnTo>
                <a:lnTo>
                  <a:pt x="228253" y="33403"/>
                </a:lnTo>
                <a:lnTo>
                  <a:pt x="226467" y="27492"/>
                </a:lnTo>
                <a:lnTo>
                  <a:pt x="223443" y="14570"/>
                </a:lnTo>
                <a:lnTo>
                  <a:pt x="220969" y="9347"/>
                </a:lnTo>
                <a:lnTo>
                  <a:pt x="217121" y="3986"/>
                </a:lnTo>
                <a:lnTo>
                  <a:pt x="21423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2" name="Google Shape;782;p31"/>
          <p:cNvSpPr/>
          <p:nvPr/>
        </p:nvSpPr>
        <p:spPr>
          <a:xfrm>
            <a:off x="2008065" y="5853841"/>
            <a:ext cx="401320" cy="388620"/>
          </a:xfrm>
          <a:custGeom>
            <a:rect b="b" l="l" r="r" t="t"/>
            <a:pathLst>
              <a:path extrusionOk="0" h="388620" w="401319">
                <a:moveTo>
                  <a:pt x="195422" y="0"/>
                </a:moveTo>
                <a:lnTo>
                  <a:pt x="185389" y="0"/>
                </a:lnTo>
                <a:lnTo>
                  <a:pt x="179617" y="2474"/>
                </a:lnTo>
                <a:lnTo>
                  <a:pt x="173020" y="1237"/>
                </a:lnTo>
                <a:lnTo>
                  <a:pt x="130001" y="12921"/>
                </a:lnTo>
                <a:lnTo>
                  <a:pt x="124916" y="16632"/>
                </a:lnTo>
                <a:lnTo>
                  <a:pt x="119555" y="18694"/>
                </a:lnTo>
                <a:lnTo>
                  <a:pt x="106911" y="21856"/>
                </a:lnTo>
                <a:lnTo>
                  <a:pt x="100726" y="24193"/>
                </a:lnTo>
                <a:lnTo>
                  <a:pt x="94541" y="27217"/>
                </a:lnTo>
                <a:lnTo>
                  <a:pt x="90968" y="34090"/>
                </a:lnTo>
                <a:lnTo>
                  <a:pt x="86020" y="36839"/>
                </a:lnTo>
                <a:lnTo>
                  <a:pt x="76184" y="45495"/>
                </a:lnTo>
                <a:lnTo>
                  <a:pt x="70524" y="51273"/>
                </a:lnTo>
                <a:lnTo>
                  <a:pt x="65224" y="57360"/>
                </a:lnTo>
                <a:lnTo>
                  <a:pt x="55070" y="70255"/>
                </a:lnTo>
                <a:lnTo>
                  <a:pt x="38603" y="88387"/>
                </a:lnTo>
                <a:lnTo>
                  <a:pt x="33297" y="95505"/>
                </a:lnTo>
                <a:lnTo>
                  <a:pt x="29240" y="103474"/>
                </a:lnTo>
                <a:lnTo>
                  <a:pt x="26291" y="112009"/>
                </a:lnTo>
                <a:lnTo>
                  <a:pt x="22235" y="129235"/>
                </a:lnTo>
                <a:lnTo>
                  <a:pt x="19155" y="137255"/>
                </a:lnTo>
                <a:lnTo>
                  <a:pt x="11527" y="152857"/>
                </a:lnTo>
                <a:lnTo>
                  <a:pt x="9191" y="160417"/>
                </a:lnTo>
                <a:lnTo>
                  <a:pt x="3831" y="169902"/>
                </a:lnTo>
                <a:lnTo>
                  <a:pt x="3831" y="177875"/>
                </a:lnTo>
                <a:lnTo>
                  <a:pt x="3143" y="184473"/>
                </a:lnTo>
                <a:lnTo>
                  <a:pt x="753" y="191340"/>
                </a:lnTo>
                <a:lnTo>
                  <a:pt x="0" y="198477"/>
                </a:lnTo>
                <a:lnTo>
                  <a:pt x="1539" y="205176"/>
                </a:lnTo>
                <a:lnTo>
                  <a:pt x="6030" y="210728"/>
                </a:lnTo>
                <a:lnTo>
                  <a:pt x="11864" y="216530"/>
                </a:lnTo>
                <a:lnTo>
                  <a:pt x="15702" y="223323"/>
                </a:lnTo>
                <a:lnTo>
                  <a:pt x="17452" y="230968"/>
                </a:lnTo>
                <a:lnTo>
                  <a:pt x="17025" y="239320"/>
                </a:lnTo>
                <a:lnTo>
                  <a:pt x="15788" y="246194"/>
                </a:lnTo>
                <a:lnTo>
                  <a:pt x="19224" y="254304"/>
                </a:lnTo>
                <a:lnTo>
                  <a:pt x="26921" y="264888"/>
                </a:lnTo>
                <a:lnTo>
                  <a:pt x="25959" y="273823"/>
                </a:lnTo>
                <a:lnTo>
                  <a:pt x="26233" y="279872"/>
                </a:lnTo>
                <a:lnTo>
                  <a:pt x="30462" y="287537"/>
                </a:lnTo>
                <a:lnTo>
                  <a:pt x="36352" y="294288"/>
                </a:lnTo>
                <a:lnTo>
                  <a:pt x="49461" y="306539"/>
                </a:lnTo>
                <a:lnTo>
                  <a:pt x="54409" y="313000"/>
                </a:lnTo>
                <a:lnTo>
                  <a:pt x="89181" y="344616"/>
                </a:lnTo>
                <a:lnTo>
                  <a:pt x="95503" y="354101"/>
                </a:lnTo>
                <a:lnTo>
                  <a:pt x="100314" y="363861"/>
                </a:lnTo>
                <a:lnTo>
                  <a:pt x="102238" y="364548"/>
                </a:lnTo>
                <a:lnTo>
                  <a:pt x="111446" y="365235"/>
                </a:lnTo>
                <a:lnTo>
                  <a:pt x="125515" y="366793"/>
                </a:lnTo>
                <a:lnTo>
                  <a:pt x="138849" y="369961"/>
                </a:lnTo>
                <a:lnTo>
                  <a:pt x="151435" y="375268"/>
                </a:lnTo>
                <a:lnTo>
                  <a:pt x="163261" y="383243"/>
                </a:lnTo>
                <a:lnTo>
                  <a:pt x="169113" y="386780"/>
                </a:lnTo>
                <a:lnTo>
                  <a:pt x="175545" y="388449"/>
                </a:lnTo>
                <a:lnTo>
                  <a:pt x="182260" y="388443"/>
                </a:lnTo>
                <a:lnTo>
                  <a:pt x="202144" y="383683"/>
                </a:lnTo>
                <a:lnTo>
                  <a:pt x="215867" y="381817"/>
                </a:lnTo>
                <a:lnTo>
                  <a:pt x="229744" y="380904"/>
                </a:lnTo>
                <a:lnTo>
                  <a:pt x="243389" y="380494"/>
                </a:lnTo>
                <a:lnTo>
                  <a:pt x="251468" y="381215"/>
                </a:lnTo>
                <a:lnTo>
                  <a:pt x="259676" y="379875"/>
                </a:lnTo>
                <a:lnTo>
                  <a:pt x="267471" y="376782"/>
                </a:lnTo>
                <a:lnTo>
                  <a:pt x="274313" y="372246"/>
                </a:lnTo>
                <a:lnTo>
                  <a:pt x="280223" y="367435"/>
                </a:lnTo>
                <a:lnTo>
                  <a:pt x="287645" y="364136"/>
                </a:lnTo>
                <a:lnTo>
                  <a:pt x="295479" y="364136"/>
                </a:lnTo>
                <a:lnTo>
                  <a:pt x="306193" y="362042"/>
                </a:lnTo>
                <a:lnTo>
                  <a:pt x="314807" y="356764"/>
                </a:lnTo>
                <a:lnTo>
                  <a:pt x="330526" y="342692"/>
                </a:lnTo>
                <a:lnTo>
                  <a:pt x="343609" y="331497"/>
                </a:lnTo>
                <a:lnTo>
                  <a:pt x="355300" y="319117"/>
                </a:lnTo>
                <a:lnTo>
                  <a:pt x="364775" y="305190"/>
                </a:lnTo>
                <a:lnTo>
                  <a:pt x="371209" y="289357"/>
                </a:lnTo>
                <a:lnTo>
                  <a:pt x="372308" y="285370"/>
                </a:lnTo>
                <a:lnTo>
                  <a:pt x="375744" y="279459"/>
                </a:lnTo>
                <a:lnTo>
                  <a:pt x="390725" y="250730"/>
                </a:lnTo>
                <a:lnTo>
                  <a:pt x="390725" y="242620"/>
                </a:lnTo>
                <a:lnTo>
                  <a:pt x="394573" y="235884"/>
                </a:lnTo>
                <a:lnTo>
                  <a:pt x="398009" y="228873"/>
                </a:lnTo>
                <a:lnTo>
                  <a:pt x="400763" y="220301"/>
                </a:lnTo>
                <a:lnTo>
                  <a:pt x="400758" y="212052"/>
                </a:lnTo>
                <a:lnTo>
                  <a:pt x="396085" y="187772"/>
                </a:lnTo>
                <a:lnTo>
                  <a:pt x="394024" y="182549"/>
                </a:lnTo>
                <a:lnTo>
                  <a:pt x="390863" y="176226"/>
                </a:lnTo>
                <a:lnTo>
                  <a:pt x="389213" y="169902"/>
                </a:lnTo>
                <a:lnTo>
                  <a:pt x="392787" y="145709"/>
                </a:lnTo>
                <a:lnTo>
                  <a:pt x="392649" y="144334"/>
                </a:lnTo>
                <a:lnTo>
                  <a:pt x="385640" y="128664"/>
                </a:lnTo>
                <a:lnTo>
                  <a:pt x="383716" y="116292"/>
                </a:lnTo>
                <a:lnTo>
                  <a:pt x="381791" y="106807"/>
                </a:lnTo>
                <a:lnTo>
                  <a:pt x="371960" y="95797"/>
                </a:lnTo>
                <a:lnTo>
                  <a:pt x="362984" y="84586"/>
                </a:lnTo>
                <a:lnTo>
                  <a:pt x="338292" y="54720"/>
                </a:lnTo>
                <a:lnTo>
                  <a:pt x="307436" y="35877"/>
                </a:lnTo>
                <a:lnTo>
                  <a:pt x="301389" y="33540"/>
                </a:lnTo>
                <a:lnTo>
                  <a:pt x="245691" y="4622"/>
                </a:lnTo>
                <a:lnTo>
                  <a:pt x="226621" y="1398"/>
                </a:lnTo>
                <a:lnTo>
                  <a:pt x="19542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3" name="Google Shape;783;p31"/>
          <p:cNvSpPr/>
          <p:nvPr/>
        </p:nvSpPr>
        <p:spPr>
          <a:xfrm>
            <a:off x="2424046" y="4936009"/>
            <a:ext cx="379095" cy="386080"/>
          </a:xfrm>
          <a:custGeom>
            <a:rect b="b" l="l" r="r" t="t"/>
            <a:pathLst>
              <a:path extrusionOk="0" h="386079" w="379094">
                <a:moveTo>
                  <a:pt x="205095" y="0"/>
                </a:moveTo>
                <a:lnTo>
                  <a:pt x="197123" y="412"/>
                </a:lnTo>
                <a:lnTo>
                  <a:pt x="189014" y="412"/>
                </a:lnTo>
                <a:lnTo>
                  <a:pt x="184754" y="2199"/>
                </a:lnTo>
                <a:lnTo>
                  <a:pt x="130825" y="8556"/>
                </a:lnTo>
                <a:lnTo>
                  <a:pt x="94043" y="26392"/>
                </a:lnTo>
                <a:lnTo>
                  <a:pt x="92531" y="27354"/>
                </a:lnTo>
                <a:lnTo>
                  <a:pt x="87996" y="29416"/>
                </a:lnTo>
                <a:lnTo>
                  <a:pt x="78407" y="36171"/>
                </a:lnTo>
                <a:lnTo>
                  <a:pt x="72551" y="39296"/>
                </a:lnTo>
                <a:lnTo>
                  <a:pt x="60645" y="44812"/>
                </a:lnTo>
                <a:lnTo>
                  <a:pt x="55697" y="48111"/>
                </a:lnTo>
                <a:lnTo>
                  <a:pt x="52811" y="49073"/>
                </a:lnTo>
                <a:lnTo>
                  <a:pt x="51024" y="55259"/>
                </a:lnTo>
                <a:lnTo>
                  <a:pt x="45801" y="66256"/>
                </a:lnTo>
                <a:lnTo>
                  <a:pt x="43190" y="73954"/>
                </a:lnTo>
                <a:lnTo>
                  <a:pt x="36318" y="80277"/>
                </a:lnTo>
                <a:lnTo>
                  <a:pt x="27659" y="90449"/>
                </a:lnTo>
                <a:lnTo>
                  <a:pt x="23948" y="99522"/>
                </a:lnTo>
                <a:lnTo>
                  <a:pt x="19009" y="106047"/>
                </a:lnTo>
                <a:lnTo>
                  <a:pt x="14843" y="112959"/>
                </a:lnTo>
                <a:lnTo>
                  <a:pt x="11965" y="120438"/>
                </a:lnTo>
                <a:lnTo>
                  <a:pt x="10892" y="128664"/>
                </a:lnTo>
                <a:lnTo>
                  <a:pt x="10443" y="136737"/>
                </a:lnTo>
                <a:lnTo>
                  <a:pt x="9156" y="144798"/>
                </a:lnTo>
                <a:lnTo>
                  <a:pt x="7123" y="152730"/>
                </a:lnTo>
                <a:lnTo>
                  <a:pt x="1571" y="168635"/>
                </a:lnTo>
                <a:lnTo>
                  <a:pt x="0" y="176466"/>
                </a:lnTo>
                <a:lnTo>
                  <a:pt x="25" y="184349"/>
                </a:lnTo>
                <a:lnTo>
                  <a:pt x="1958" y="192721"/>
                </a:lnTo>
                <a:lnTo>
                  <a:pt x="4589" y="201448"/>
                </a:lnTo>
                <a:lnTo>
                  <a:pt x="6614" y="210780"/>
                </a:lnTo>
                <a:lnTo>
                  <a:pt x="7582" y="220190"/>
                </a:lnTo>
                <a:lnTo>
                  <a:pt x="7043" y="229148"/>
                </a:lnTo>
                <a:lnTo>
                  <a:pt x="5669" y="236571"/>
                </a:lnTo>
                <a:lnTo>
                  <a:pt x="7593" y="246194"/>
                </a:lnTo>
                <a:lnTo>
                  <a:pt x="11854" y="254854"/>
                </a:lnTo>
                <a:lnTo>
                  <a:pt x="12953" y="260215"/>
                </a:lnTo>
                <a:lnTo>
                  <a:pt x="13228" y="264888"/>
                </a:lnTo>
                <a:lnTo>
                  <a:pt x="15676" y="273042"/>
                </a:lnTo>
                <a:lnTo>
                  <a:pt x="20650" y="279597"/>
                </a:lnTo>
                <a:lnTo>
                  <a:pt x="27067" y="285224"/>
                </a:lnTo>
                <a:lnTo>
                  <a:pt x="33844" y="290594"/>
                </a:lnTo>
                <a:lnTo>
                  <a:pt x="37555" y="295955"/>
                </a:lnTo>
                <a:lnTo>
                  <a:pt x="40854" y="301591"/>
                </a:lnTo>
                <a:lnTo>
                  <a:pt x="44702" y="313000"/>
                </a:lnTo>
                <a:lnTo>
                  <a:pt x="51162" y="314787"/>
                </a:lnTo>
                <a:lnTo>
                  <a:pt x="60233" y="317949"/>
                </a:lnTo>
                <a:lnTo>
                  <a:pt x="66692" y="322622"/>
                </a:lnTo>
                <a:lnTo>
                  <a:pt x="78925" y="334856"/>
                </a:lnTo>
                <a:lnTo>
                  <a:pt x="84422" y="339943"/>
                </a:lnTo>
                <a:lnTo>
                  <a:pt x="91981" y="342004"/>
                </a:lnTo>
                <a:lnTo>
                  <a:pt x="103526" y="346816"/>
                </a:lnTo>
                <a:lnTo>
                  <a:pt x="112185" y="351764"/>
                </a:lnTo>
                <a:lnTo>
                  <a:pt x="116171" y="353689"/>
                </a:lnTo>
                <a:lnTo>
                  <a:pt x="120019" y="354788"/>
                </a:lnTo>
                <a:lnTo>
                  <a:pt x="124142" y="356575"/>
                </a:lnTo>
                <a:lnTo>
                  <a:pt x="133763" y="362074"/>
                </a:lnTo>
                <a:lnTo>
                  <a:pt x="140910" y="364273"/>
                </a:lnTo>
                <a:lnTo>
                  <a:pt x="147920" y="366748"/>
                </a:lnTo>
                <a:lnTo>
                  <a:pt x="159602" y="371559"/>
                </a:lnTo>
                <a:lnTo>
                  <a:pt x="171147" y="376645"/>
                </a:lnTo>
                <a:lnTo>
                  <a:pt x="178981" y="384618"/>
                </a:lnTo>
                <a:lnTo>
                  <a:pt x="186798" y="385921"/>
                </a:lnTo>
                <a:lnTo>
                  <a:pt x="193275" y="384635"/>
                </a:lnTo>
                <a:lnTo>
                  <a:pt x="199236" y="381312"/>
                </a:lnTo>
                <a:lnTo>
                  <a:pt x="205507" y="376507"/>
                </a:lnTo>
                <a:lnTo>
                  <a:pt x="213865" y="371202"/>
                </a:lnTo>
                <a:lnTo>
                  <a:pt x="223099" y="367057"/>
                </a:lnTo>
                <a:lnTo>
                  <a:pt x="241929" y="359874"/>
                </a:lnTo>
                <a:lnTo>
                  <a:pt x="251824" y="354651"/>
                </a:lnTo>
                <a:lnTo>
                  <a:pt x="290858" y="343517"/>
                </a:lnTo>
                <a:lnTo>
                  <a:pt x="297730" y="337743"/>
                </a:lnTo>
                <a:lnTo>
                  <a:pt x="301990" y="336231"/>
                </a:lnTo>
                <a:lnTo>
                  <a:pt x="313408" y="330724"/>
                </a:lnTo>
                <a:lnTo>
                  <a:pt x="323551" y="323103"/>
                </a:lnTo>
                <a:lnTo>
                  <a:pt x="332122" y="313730"/>
                </a:lnTo>
                <a:lnTo>
                  <a:pt x="338824" y="302965"/>
                </a:lnTo>
                <a:lnTo>
                  <a:pt x="342535" y="300079"/>
                </a:lnTo>
                <a:lnTo>
                  <a:pt x="344872" y="296780"/>
                </a:lnTo>
                <a:lnTo>
                  <a:pt x="349407" y="284958"/>
                </a:lnTo>
                <a:lnTo>
                  <a:pt x="352981" y="280422"/>
                </a:lnTo>
                <a:lnTo>
                  <a:pt x="367137" y="250317"/>
                </a:lnTo>
                <a:lnTo>
                  <a:pt x="365625" y="250317"/>
                </a:lnTo>
                <a:lnTo>
                  <a:pt x="369886" y="239733"/>
                </a:lnTo>
                <a:lnTo>
                  <a:pt x="375222" y="220913"/>
                </a:lnTo>
                <a:lnTo>
                  <a:pt x="377496" y="203684"/>
                </a:lnTo>
                <a:lnTo>
                  <a:pt x="378302" y="186196"/>
                </a:lnTo>
                <a:lnTo>
                  <a:pt x="378682" y="163167"/>
                </a:lnTo>
                <a:lnTo>
                  <a:pt x="377720" y="158081"/>
                </a:lnTo>
                <a:lnTo>
                  <a:pt x="374834" y="148046"/>
                </a:lnTo>
                <a:lnTo>
                  <a:pt x="373322" y="139661"/>
                </a:lnTo>
                <a:lnTo>
                  <a:pt x="359028" y="109831"/>
                </a:lnTo>
                <a:lnTo>
                  <a:pt x="355317" y="101034"/>
                </a:lnTo>
                <a:lnTo>
                  <a:pt x="351331" y="87563"/>
                </a:lnTo>
                <a:lnTo>
                  <a:pt x="347345" y="80415"/>
                </a:lnTo>
                <a:lnTo>
                  <a:pt x="331952" y="74779"/>
                </a:lnTo>
                <a:lnTo>
                  <a:pt x="326729" y="67493"/>
                </a:lnTo>
                <a:lnTo>
                  <a:pt x="321369" y="62820"/>
                </a:lnTo>
                <a:lnTo>
                  <a:pt x="317521" y="53747"/>
                </a:lnTo>
                <a:lnTo>
                  <a:pt x="313810" y="40001"/>
                </a:lnTo>
                <a:lnTo>
                  <a:pt x="293606" y="34090"/>
                </a:lnTo>
                <a:lnTo>
                  <a:pt x="290308" y="32715"/>
                </a:lnTo>
                <a:lnTo>
                  <a:pt x="285910" y="29966"/>
                </a:lnTo>
                <a:lnTo>
                  <a:pt x="281924" y="28592"/>
                </a:lnTo>
                <a:lnTo>
                  <a:pt x="277251" y="25155"/>
                </a:lnTo>
                <a:lnTo>
                  <a:pt x="274227" y="22543"/>
                </a:lnTo>
                <a:lnTo>
                  <a:pt x="272715" y="21718"/>
                </a:lnTo>
                <a:lnTo>
                  <a:pt x="269279" y="20481"/>
                </a:lnTo>
                <a:lnTo>
                  <a:pt x="262820" y="16770"/>
                </a:lnTo>
                <a:lnTo>
                  <a:pt x="256749" y="13982"/>
                </a:lnTo>
                <a:lnTo>
                  <a:pt x="250124" y="12302"/>
                </a:lnTo>
                <a:lnTo>
                  <a:pt x="236706" y="10309"/>
                </a:lnTo>
                <a:lnTo>
                  <a:pt x="226810" y="7010"/>
                </a:lnTo>
                <a:lnTo>
                  <a:pt x="217877" y="3161"/>
                </a:lnTo>
                <a:lnTo>
                  <a:pt x="212929" y="1924"/>
                </a:lnTo>
                <a:lnTo>
                  <a:pt x="20509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4" name="Google Shape;784;p31"/>
          <p:cNvSpPr/>
          <p:nvPr/>
        </p:nvSpPr>
        <p:spPr>
          <a:xfrm>
            <a:off x="247648" y="2408224"/>
            <a:ext cx="297180" cy="295275"/>
          </a:xfrm>
          <a:custGeom>
            <a:rect b="b" l="l" r="r" t="t"/>
            <a:pathLst>
              <a:path extrusionOk="0" h="295275" w="297180">
                <a:moveTo>
                  <a:pt x="139745" y="0"/>
                </a:moveTo>
                <a:lnTo>
                  <a:pt x="132846" y="0"/>
                </a:lnTo>
                <a:lnTo>
                  <a:pt x="119157" y="5361"/>
                </a:lnTo>
                <a:lnTo>
                  <a:pt x="114099" y="6873"/>
                </a:lnTo>
                <a:lnTo>
                  <a:pt x="103310" y="8385"/>
                </a:lnTo>
                <a:lnTo>
                  <a:pt x="94967" y="10996"/>
                </a:lnTo>
                <a:lnTo>
                  <a:pt x="82364" y="20894"/>
                </a:lnTo>
                <a:lnTo>
                  <a:pt x="80426" y="22131"/>
                </a:lnTo>
                <a:lnTo>
                  <a:pt x="78488" y="22681"/>
                </a:lnTo>
                <a:lnTo>
                  <a:pt x="76248" y="22818"/>
                </a:lnTo>
                <a:lnTo>
                  <a:pt x="73238" y="26255"/>
                </a:lnTo>
                <a:lnTo>
                  <a:pt x="70146" y="28592"/>
                </a:lnTo>
                <a:lnTo>
                  <a:pt x="63411" y="32990"/>
                </a:lnTo>
                <a:lnTo>
                  <a:pt x="55165" y="39588"/>
                </a:lnTo>
                <a:lnTo>
                  <a:pt x="53103" y="40963"/>
                </a:lnTo>
                <a:lnTo>
                  <a:pt x="48403" y="43300"/>
                </a:lnTo>
                <a:lnTo>
                  <a:pt x="46011" y="45637"/>
                </a:lnTo>
                <a:lnTo>
                  <a:pt x="42877" y="51823"/>
                </a:lnTo>
                <a:lnTo>
                  <a:pt x="38740" y="53747"/>
                </a:lnTo>
                <a:lnTo>
                  <a:pt x="27847" y="65259"/>
                </a:lnTo>
                <a:lnTo>
                  <a:pt x="21389" y="73713"/>
                </a:lnTo>
                <a:lnTo>
                  <a:pt x="16054" y="82837"/>
                </a:lnTo>
                <a:lnTo>
                  <a:pt x="12091" y="92786"/>
                </a:lnTo>
                <a:lnTo>
                  <a:pt x="11087" y="96085"/>
                </a:lnTo>
                <a:lnTo>
                  <a:pt x="9136" y="100896"/>
                </a:lnTo>
                <a:lnTo>
                  <a:pt x="7734" y="103508"/>
                </a:lnTo>
                <a:lnTo>
                  <a:pt x="1929" y="119673"/>
                </a:lnTo>
                <a:lnTo>
                  <a:pt x="0" y="137255"/>
                </a:lnTo>
                <a:lnTo>
                  <a:pt x="745" y="155044"/>
                </a:lnTo>
                <a:lnTo>
                  <a:pt x="8317" y="199179"/>
                </a:lnTo>
                <a:lnTo>
                  <a:pt x="18468" y="215402"/>
                </a:lnTo>
                <a:lnTo>
                  <a:pt x="29436" y="226399"/>
                </a:lnTo>
                <a:lnTo>
                  <a:pt x="55757" y="256503"/>
                </a:lnTo>
                <a:lnTo>
                  <a:pt x="98032" y="280971"/>
                </a:lnTo>
                <a:lnTo>
                  <a:pt x="101661" y="282346"/>
                </a:lnTo>
                <a:lnTo>
                  <a:pt x="106952" y="284958"/>
                </a:lnTo>
                <a:lnTo>
                  <a:pt x="115913" y="290594"/>
                </a:lnTo>
                <a:lnTo>
                  <a:pt x="123734" y="294168"/>
                </a:lnTo>
                <a:lnTo>
                  <a:pt x="131004" y="294855"/>
                </a:lnTo>
                <a:lnTo>
                  <a:pt x="138711" y="293491"/>
                </a:lnTo>
                <a:lnTo>
                  <a:pt x="146418" y="292501"/>
                </a:lnTo>
                <a:lnTo>
                  <a:pt x="154166" y="291897"/>
                </a:lnTo>
                <a:lnTo>
                  <a:pt x="161997" y="291693"/>
                </a:lnTo>
                <a:lnTo>
                  <a:pt x="175493" y="290508"/>
                </a:lnTo>
                <a:lnTo>
                  <a:pt x="188695" y="287673"/>
                </a:lnTo>
                <a:lnTo>
                  <a:pt x="214774" y="280147"/>
                </a:lnTo>
                <a:lnTo>
                  <a:pt x="221907" y="279734"/>
                </a:lnTo>
                <a:lnTo>
                  <a:pt x="226017" y="275198"/>
                </a:lnTo>
                <a:lnTo>
                  <a:pt x="247993" y="258565"/>
                </a:lnTo>
                <a:lnTo>
                  <a:pt x="266067" y="237946"/>
                </a:lnTo>
                <a:lnTo>
                  <a:pt x="290985" y="192446"/>
                </a:lnTo>
                <a:lnTo>
                  <a:pt x="294559" y="182645"/>
                </a:lnTo>
                <a:lnTo>
                  <a:pt x="295951" y="171981"/>
                </a:lnTo>
                <a:lnTo>
                  <a:pt x="296578" y="150383"/>
                </a:lnTo>
                <a:lnTo>
                  <a:pt x="296464" y="135885"/>
                </a:lnTo>
                <a:lnTo>
                  <a:pt x="288250" y="93474"/>
                </a:lnTo>
                <a:lnTo>
                  <a:pt x="264409" y="51187"/>
                </a:lnTo>
                <a:lnTo>
                  <a:pt x="226663" y="19519"/>
                </a:lnTo>
                <a:lnTo>
                  <a:pt x="222484" y="17320"/>
                </a:lnTo>
                <a:lnTo>
                  <a:pt x="215118" y="11271"/>
                </a:lnTo>
                <a:lnTo>
                  <a:pt x="208752" y="7667"/>
                </a:lnTo>
                <a:lnTo>
                  <a:pt x="202050" y="5635"/>
                </a:lnTo>
                <a:lnTo>
                  <a:pt x="194994" y="4738"/>
                </a:lnTo>
                <a:lnTo>
                  <a:pt x="180758" y="4536"/>
                </a:lnTo>
                <a:lnTo>
                  <a:pt x="171563" y="3848"/>
                </a:lnTo>
                <a:lnTo>
                  <a:pt x="167123" y="2886"/>
                </a:lnTo>
                <a:lnTo>
                  <a:pt x="160251" y="1512"/>
                </a:lnTo>
                <a:lnTo>
                  <a:pt x="153586" y="824"/>
                </a:lnTo>
                <a:lnTo>
                  <a:pt x="13974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5" name="Google Shape;785;p31"/>
          <p:cNvSpPr/>
          <p:nvPr/>
        </p:nvSpPr>
        <p:spPr>
          <a:xfrm>
            <a:off x="8268991" y="6775770"/>
            <a:ext cx="327025" cy="367030"/>
          </a:xfrm>
          <a:custGeom>
            <a:rect b="b" l="l" r="r" t="t"/>
            <a:pathLst>
              <a:path extrusionOk="0" h="367029" w="327025">
                <a:moveTo>
                  <a:pt x="38942" y="0"/>
                </a:moveTo>
                <a:lnTo>
                  <a:pt x="9925" y="25649"/>
                </a:lnTo>
                <a:lnTo>
                  <a:pt x="9083" y="42805"/>
                </a:lnTo>
                <a:lnTo>
                  <a:pt x="7709" y="50998"/>
                </a:lnTo>
                <a:lnTo>
                  <a:pt x="5647" y="59287"/>
                </a:lnTo>
                <a:lnTo>
                  <a:pt x="0" y="73276"/>
                </a:lnTo>
                <a:lnTo>
                  <a:pt x="253" y="88695"/>
                </a:lnTo>
                <a:lnTo>
                  <a:pt x="4063" y="104255"/>
                </a:lnTo>
                <a:lnTo>
                  <a:pt x="11557" y="125860"/>
                </a:lnTo>
                <a:lnTo>
                  <a:pt x="14993" y="131069"/>
                </a:lnTo>
                <a:lnTo>
                  <a:pt x="20491" y="136472"/>
                </a:lnTo>
                <a:lnTo>
                  <a:pt x="21041" y="141104"/>
                </a:lnTo>
                <a:lnTo>
                  <a:pt x="25164" y="143441"/>
                </a:lnTo>
                <a:lnTo>
                  <a:pt x="32173" y="149998"/>
                </a:lnTo>
                <a:lnTo>
                  <a:pt x="42207" y="158259"/>
                </a:lnTo>
                <a:lnTo>
                  <a:pt x="52485" y="164618"/>
                </a:lnTo>
                <a:lnTo>
                  <a:pt x="63613" y="169416"/>
                </a:lnTo>
                <a:lnTo>
                  <a:pt x="86462" y="177861"/>
                </a:lnTo>
                <a:lnTo>
                  <a:pt x="89898" y="181765"/>
                </a:lnTo>
                <a:lnTo>
                  <a:pt x="89623" y="184734"/>
                </a:lnTo>
                <a:lnTo>
                  <a:pt x="88249" y="189601"/>
                </a:lnTo>
                <a:lnTo>
                  <a:pt x="84699" y="198677"/>
                </a:lnTo>
                <a:lnTo>
                  <a:pt x="82116" y="208170"/>
                </a:lnTo>
                <a:lnTo>
                  <a:pt x="80537" y="217887"/>
                </a:lnTo>
                <a:lnTo>
                  <a:pt x="80003" y="227636"/>
                </a:lnTo>
                <a:lnTo>
                  <a:pt x="80415" y="236245"/>
                </a:lnTo>
                <a:lnTo>
                  <a:pt x="90328" y="279111"/>
                </a:lnTo>
                <a:lnTo>
                  <a:pt x="130082" y="323813"/>
                </a:lnTo>
                <a:lnTo>
                  <a:pt x="159306" y="352891"/>
                </a:lnTo>
                <a:lnTo>
                  <a:pt x="185213" y="366569"/>
                </a:lnTo>
                <a:lnTo>
                  <a:pt x="194452" y="365780"/>
                </a:lnTo>
                <a:lnTo>
                  <a:pt x="210556" y="358958"/>
                </a:lnTo>
                <a:lnTo>
                  <a:pt x="217563" y="357672"/>
                </a:lnTo>
                <a:lnTo>
                  <a:pt x="262025" y="350281"/>
                </a:lnTo>
                <a:lnTo>
                  <a:pt x="302381" y="323543"/>
                </a:lnTo>
                <a:lnTo>
                  <a:pt x="304305" y="319956"/>
                </a:lnTo>
                <a:lnTo>
                  <a:pt x="305680" y="318897"/>
                </a:lnTo>
                <a:lnTo>
                  <a:pt x="313857" y="276686"/>
                </a:lnTo>
                <a:lnTo>
                  <a:pt x="314609" y="244359"/>
                </a:lnTo>
                <a:lnTo>
                  <a:pt x="311074" y="228423"/>
                </a:lnTo>
                <a:lnTo>
                  <a:pt x="304189" y="213606"/>
                </a:lnTo>
                <a:lnTo>
                  <a:pt x="294547" y="201147"/>
                </a:lnTo>
                <a:lnTo>
                  <a:pt x="293860" y="197133"/>
                </a:lnTo>
                <a:lnTo>
                  <a:pt x="277721" y="161577"/>
                </a:lnTo>
                <a:lnTo>
                  <a:pt x="276267" y="151661"/>
                </a:lnTo>
                <a:lnTo>
                  <a:pt x="274068" y="147125"/>
                </a:lnTo>
                <a:lnTo>
                  <a:pt x="313396" y="141609"/>
                </a:lnTo>
                <a:lnTo>
                  <a:pt x="327000" y="124334"/>
                </a:lnTo>
                <a:lnTo>
                  <a:pt x="324979" y="116318"/>
                </a:lnTo>
                <a:lnTo>
                  <a:pt x="322172" y="108677"/>
                </a:lnTo>
                <a:lnTo>
                  <a:pt x="317362" y="105694"/>
                </a:lnTo>
                <a:lnTo>
                  <a:pt x="316400" y="99728"/>
                </a:lnTo>
                <a:lnTo>
                  <a:pt x="282315" y="76305"/>
                </a:lnTo>
                <a:lnTo>
                  <a:pt x="274105" y="76673"/>
                </a:lnTo>
                <a:lnTo>
                  <a:pt x="244862" y="104878"/>
                </a:lnTo>
                <a:lnTo>
                  <a:pt x="245017" y="113635"/>
                </a:lnTo>
                <a:lnTo>
                  <a:pt x="246718" y="123385"/>
                </a:lnTo>
                <a:lnTo>
                  <a:pt x="259225" y="137406"/>
                </a:lnTo>
                <a:lnTo>
                  <a:pt x="254552" y="138231"/>
                </a:lnTo>
                <a:lnTo>
                  <a:pt x="238609" y="135399"/>
                </a:lnTo>
                <a:lnTo>
                  <a:pt x="233661" y="135564"/>
                </a:lnTo>
                <a:lnTo>
                  <a:pt x="225140" y="137379"/>
                </a:lnTo>
                <a:lnTo>
                  <a:pt x="211142" y="139345"/>
                </a:lnTo>
                <a:lnTo>
                  <a:pt x="169201" y="138286"/>
                </a:lnTo>
                <a:lnTo>
                  <a:pt x="165765" y="131523"/>
                </a:lnTo>
                <a:lnTo>
                  <a:pt x="166163" y="120330"/>
                </a:lnTo>
                <a:lnTo>
                  <a:pt x="163996" y="108990"/>
                </a:lnTo>
                <a:lnTo>
                  <a:pt x="157794" y="86683"/>
                </a:lnTo>
                <a:lnTo>
                  <a:pt x="156282" y="78738"/>
                </a:lnTo>
                <a:lnTo>
                  <a:pt x="146936" y="67534"/>
                </a:lnTo>
                <a:lnTo>
                  <a:pt x="108513" y="30482"/>
                </a:lnTo>
                <a:lnTo>
                  <a:pt x="88112" y="20839"/>
                </a:lnTo>
                <a:lnTo>
                  <a:pt x="85500" y="16797"/>
                </a:lnTo>
                <a:lnTo>
                  <a:pt x="81789" y="13100"/>
                </a:lnTo>
                <a:lnTo>
                  <a:pt x="78216" y="11230"/>
                </a:lnTo>
                <a:lnTo>
                  <a:pt x="71894" y="6501"/>
                </a:lnTo>
                <a:lnTo>
                  <a:pt x="57600" y="2584"/>
                </a:lnTo>
                <a:lnTo>
                  <a:pt x="48812" y="633"/>
                </a:lnTo>
                <a:lnTo>
                  <a:pt x="3894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86" name="Google Shape;786;p31"/>
          <p:cNvPicPr preferRelativeResize="0"/>
          <p:nvPr/>
        </p:nvPicPr>
        <p:blipFill rotWithShape="1">
          <a:blip r:embed="rId3">
            <a:alphaModFix/>
          </a:blip>
          <a:srcRect b="0" l="0" r="0" t="0"/>
          <a:stretch/>
        </p:blipFill>
        <p:spPr>
          <a:xfrm>
            <a:off x="3534460" y="1415200"/>
            <a:ext cx="233098" cy="222121"/>
          </a:xfrm>
          <a:prstGeom prst="rect">
            <a:avLst/>
          </a:prstGeom>
          <a:noFill/>
          <a:ln>
            <a:noFill/>
          </a:ln>
        </p:spPr>
      </p:pic>
      <p:sp>
        <p:nvSpPr>
          <p:cNvPr id="787" name="Google Shape;787;p31"/>
          <p:cNvSpPr/>
          <p:nvPr/>
        </p:nvSpPr>
        <p:spPr>
          <a:xfrm>
            <a:off x="9751984" y="5939343"/>
            <a:ext cx="271780" cy="210185"/>
          </a:xfrm>
          <a:custGeom>
            <a:rect b="b" l="l" r="r" t="t"/>
            <a:pathLst>
              <a:path extrusionOk="0" h="210185" w="271779">
                <a:moveTo>
                  <a:pt x="53739" y="0"/>
                </a:moveTo>
                <a:lnTo>
                  <a:pt x="45492" y="3161"/>
                </a:lnTo>
                <a:lnTo>
                  <a:pt x="35322" y="11409"/>
                </a:lnTo>
                <a:lnTo>
                  <a:pt x="32985" y="12234"/>
                </a:lnTo>
                <a:lnTo>
                  <a:pt x="7146" y="42750"/>
                </a:lnTo>
                <a:lnTo>
                  <a:pt x="0" y="84917"/>
                </a:lnTo>
                <a:lnTo>
                  <a:pt x="3745" y="106154"/>
                </a:lnTo>
                <a:lnTo>
                  <a:pt x="10582" y="126877"/>
                </a:lnTo>
                <a:lnTo>
                  <a:pt x="14568" y="129351"/>
                </a:lnTo>
                <a:lnTo>
                  <a:pt x="15255" y="132650"/>
                </a:lnTo>
                <a:lnTo>
                  <a:pt x="19653" y="143510"/>
                </a:lnTo>
                <a:lnTo>
                  <a:pt x="23502" y="148321"/>
                </a:lnTo>
                <a:lnTo>
                  <a:pt x="28312" y="153269"/>
                </a:lnTo>
                <a:lnTo>
                  <a:pt x="30649" y="159593"/>
                </a:lnTo>
                <a:lnTo>
                  <a:pt x="35597" y="162342"/>
                </a:lnTo>
                <a:lnTo>
                  <a:pt x="59786" y="181724"/>
                </a:lnTo>
                <a:lnTo>
                  <a:pt x="65009" y="184886"/>
                </a:lnTo>
                <a:lnTo>
                  <a:pt x="69682" y="188460"/>
                </a:lnTo>
                <a:lnTo>
                  <a:pt x="73942" y="190796"/>
                </a:lnTo>
                <a:lnTo>
                  <a:pt x="85350" y="195333"/>
                </a:lnTo>
                <a:lnTo>
                  <a:pt x="90848" y="198082"/>
                </a:lnTo>
                <a:lnTo>
                  <a:pt x="96345" y="201244"/>
                </a:lnTo>
                <a:lnTo>
                  <a:pt x="109127" y="203718"/>
                </a:lnTo>
                <a:lnTo>
                  <a:pt x="114900" y="205505"/>
                </a:lnTo>
                <a:lnTo>
                  <a:pt x="124658" y="209904"/>
                </a:lnTo>
                <a:lnTo>
                  <a:pt x="133317" y="209629"/>
                </a:lnTo>
                <a:lnTo>
                  <a:pt x="140876" y="207842"/>
                </a:lnTo>
                <a:lnTo>
                  <a:pt x="147808" y="206553"/>
                </a:lnTo>
                <a:lnTo>
                  <a:pt x="154792" y="206089"/>
                </a:lnTo>
                <a:lnTo>
                  <a:pt x="161827" y="206295"/>
                </a:lnTo>
                <a:lnTo>
                  <a:pt x="168914" y="207017"/>
                </a:lnTo>
                <a:lnTo>
                  <a:pt x="179471" y="207290"/>
                </a:lnTo>
                <a:lnTo>
                  <a:pt x="190079" y="205797"/>
                </a:lnTo>
                <a:lnTo>
                  <a:pt x="200379" y="202784"/>
                </a:lnTo>
                <a:lnTo>
                  <a:pt x="210008" y="198494"/>
                </a:lnTo>
                <a:lnTo>
                  <a:pt x="213857" y="196295"/>
                </a:lnTo>
                <a:lnTo>
                  <a:pt x="221691" y="194370"/>
                </a:lnTo>
                <a:lnTo>
                  <a:pt x="230349" y="192583"/>
                </a:lnTo>
                <a:lnTo>
                  <a:pt x="238046" y="187085"/>
                </a:lnTo>
                <a:lnTo>
                  <a:pt x="241070" y="178562"/>
                </a:lnTo>
                <a:lnTo>
                  <a:pt x="247804" y="174544"/>
                </a:lnTo>
                <a:lnTo>
                  <a:pt x="255364" y="172291"/>
                </a:lnTo>
                <a:lnTo>
                  <a:pt x="271307" y="170040"/>
                </a:lnTo>
                <a:lnTo>
                  <a:pt x="269795" y="165641"/>
                </a:lnTo>
                <a:lnTo>
                  <a:pt x="265946" y="162617"/>
                </a:lnTo>
                <a:lnTo>
                  <a:pt x="263885" y="159318"/>
                </a:lnTo>
                <a:lnTo>
                  <a:pt x="260861" y="146259"/>
                </a:lnTo>
                <a:lnTo>
                  <a:pt x="254539" y="139523"/>
                </a:lnTo>
                <a:lnTo>
                  <a:pt x="224989" y="109282"/>
                </a:lnTo>
                <a:lnTo>
                  <a:pt x="221416" y="107082"/>
                </a:lnTo>
                <a:lnTo>
                  <a:pt x="218942" y="101171"/>
                </a:lnTo>
                <a:lnTo>
                  <a:pt x="216193" y="95948"/>
                </a:lnTo>
                <a:lnTo>
                  <a:pt x="205335" y="85363"/>
                </a:lnTo>
                <a:lnTo>
                  <a:pt x="204648" y="77253"/>
                </a:lnTo>
                <a:lnTo>
                  <a:pt x="203274" y="69143"/>
                </a:lnTo>
                <a:lnTo>
                  <a:pt x="195618" y="59488"/>
                </a:lnTo>
                <a:lnTo>
                  <a:pt x="187279" y="50774"/>
                </a:lnTo>
                <a:lnTo>
                  <a:pt x="167127" y="31203"/>
                </a:lnTo>
                <a:lnTo>
                  <a:pt x="164653" y="23780"/>
                </a:lnTo>
                <a:lnTo>
                  <a:pt x="157231" y="20756"/>
                </a:lnTo>
                <a:lnTo>
                  <a:pt x="144862" y="14570"/>
                </a:lnTo>
                <a:lnTo>
                  <a:pt x="129331" y="10034"/>
                </a:lnTo>
                <a:lnTo>
                  <a:pt x="123558" y="8797"/>
                </a:lnTo>
                <a:lnTo>
                  <a:pt x="118198" y="7010"/>
                </a:lnTo>
                <a:lnTo>
                  <a:pt x="112838" y="4398"/>
                </a:lnTo>
                <a:lnTo>
                  <a:pt x="108064" y="2401"/>
                </a:lnTo>
                <a:lnTo>
                  <a:pt x="102891" y="1202"/>
                </a:lnTo>
                <a:lnTo>
                  <a:pt x="95888" y="571"/>
                </a:lnTo>
                <a:lnTo>
                  <a:pt x="85625" y="274"/>
                </a:lnTo>
                <a:lnTo>
                  <a:pt x="5373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8" name="Google Shape;788;p31"/>
          <p:cNvSpPr/>
          <p:nvPr/>
        </p:nvSpPr>
        <p:spPr>
          <a:xfrm>
            <a:off x="3772318" y="5406403"/>
            <a:ext cx="290830" cy="183515"/>
          </a:xfrm>
          <a:custGeom>
            <a:rect b="b" l="l" r="r" t="t"/>
            <a:pathLst>
              <a:path extrusionOk="0" h="183514" w="290829">
                <a:moveTo>
                  <a:pt x="157008" y="0"/>
                </a:moveTo>
                <a:lnTo>
                  <a:pt x="150273" y="0"/>
                </a:lnTo>
                <a:lnTo>
                  <a:pt x="146975" y="1512"/>
                </a:lnTo>
                <a:lnTo>
                  <a:pt x="140790" y="1649"/>
                </a:lnTo>
                <a:lnTo>
                  <a:pt x="101909" y="25129"/>
                </a:lnTo>
                <a:lnTo>
                  <a:pt x="80728" y="54709"/>
                </a:lnTo>
                <a:lnTo>
                  <a:pt x="71795" y="65844"/>
                </a:lnTo>
                <a:lnTo>
                  <a:pt x="66710" y="59520"/>
                </a:lnTo>
                <a:lnTo>
                  <a:pt x="59425" y="58421"/>
                </a:lnTo>
                <a:lnTo>
                  <a:pt x="45776" y="58389"/>
                </a:lnTo>
                <a:lnTo>
                  <a:pt x="32693" y="61874"/>
                </a:lnTo>
                <a:lnTo>
                  <a:pt x="20847" y="68376"/>
                </a:lnTo>
                <a:lnTo>
                  <a:pt x="10909" y="77390"/>
                </a:lnTo>
                <a:lnTo>
                  <a:pt x="3670" y="89128"/>
                </a:lnTo>
                <a:lnTo>
                  <a:pt x="0" y="102735"/>
                </a:lnTo>
                <a:lnTo>
                  <a:pt x="66" y="116728"/>
                </a:lnTo>
                <a:lnTo>
                  <a:pt x="23330" y="151104"/>
                </a:lnTo>
                <a:lnTo>
                  <a:pt x="61216" y="158521"/>
                </a:lnTo>
                <a:lnTo>
                  <a:pt x="70146" y="156173"/>
                </a:lnTo>
                <a:lnTo>
                  <a:pt x="78766" y="152305"/>
                </a:lnTo>
                <a:lnTo>
                  <a:pt x="87463" y="147908"/>
                </a:lnTo>
                <a:lnTo>
                  <a:pt x="102444" y="160624"/>
                </a:lnTo>
                <a:lnTo>
                  <a:pt x="116875" y="171689"/>
                </a:lnTo>
                <a:lnTo>
                  <a:pt x="119899" y="173201"/>
                </a:lnTo>
                <a:lnTo>
                  <a:pt x="129382" y="175676"/>
                </a:lnTo>
                <a:lnTo>
                  <a:pt x="132681" y="176775"/>
                </a:lnTo>
                <a:lnTo>
                  <a:pt x="141752" y="182411"/>
                </a:lnTo>
                <a:lnTo>
                  <a:pt x="146837" y="183236"/>
                </a:lnTo>
                <a:lnTo>
                  <a:pt x="156183" y="180624"/>
                </a:lnTo>
                <a:lnTo>
                  <a:pt x="162368" y="180212"/>
                </a:lnTo>
                <a:lnTo>
                  <a:pt x="166629" y="180762"/>
                </a:lnTo>
                <a:lnTo>
                  <a:pt x="178122" y="180974"/>
                </a:lnTo>
                <a:lnTo>
                  <a:pt x="189409" y="178854"/>
                </a:lnTo>
                <a:lnTo>
                  <a:pt x="200027" y="174595"/>
                </a:lnTo>
                <a:lnTo>
                  <a:pt x="209510" y="168390"/>
                </a:lnTo>
                <a:lnTo>
                  <a:pt x="212946" y="168115"/>
                </a:lnTo>
                <a:lnTo>
                  <a:pt x="217069" y="164954"/>
                </a:lnTo>
                <a:lnTo>
                  <a:pt x="222356" y="163124"/>
                </a:lnTo>
                <a:lnTo>
                  <a:pt x="227412" y="165057"/>
                </a:lnTo>
                <a:lnTo>
                  <a:pt x="232415" y="168588"/>
                </a:lnTo>
                <a:lnTo>
                  <a:pt x="237548" y="171552"/>
                </a:lnTo>
                <a:lnTo>
                  <a:pt x="278967" y="161519"/>
                </a:lnTo>
                <a:lnTo>
                  <a:pt x="290787" y="124415"/>
                </a:lnTo>
                <a:lnTo>
                  <a:pt x="289775" y="116705"/>
                </a:lnTo>
                <a:lnTo>
                  <a:pt x="287059" y="110908"/>
                </a:lnTo>
                <a:lnTo>
                  <a:pt x="283092" y="105587"/>
                </a:lnTo>
                <a:lnTo>
                  <a:pt x="269159" y="90312"/>
                </a:lnTo>
                <a:lnTo>
                  <a:pt x="260775" y="90587"/>
                </a:lnTo>
                <a:lnTo>
                  <a:pt x="253766" y="89625"/>
                </a:lnTo>
                <a:lnTo>
                  <a:pt x="251567" y="73679"/>
                </a:lnTo>
                <a:lnTo>
                  <a:pt x="249505" y="66256"/>
                </a:lnTo>
                <a:lnTo>
                  <a:pt x="244557" y="56496"/>
                </a:lnTo>
                <a:lnTo>
                  <a:pt x="240984" y="43025"/>
                </a:lnTo>
                <a:lnTo>
                  <a:pt x="237136" y="38764"/>
                </a:lnTo>
                <a:lnTo>
                  <a:pt x="235349" y="36427"/>
                </a:lnTo>
                <a:lnTo>
                  <a:pt x="229437" y="29842"/>
                </a:lnTo>
                <a:lnTo>
                  <a:pt x="190303" y="4312"/>
                </a:lnTo>
                <a:lnTo>
                  <a:pt x="163468" y="274"/>
                </a:lnTo>
                <a:lnTo>
                  <a:pt x="15700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9" name="Google Shape;789;p31"/>
          <p:cNvSpPr/>
          <p:nvPr/>
        </p:nvSpPr>
        <p:spPr>
          <a:xfrm>
            <a:off x="8876838" y="5680056"/>
            <a:ext cx="200025" cy="267335"/>
          </a:xfrm>
          <a:custGeom>
            <a:rect b="b" l="l" r="r" t="t"/>
            <a:pathLst>
              <a:path extrusionOk="0" h="267335" w="200025">
                <a:moveTo>
                  <a:pt x="145162" y="0"/>
                </a:moveTo>
                <a:lnTo>
                  <a:pt x="138329" y="824"/>
                </a:lnTo>
                <a:lnTo>
                  <a:pt x="131289" y="3247"/>
                </a:lnTo>
                <a:lnTo>
                  <a:pt x="124173" y="5257"/>
                </a:lnTo>
                <a:lnTo>
                  <a:pt x="86857" y="23471"/>
                </a:lnTo>
                <a:lnTo>
                  <a:pt x="69952" y="59606"/>
                </a:lnTo>
                <a:lnTo>
                  <a:pt x="72130" y="72513"/>
                </a:lnTo>
                <a:lnTo>
                  <a:pt x="75519" y="85947"/>
                </a:lnTo>
                <a:lnTo>
                  <a:pt x="76343" y="95020"/>
                </a:lnTo>
                <a:lnTo>
                  <a:pt x="38539" y="103841"/>
                </a:lnTo>
                <a:lnTo>
                  <a:pt x="8310" y="138733"/>
                </a:lnTo>
                <a:lnTo>
                  <a:pt x="0" y="181473"/>
                </a:lnTo>
                <a:lnTo>
                  <a:pt x="1576" y="195917"/>
                </a:lnTo>
                <a:lnTo>
                  <a:pt x="20268" y="232482"/>
                </a:lnTo>
                <a:lnTo>
                  <a:pt x="24666" y="236606"/>
                </a:lnTo>
                <a:lnTo>
                  <a:pt x="28789" y="246915"/>
                </a:lnTo>
                <a:lnTo>
                  <a:pt x="37310" y="252414"/>
                </a:lnTo>
                <a:lnTo>
                  <a:pt x="44595" y="252826"/>
                </a:lnTo>
                <a:lnTo>
                  <a:pt x="59352" y="262223"/>
                </a:lnTo>
                <a:lnTo>
                  <a:pt x="77821" y="266761"/>
                </a:lnTo>
                <a:lnTo>
                  <a:pt x="97165" y="267150"/>
                </a:lnTo>
                <a:lnTo>
                  <a:pt x="114552" y="264098"/>
                </a:lnTo>
                <a:lnTo>
                  <a:pt x="122386" y="261761"/>
                </a:lnTo>
                <a:lnTo>
                  <a:pt x="128571" y="256675"/>
                </a:lnTo>
                <a:lnTo>
                  <a:pt x="140803" y="247465"/>
                </a:lnTo>
                <a:lnTo>
                  <a:pt x="153035" y="241279"/>
                </a:lnTo>
                <a:lnTo>
                  <a:pt x="156471" y="234819"/>
                </a:lnTo>
                <a:lnTo>
                  <a:pt x="160594" y="226296"/>
                </a:lnTo>
                <a:lnTo>
                  <a:pt x="168841" y="216261"/>
                </a:lnTo>
                <a:lnTo>
                  <a:pt x="176125" y="201690"/>
                </a:lnTo>
                <a:lnTo>
                  <a:pt x="178461" y="197841"/>
                </a:lnTo>
                <a:lnTo>
                  <a:pt x="191381" y="192343"/>
                </a:lnTo>
                <a:lnTo>
                  <a:pt x="197291" y="188631"/>
                </a:lnTo>
                <a:lnTo>
                  <a:pt x="197978" y="173923"/>
                </a:lnTo>
                <a:lnTo>
                  <a:pt x="199902" y="164988"/>
                </a:lnTo>
                <a:lnTo>
                  <a:pt x="197841" y="160177"/>
                </a:lnTo>
                <a:lnTo>
                  <a:pt x="188220" y="153166"/>
                </a:lnTo>
                <a:lnTo>
                  <a:pt x="185059" y="149455"/>
                </a:lnTo>
                <a:lnTo>
                  <a:pt x="182172" y="142857"/>
                </a:lnTo>
                <a:lnTo>
                  <a:pt x="178116" y="136398"/>
                </a:lnTo>
                <a:lnTo>
                  <a:pt x="172706" y="131190"/>
                </a:lnTo>
                <a:lnTo>
                  <a:pt x="166188" y="127450"/>
                </a:lnTo>
                <a:lnTo>
                  <a:pt x="158807" y="125399"/>
                </a:lnTo>
                <a:lnTo>
                  <a:pt x="153310" y="128148"/>
                </a:lnTo>
                <a:lnTo>
                  <a:pt x="147400" y="123612"/>
                </a:lnTo>
                <a:lnTo>
                  <a:pt x="143689" y="120038"/>
                </a:lnTo>
                <a:lnTo>
                  <a:pt x="141106" y="114600"/>
                </a:lnTo>
                <a:lnTo>
                  <a:pt x="142401" y="108388"/>
                </a:lnTo>
                <a:lnTo>
                  <a:pt x="146298" y="102950"/>
                </a:lnTo>
                <a:lnTo>
                  <a:pt x="151523" y="99831"/>
                </a:lnTo>
                <a:lnTo>
                  <a:pt x="160732" y="97494"/>
                </a:lnTo>
                <a:lnTo>
                  <a:pt x="166642" y="82648"/>
                </a:lnTo>
                <a:lnTo>
                  <a:pt x="182310" y="47458"/>
                </a:lnTo>
                <a:lnTo>
                  <a:pt x="181760" y="35220"/>
                </a:lnTo>
                <a:lnTo>
                  <a:pt x="177293" y="25018"/>
                </a:lnTo>
                <a:lnTo>
                  <a:pt x="169940" y="16413"/>
                </a:lnTo>
                <a:lnTo>
                  <a:pt x="160732" y="8969"/>
                </a:lnTo>
                <a:lnTo>
                  <a:pt x="154547" y="5120"/>
                </a:lnTo>
                <a:lnTo>
                  <a:pt x="151661" y="2783"/>
                </a:lnTo>
                <a:lnTo>
                  <a:pt x="14516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90" name="Google Shape;790;p31"/>
          <p:cNvPicPr preferRelativeResize="0"/>
          <p:nvPr/>
        </p:nvPicPr>
        <p:blipFill rotWithShape="1">
          <a:blip r:embed="rId4">
            <a:alphaModFix/>
          </a:blip>
          <a:srcRect b="0" l="0" r="0" t="0"/>
          <a:stretch/>
        </p:blipFill>
        <p:spPr>
          <a:xfrm>
            <a:off x="5856306" y="679504"/>
            <a:ext cx="208739" cy="207429"/>
          </a:xfrm>
          <a:prstGeom prst="rect">
            <a:avLst/>
          </a:prstGeom>
          <a:noFill/>
          <a:ln>
            <a:noFill/>
          </a:ln>
        </p:spPr>
      </p:pic>
      <p:pic>
        <p:nvPicPr>
          <p:cNvPr id="791" name="Google Shape;791;p31"/>
          <p:cNvPicPr preferRelativeResize="0"/>
          <p:nvPr/>
        </p:nvPicPr>
        <p:blipFill rotWithShape="1">
          <a:blip r:embed="rId5">
            <a:alphaModFix/>
          </a:blip>
          <a:srcRect b="0" l="0" r="0" t="0"/>
          <a:stretch/>
        </p:blipFill>
        <p:spPr>
          <a:xfrm>
            <a:off x="5938108" y="2007111"/>
            <a:ext cx="232319" cy="236707"/>
          </a:xfrm>
          <a:prstGeom prst="rect">
            <a:avLst/>
          </a:prstGeom>
          <a:noFill/>
          <a:ln>
            <a:noFill/>
          </a:ln>
        </p:spPr>
      </p:pic>
      <p:pic>
        <p:nvPicPr>
          <p:cNvPr id="792" name="Google Shape;792;p31"/>
          <p:cNvPicPr preferRelativeResize="0"/>
          <p:nvPr/>
        </p:nvPicPr>
        <p:blipFill rotWithShape="1">
          <a:blip r:embed="rId6">
            <a:alphaModFix/>
          </a:blip>
          <a:srcRect b="0" l="0" r="0" t="0"/>
          <a:stretch/>
        </p:blipFill>
        <p:spPr>
          <a:xfrm>
            <a:off x="2323287" y="6726559"/>
            <a:ext cx="186203" cy="185845"/>
          </a:xfrm>
          <a:prstGeom prst="rect">
            <a:avLst/>
          </a:prstGeom>
          <a:noFill/>
          <a:ln>
            <a:noFill/>
          </a:ln>
        </p:spPr>
      </p:pic>
      <p:pic>
        <p:nvPicPr>
          <p:cNvPr id="793" name="Google Shape;793;p31"/>
          <p:cNvPicPr preferRelativeResize="0"/>
          <p:nvPr/>
        </p:nvPicPr>
        <p:blipFill rotWithShape="1">
          <a:blip r:embed="rId7">
            <a:alphaModFix/>
          </a:blip>
          <a:srcRect b="0" l="0" r="0" t="0"/>
          <a:stretch/>
        </p:blipFill>
        <p:spPr>
          <a:xfrm>
            <a:off x="2518089" y="1463862"/>
            <a:ext cx="6924654" cy="5106568"/>
          </a:xfrm>
          <a:prstGeom prst="rect">
            <a:avLst/>
          </a:prstGeom>
          <a:noFill/>
          <a:ln>
            <a:noFill/>
          </a:ln>
        </p:spPr>
      </p:pic>
      <p:sp>
        <p:nvSpPr>
          <p:cNvPr id="794" name="Google Shape;794;p31"/>
          <p:cNvSpPr/>
          <p:nvPr/>
        </p:nvSpPr>
        <p:spPr>
          <a:xfrm>
            <a:off x="569790" y="2901025"/>
            <a:ext cx="183515" cy="185420"/>
          </a:xfrm>
          <a:custGeom>
            <a:rect b="b" l="l" r="r" t="t"/>
            <a:pathLst>
              <a:path extrusionOk="0" h="185419" w="183515">
                <a:moveTo>
                  <a:pt x="78121" y="0"/>
                </a:moveTo>
                <a:lnTo>
                  <a:pt x="74959" y="1649"/>
                </a:lnTo>
                <a:lnTo>
                  <a:pt x="66383" y="6873"/>
                </a:lnTo>
                <a:lnTo>
                  <a:pt x="62672" y="8110"/>
                </a:lnTo>
                <a:lnTo>
                  <a:pt x="20739" y="33128"/>
                </a:lnTo>
                <a:lnTo>
                  <a:pt x="683" y="82498"/>
                </a:lnTo>
                <a:lnTo>
                  <a:pt x="0" y="100759"/>
                </a:lnTo>
                <a:lnTo>
                  <a:pt x="700" y="111298"/>
                </a:lnTo>
                <a:lnTo>
                  <a:pt x="2942" y="121877"/>
                </a:lnTo>
                <a:lnTo>
                  <a:pt x="6940" y="131862"/>
                </a:lnTo>
                <a:lnTo>
                  <a:pt x="12905" y="140623"/>
                </a:lnTo>
                <a:lnTo>
                  <a:pt x="15269" y="143235"/>
                </a:lnTo>
                <a:lnTo>
                  <a:pt x="16616" y="145572"/>
                </a:lnTo>
                <a:lnTo>
                  <a:pt x="56185" y="175126"/>
                </a:lnTo>
                <a:lnTo>
                  <a:pt x="60102" y="177188"/>
                </a:lnTo>
                <a:lnTo>
                  <a:pt x="61202" y="178287"/>
                </a:lnTo>
                <a:lnTo>
                  <a:pt x="71770" y="184063"/>
                </a:lnTo>
                <a:lnTo>
                  <a:pt x="84634" y="185315"/>
                </a:lnTo>
                <a:lnTo>
                  <a:pt x="110323" y="182961"/>
                </a:lnTo>
                <a:lnTo>
                  <a:pt x="115628" y="181312"/>
                </a:lnTo>
                <a:lnTo>
                  <a:pt x="123036" y="175951"/>
                </a:lnTo>
                <a:lnTo>
                  <a:pt x="129674" y="174164"/>
                </a:lnTo>
                <a:lnTo>
                  <a:pt x="165093" y="150108"/>
                </a:lnTo>
                <a:lnTo>
                  <a:pt x="166989" y="142822"/>
                </a:lnTo>
                <a:lnTo>
                  <a:pt x="173752" y="132513"/>
                </a:lnTo>
                <a:lnTo>
                  <a:pt x="177724" y="115880"/>
                </a:lnTo>
                <a:lnTo>
                  <a:pt x="182029" y="109245"/>
                </a:lnTo>
                <a:lnTo>
                  <a:pt x="182893" y="100742"/>
                </a:lnTo>
                <a:lnTo>
                  <a:pt x="182337" y="91697"/>
                </a:lnTo>
                <a:lnTo>
                  <a:pt x="182383" y="83439"/>
                </a:lnTo>
                <a:lnTo>
                  <a:pt x="183414" y="75878"/>
                </a:lnTo>
                <a:lnTo>
                  <a:pt x="179854" y="71342"/>
                </a:lnTo>
                <a:lnTo>
                  <a:pt x="175607" y="61445"/>
                </a:lnTo>
                <a:lnTo>
                  <a:pt x="173298" y="45499"/>
                </a:lnTo>
                <a:lnTo>
                  <a:pt x="167168" y="42613"/>
                </a:lnTo>
                <a:lnTo>
                  <a:pt x="137478" y="14725"/>
                </a:lnTo>
                <a:lnTo>
                  <a:pt x="101692" y="962"/>
                </a:lnTo>
                <a:lnTo>
                  <a:pt x="96524" y="3574"/>
                </a:lnTo>
                <a:lnTo>
                  <a:pt x="95713" y="3986"/>
                </a:lnTo>
                <a:lnTo>
                  <a:pt x="91109" y="3299"/>
                </a:lnTo>
                <a:lnTo>
                  <a:pt x="7812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95" name="Google Shape;795;p31"/>
          <p:cNvPicPr preferRelativeResize="0"/>
          <p:nvPr/>
        </p:nvPicPr>
        <p:blipFill rotWithShape="1">
          <a:blip r:embed="rId8">
            <a:alphaModFix/>
          </a:blip>
          <a:srcRect b="0" l="0" r="0" t="0"/>
          <a:stretch/>
        </p:blipFill>
        <p:spPr>
          <a:xfrm>
            <a:off x="7893791" y="7017968"/>
            <a:ext cx="168364" cy="218588"/>
          </a:xfrm>
          <a:prstGeom prst="rect">
            <a:avLst/>
          </a:prstGeom>
          <a:noFill/>
          <a:ln>
            <a:noFill/>
          </a:ln>
        </p:spPr>
      </p:pic>
      <p:pic>
        <p:nvPicPr>
          <p:cNvPr id="796" name="Google Shape;796;p31"/>
          <p:cNvPicPr preferRelativeResize="0"/>
          <p:nvPr/>
        </p:nvPicPr>
        <p:blipFill rotWithShape="1">
          <a:blip r:embed="rId9">
            <a:alphaModFix/>
          </a:blip>
          <a:srcRect b="0" l="0" r="0" t="0"/>
          <a:stretch/>
        </p:blipFill>
        <p:spPr>
          <a:xfrm>
            <a:off x="4681399" y="4714146"/>
            <a:ext cx="176198" cy="178700"/>
          </a:xfrm>
          <a:prstGeom prst="rect">
            <a:avLst/>
          </a:prstGeom>
          <a:noFill/>
          <a:ln>
            <a:noFill/>
          </a:ln>
        </p:spPr>
      </p:pic>
      <p:pic>
        <p:nvPicPr>
          <p:cNvPr id="797" name="Google Shape;797;p31"/>
          <p:cNvPicPr preferRelativeResize="0"/>
          <p:nvPr/>
        </p:nvPicPr>
        <p:blipFill rotWithShape="1">
          <a:blip r:embed="rId10">
            <a:alphaModFix/>
          </a:blip>
          <a:srcRect b="0" l="0" r="0" t="0"/>
          <a:stretch/>
        </p:blipFill>
        <p:spPr>
          <a:xfrm>
            <a:off x="8045120" y="5835696"/>
            <a:ext cx="185675" cy="177875"/>
          </a:xfrm>
          <a:prstGeom prst="rect">
            <a:avLst/>
          </a:prstGeom>
          <a:noFill/>
          <a:ln>
            <a:noFill/>
          </a:ln>
        </p:spPr>
      </p:pic>
      <p:pic>
        <p:nvPicPr>
          <p:cNvPr id="798" name="Google Shape;798;p31"/>
          <p:cNvPicPr preferRelativeResize="0"/>
          <p:nvPr/>
        </p:nvPicPr>
        <p:blipFill rotWithShape="1">
          <a:blip r:embed="rId11">
            <a:alphaModFix/>
          </a:blip>
          <a:srcRect b="0" l="0" r="0" t="0"/>
          <a:stretch/>
        </p:blipFill>
        <p:spPr>
          <a:xfrm>
            <a:off x="10504261" y="1718767"/>
            <a:ext cx="185301" cy="160619"/>
          </a:xfrm>
          <a:prstGeom prst="rect">
            <a:avLst/>
          </a:prstGeom>
          <a:noFill/>
          <a:ln>
            <a:noFill/>
          </a:ln>
        </p:spPr>
      </p:pic>
      <p:sp>
        <p:nvSpPr>
          <p:cNvPr id="799" name="Google Shape;799;p31"/>
          <p:cNvSpPr/>
          <p:nvPr/>
        </p:nvSpPr>
        <p:spPr>
          <a:xfrm>
            <a:off x="10079384" y="4775179"/>
            <a:ext cx="187960" cy="152400"/>
          </a:xfrm>
          <a:custGeom>
            <a:rect b="b" l="l" r="r" t="t"/>
            <a:pathLst>
              <a:path extrusionOk="0" h="152400" w="187959">
                <a:moveTo>
                  <a:pt x="143165" y="150108"/>
                </a:moveTo>
                <a:lnTo>
                  <a:pt x="103063" y="150108"/>
                </a:lnTo>
                <a:lnTo>
                  <a:pt x="111172" y="150520"/>
                </a:lnTo>
                <a:lnTo>
                  <a:pt x="118456" y="151345"/>
                </a:lnTo>
                <a:lnTo>
                  <a:pt x="130798" y="151957"/>
                </a:lnTo>
                <a:lnTo>
                  <a:pt x="142456" y="150366"/>
                </a:lnTo>
                <a:lnTo>
                  <a:pt x="143165" y="150108"/>
                </a:lnTo>
                <a:close/>
              </a:path>
              <a:path extrusionOk="0" h="152400" w="187959">
                <a:moveTo>
                  <a:pt x="59030" y="257"/>
                </a:moveTo>
                <a:lnTo>
                  <a:pt x="51935" y="824"/>
                </a:lnTo>
                <a:lnTo>
                  <a:pt x="45046" y="2422"/>
                </a:lnTo>
                <a:lnTo>
                  <a:pt x="38466" y="5361"/>
                </a:lnTo>
                <a:lnTo>
                  <a:pt x="35030" y="7285"/>
                </a:lnTo>
                <a:lnTo>
                  <a:pt x="31319" y="8522"/>
                </a:lnTo>
                <a:lnTo>
                  <a:pt x="27470" y="9759"/>
                </a:lnTo>
                <a:lnTo>
                  <a:pt x="24309" y="12783"/>
                </a:lnTo>
                <a:lnTo>
                  <a:pt x="21148" y="15945"/>
                </a:lnTo>
                <a:lnTo>
                  <a:pt x="18537" y="17732"/>
                </a:lnTo>
                <a:lnTo>
                  <a:pt x="4533" y="34343"/>
                </a:lnTo>
                <a:lnTo>
                  <a:pt x="0" y="55259"/>
                </a:lnTo>
                <a:lnTo>
                  <a:pt x="2089" y="77618"/>
                </a:lnTo>
                <a:lnTo>
                  <a:pt x="7954" y="98560"/>
                </a:lnTo>
                <a:lnTo>
                  <a:pt x="9603" y="100484"/>
                </a:lnTo>
                <a:lnTo>
                  <a:pt x="11115" y="102409"/>
                </a:lnTo>
                <a:lnTo>
                  <a:pt x="12764" y="104333"/>
                </a:lnTo>
                <a:lnTo>
                  <a:pt x="17300" y="109917"/>
                </a:lnTo>
                <a:lnTo>
                  <a:pt x="22557" y="115605"/>
                </a:lnTo>
                <a:lnTo>
                  <a:pt x="28381" y="120571"/>
                </a:lnTo>
                <a:lnTo>
                  <a:pt x="34617" y="123990"/>
                </a:lnTo>
                <a:lnTo>
                  <a:pt x="39428" y="125777"/>
                </a:lnTo>
                <a:lnTo>
                  <a:pt x="43276" y="130176"/>
                </a:lnTo>
                <a:lnTo>
                  <a:pt x="86441" y="150520"/>
                </a:lnTo>
                <a:lnTo>
                  <a:pt x="100314" y="150520"/>
                </a:lnTo>
                <a:lnTo>
                  <a:pt x="103063" y="150108"/>
                </a:lnTo>
                <a:lnTo>
                  <a:pt x="143165" y="150108"/>
                </a:lnTo>
                <a:lnTo>
                  <a:pt x="153419" y="146377"/>
                </a:lnTo>
                <a:lnTo>
                  <a:pt x="163674" y="139798"/>
                </a:lnTo>
                <a:lnTo>
                  <a:pt x="167659" y="136499"/>
                </a:lnTo>
                <a:lnTo>
                  <a:pt x="171783" y="133337"/>
                </a:lnTo>
                <a:lnTo>
                  <a:pt x="186764" y="91687"/>
                </a:lnTo>
                <a:lnTo>
                  <a:pt x="187313" y="85638"/>
                </a:lnTo>
                <a:lnTo>
                  <a:pt x="187588" y="79590"/>
                </a:lnTo>
                <a:lnTo>
                  <a:pt x="185939" y="73679"/>
                </a:lnTo>
                <a:lnTo>
                  <a:pt x="182640" y="69693"/>
                </a:lnTo>
                <a:lnTo>
                  <a:pt x="180167" y="66531"/>
                </a:lnTo>
                <a:lnTo>
                  <a:pt x="178242" y="63232"/>
                </a:lnTo>
                <a:lnTo>
                  <a:pt x="176043" y="59795"/>
                </a:lnTo>
                <a:lnTo>
                  <a:pt x="174669" y="57871"/>
                </a:lnTo>
                <a:lnTo>
                  <a:pt x="173295" y="56084"/>
                </a:lnTo>
                <a:lnTo>
                  <a:pt x="171920" y="54159"/>
                </a:lnTo>
                <a:lnTo>
                  <a:pt x="170683" y="52372"/>
                </a:lnTo>
                <a:lnTo>
                  <a:pt x="168896" y="49211"/>
                </a:lnTo>
                <a:lnTo>
                  <a:pt x="168072" y="47149"/>
                </a:lnTo>
                <a:lnTo>
                  <a:pt x="163407" y="39855"/>
                </a:lnTo>
                <a:lnTo>
                  <a:pt x="127527" y="14021"/>
                </a:lnTo>
                <a:lnTo>
                  <a:pt x="120036" y="10898"/>
                </a:lnTo>
                <a:lnTo>
                  <a:pt x="112546" y="7697"/>
                </a:lnTo>
                <a:lnTo>
                  <a:pt x="106361" y="4673"/>
                </a:lnTo>
                <a:lnTo>
                  <a:pt x="100039" y="3574"/>
                </a:lnTo>
                <a:lnTo>
                  <a:pt x="93442" y="2749"/>
                </a:lnTo>
                <a:lnTo>
                  <a:pt x="87601" y="962"/>
                </a:lnTo>
                <a:lnTo>
                  <a:pt x="72963" y="962"/>
                </a:lnTo>
                <a:lnTo>
                  <a:pt x="66229" y="412"/>
                </a:lnTo>
                <a:lnTo>
                  <a:pt x="59030" y="257"/>
                </a:lnTo>
                <a:close/>
              </a:path>
              <a:path extrusionOk="0" h="152400" w="187959">
                <a:moveTo>
                  <a:pt x="81759" y="0"/>
                </a:moveTo>
                <a:lnTo>
                  <a:pt x="80660" y="412"/>
                </a:lnTo>
                <a:lnTo>
                  <a:pt x="79423" y="962"/>
                </a:lnTo>
                <a:lnTo>
                  <a:pt x="87601" y="962"/>
                </a:lnTo>
                <a:lnTo>
                  <a:pt x="85195" y="274"/>
                </a:lnTo>
                <a:lnTo>
                  <a:pt x="8175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00" name="Google Shape;800;p31"/>
          <p:cNvPicPr preferRelativeResize="0"/>
          <p:nvPr/>
        </p:nvPicPr>
        <p:blipFill rotWithShape="1">
          <a:blip r:embed="rId12">
            <a:alphaModFix/>
          </a:blip>
          <a:srcRect b="0" l="0" r="0" t="0"/>
          <a:stretch/>
        </p:blipFill>
        <p:spPr>
          <a:xfrm>
            <a:off x="8379035" y="2157356"/>
            <a:ext cx="152575" cy="197863"/>
          </a:xfrm>
          <a:prstGeom prst="rect">
            <a:avLst/>
          </a:prstGeom>
          <a:noFill/>
          <a:ln>
            <a:noFill/>
          </a:ln>
        </p:spPr>
      </p:pic>
      <p:pic>
        <p:nvPicPr>
          <p:cNvPr id="801" name="Google Shape;801;p31"/>
          <p:cNvPicPr preferRelativeResize="0"/>
          <p:nvPr/>
        </p:nvPicPr>
        <p:blipFill rotWithShape="1">
          <a:blip r:embed="rId13">
            <a:alphaModFix/>
          </a:blip>
          <a:srcRect b="0" l="0" r="0" t="0"/>
          <a:stretch/>
        </p:blipFill>
        <p:spPr>
          <a:xfrm>
            <a:off x="7520699" y="6277207"/>
            <a:ext cx="175717" cy="164421"/>
          </a:xfrm>
          <a:prstGeom prst="rect">
            <a:avLst/>
          </a:prstGeom>
          <a:noFill/>
          <a:ln>
            <a:noFill/>
          </a:ln>
        </p:spPr>
      </p:pic>
      <p:pic>
        <p:nvPicPr>
          <p:cNvPr id="802" name="Google Shape;802;p31"/>
          <p:cNvPicPr preferRelativeResize="0"/>
          <p:nvPr/>
        </p:nvPicPr>
        <p:blipFill rotWithShape="1">
          <a:blip r:embed="rId14">
            <a:alphaModFix/>
          </a:blip>
          <a:srcRect b="0" l="0" r="0" t="0"/>
          <a:stretch/>
        </p:blipFill>
        <p:spPr>
          <a:xfrm>
            <a:off x="6341953" y="6236591"/>
            <a:ext cx="146786" cy="160911"/>
          </a:xfrm>
          <a:prstGeom prst="rect">
            <a:avLst/>
          </a:prstGeom>
          <a:noFill/>
          <a:ln>
            <a:noFill/>
          </a:ln>
        </p:spPr>
      </p:pic>
      <p:pic>
        <p:nvPicPr>
          <p:cNvPr id="803" name="Google Shape;803;p31"/>
          <p:cNvPicPr preferRelativeResize="0"/>
          <p:nvPr/>
        </p:nvPicPr>
        <p:blipFill rotWithShape="1">
          <a:blip r:embed="rId15">
            <a:alphaModFix/>
          </a:blip>
          <a:srcRect b="0" l="0" r="0" t="0"/>
          <a:stretch/>
        </p:blipFill>
        <p:spPr>
          <a:xfrm>
            <a:off x="7220493" y="2425957"/>
            <a:ext cx="136789" cy="149208"/>
          </a:xfrm>
          <a:prstGeom prst="rect">
            <a:avLst/>
          </a:prstGeom>
          <a:noFill/>
          <a:ln>
            <a:noFill/>
          </a:ln>
        </p:spPr>
      </p:pic>
      <p:sp>
        <p:nvSpPr>
          <p:cNvPr id="804" name="Google Shape;804;p31"/>
          <p:cNvSpPr/>
          <p:nvPr/>
        </p:nvSpPr>
        <p:spPr>
          <a:xfrm>
            <a:off x="757857" y="3021304"/>
            <a:ext cx="140970" cy="140335"/>
          </a:xfrm>
          <a:custGeom>
            <a:rect b="b" l="l" r="r" t="t"/>
            <a:pathLst>
              <a:path extrusionOk="0" h="140335" w="140969">
                <a:moveTo>
                  <a:pt x="76712" y="0"/>
                </a:moveTo>
                <a:lnTo>
                  <a:pt x="26422" y="14021"/>
                </a:lnTo>
                <a:lnTo>
                  <a:pt x="21200" y="19657"/>
                </a:lnTo>
                <a:lnTo>
                  <a:pt x="14960" y="24605"/>
                </a:lnTo>
                <a:lnTo>
                  <a:pt x="8903" y="32312"/>
                </a:lnTo>
                <a:lnTo>
                  <a:pt x="5044" y="42235"/>
                </a:lnTo>
                <a:lnTo>
                  <a:pt x="116" y="62545"/>
                </a:lnTo>
                <a:lnTo>
                  <a:pt x="0" y="72450"/>
                </a:lnTo>
                <a:lnTo>
                  <a:pt x="2161" y="82202"/>
                </a:lnTo>
                <a:lnTo>
                  <a:pt x="5296" y="91850"/>
                </a:lnTo>
                <a:lnTo>
                  <a:pt x="8102" y="101446"/>
                </a:lnTo>
                <a:lnTo>
                  <a:pt x="11017" y="110038"/>
                </a:lnTo>
                <a:lnTo>
                  <a:pt x="15386" y="116361"/>
                </a:lnTo>
                <a:lnTo>
                  <a:pt x="21538" y="121241"/>
                </a:lnTo>
                <a:lnTo>
                  <a:pt x="29803" y="125502"/>
                </a:lnTo>
                <a:lnTo>
                  <a:pt x="35150" y="131276"/>
                </a:lnTo>
                <a:lnTo>
                  <a:pt x="48592" y="136911"/>
                </a:lnTo>
                <a:lnTo>
                  <a:pt x="60633" y="139837"/>
                </a:lnTo>
                <a:lnTo>
                  <a:pt x="73647" y="140004"/>
                </a:lnTo>
                <a:lnTo>
                  <a:pt x="86547" y="137801"/>
                </a:lnTo>
                <a:lnTo>
                  <a:pt x="124555" y="113818"/>
                </a:lnTo>
                <a:lnTo>
                  <a:pt x="139838" y="60758"/>
                </a:lnTo>
                <a:lnTo>
                  <a:pt x="140663" y="51135"/>
                </a:lnTo>
                <a:lnTo>
                  <a:pt x="131124" y="43575"/>
                </a:lnTo>
                <a:lnTo>
                  <a:pt x="128953" y="35465"/>
                </a:lnTo>
                <a:lnTo>
                  <a:pt x="125764" y="25567"/>
                </a:lnTo>
                <a:lnTo>
                  <a:pt x="121778" y="22818"/>
                </a:lnTo>
                <a:lnTo>
                  <a:pt x="115223" y="19931"/>
                </a:lnTo>
                <a:lnTo>
                  <a:pt x="114398" y="17045"/>
                </a:lnTo>
                <a:lnTo>
                  <a:pt x="113230" y="14845"/>
                </a:lnTo>
                <a:lnTo>
                  <a:pt x="110233" y="12509"/>
                </a:lnTo>
                <a:lnTo>
                  <a:pt x="103430" y="9347"/>
                </a:lnTo>
                <a:lnTo>
                  <a:pt x="100173" y="8110"/>
                </a:lnTo>
                <a:lnTo>
                  <a:pt x="96228" y="6048"/>
                </a:lnTo>
                <a:lnTo>
                  <a:pt x="93081" y="3711"/>
                </a:lnTo>
                <a:lnTo>
                  <a:pt x="89714" y="2199"/>
                </a:lnTo>
                <a:lnTo>
                  <a:pt x="87034" y="1374"/>
                </a:lnTo>
                <a:lnTo>
                  <a:pt x="84395" y="687"/>
                </a:lnTo>
                <a:lnTo>
                  <a:pt x="7671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05" name="Google Shape;805;p31"/>
          <p:cNvPicPr preferRelativeResize="0"/>
          <p:nvPr/>
        </p:nvPicPr>
        <p:blipFill rotWithShape="1">
          <a:blip r:embed="rId16">
            <a:alphaModFix/>
          </a:blip>
          <a:srcRect b="0" l="0" r="0" t="0"/>
          <a:stretch/>
        </p:blipFill>
        <p:spPr>
          <a:xfrm>
            <a:off x="7186060" y="6771710"/>
            <a:ext cx="118078" cy="171832"/>
          </a:xfrm>
          <a:prstGeom prst="rect">
            <a:avLst/>
          </a:prstGeom>
          <a:noFill/>
          <a:ln>
            <a:noFill/>
          </a:ln>
        </p:spPr>
      </p:pic>
      <p:pic>
        <p:nvPicPr>
          <p:cNvPr id="806" name="Google Shape;806;p31"/>
          <p:cNvPicPr preferRelativeResize="0"/>
          <p:nvPr/>
        </p:nvPicPr>
        <p:blipFill rotWithShape="1">
          <a:blip r:embed="rId17">
            <a:alphaModFix/>
          </a:blip>
          <a:srcRect b="0" l="0" r="0" t="0"/>
          <a:stretch/>
        </p:blipFill>
        <p:spPr>
          <a:xfrm>
            <a:off x="1076550" y="3218836"/>
            <a:ext cx="151100" cy="153781"/>
          </a:xfrm>
          <a:prstGeom prst="rect">
            <a:avLst/>
          </a:prstGeom>
          <a:noFill/>
          <a:ln>
            <a:noFill/>
          </a:ln>
        </p:spPr>
      </p:pic>
      <p:pic>
        <p:nvPicPr>
          <p:cNvPr id="807" name="Google Shape;807;p31"/>
          <p:cNvPicPr preferRelativeResize="0"/>
          <p:nvPr/>
        </p:nvPicPr>
        <p:blipFill rotWithShape="1">
          <a:blip r:embed="rId18">
            <a:alphaModFix/>
          </a:blip>
          <a:srcRect b="0" l="0" r="0" t="0"/>
          <a:stretch/>
        </p:blipFill>
        <p:spPr>
          <a:xfrm>
            <a:off x="5754121" y="6680455"/>
            <a:ext cx="126823" cy="129063"/>
          </a:xfrm>
          <a:prstGeom prst="rect">
            <a:avLst/>
          </a:prstGeom>
          <a:noFill/>
          <a:ln>
            <a:noFill/>
          </a:ln>
        </p:spPr>
      </p:pic>
      <p:pic>
        <p:nvPicPr>
          <p:cNvPr id="808" name="Google Shape;808;p31"/>
          <p:cNvPicPr preferRelativeResize="0"/>
          <p:nvPr/>
        </p:nvPicPr>
        <p:blipFill rotWithShape="1">
          <a:blip r:embed="rId19">
            <a:alphaModFix/>
          </a:blip>
          <a:srcRect b="0" l="0" r="0" t="0"/>
          <a:stretch/>
        </p:blipFill>
        <p:spPr>
          <a:xfrm>
            <a:off x="8802822" y="2650707"/>
            <a:ext cx="124888" cy="119316"/>
          </a:xfrm>
          <a:prstGeom prst="rect">
            <a:avLst/>
          </a:prstGeom>
          <a:noFill/>
          <a:ln>
            <a:noFill/>
          </a:ln>
        </p:spPr>
      </p:pic>
      <p:pic>
        <p:nvPicPr>
          <p:cNvPr id="809" name="Google Shape;809;p31"/>
          <p:cNvPicPr preferRelativeResize="0"/>
          <p:nvPr/>
        </p:nvPicPr>
        <p:blipFill rotWithShape="1">
          <a:blip r:embed="rId20">
            <a:alphaModFix/>
          </a:blip>
          <a:srcRect b="0" l="0" r="0" t="0"/>
          <a:stretch/>
        </p:blipFill>
        <p:spPr>
          <a:xfrm>
            <a:off x="8346217" y="5556924"/>
            <a:ext cx="124110" cy="119690"/>
          </a:xfrm>
          <a:prstGeom prst="rect">
            <a:avLst/>
          </a:prstGeom>
          <a:noFill/>
          <a:ln>
            <a:noFill/>
          </a:ln>
        </p:spPr>
      </p:pic>
      <p:sp>
        <p:nvSpPr>
          <p:cNvPr id="810" name="Google Shape;810;p31"/>
          <p:cNvSpPr/>
          <p:nvPr/>
        </p:nvSpPr>
        <p:spPr>
          <a:xfrm>
            <a:off x="3313027" y="5585310"/>
            <a:ext cx="118745" cy="117475"/>
          </a:xfrm>
          <a:custGeom>
            <a:rect b="b" l="l" r="r" t="t"/>
            <a:pathLst>
              <a:path extrusionOk="0" h="117475" w="118745">
                <a:moveTo>
                  <a:pt x="69948" y="0"/>
                </a:moveTo>
                <a:lnTo>
                  <a:pt x="62689" y="206"/>
                </a:lnTo>
                <a:lnTo>
                  <a:pt x="60490" y="618"/>
                </a:lnTo>
                <a:lnTo>
                  <a:pt x="55680" y="618"/>
                </a:lnTo>
                <a:lnTo>
                  <a:pt x="16784" y="18351"/>
                </a:lnTo>
                <a:lnTo>
                  <a:pt x="8675" y="31684"/>
                </a:lnTo>
                <a:lnTo>
                  <a:pt x="4552" y="40345"/>
                </a:lnTo>
                <a:lnTo>
                  <a:pt x="1290" y="49774"/>
                </a:lnTo>
                <a:lnTo>
                  <a:pt x="0" y="60414"/>
                </a:lnTo>
                <a:lnTo>
                  <a:pt x="1363" y="70848"/>
                </a:lnTo>
                <a:lnTo>
                  <a:pt x="6064" y="79659"/>
                </a:lnTo>
                <a:lnTo>
                  <a:pt x="8538" y="82545"/>
                </a:lnTo>
                <a:lnTo>
                  <a:pt x="11012" y="88456"/>
                </a:lnTo>
                <a:lnTo>
                  <a:pt x="43310" y="114660"/>
                </a:lnTo>
                <a:lnTo>
                  <a:pt x="64910" y="117164"/>
                </a:lnTo>
                <a:lnTo>
                  <a:pt x="71864" y="116876"/>
                </a:lnTo>
                <a:lnTo>
                  <a:pt x="78353" y="114991"/>
                </a:lnTo>
                <a:lnTo>
                  <a:pt x="84817" y="110862"/>
                </a:lnTo>
                <a:lnTo>
                  <a:pt x="86329" y="109625"/>
                </a:lnTo>
                <a:lnTo>
                  <a:pt x="92377" y="106189"/>
                </a:lnTo>
                <a:lnTo>
                  <a:pt x="105517" y="95767"/>
                </a:lnTo>
                <a:lnTo>
                  <a:pt x="113182" y="81789"/>
                </a:lnTo>
                <a:lnTo>
                  <a:pt x="116903" y="65749"/>
                </a:lnTo>
                <a:lnTo>
                  <a:pt x="118215" y="49142"/>
                </a:lnTo>
                <a:lnTo>
                  <a:pt x="115677" y="36631"/>
                </a:lnTo>
                <a:lnTo>
                  <a:pt x="83486" y="5154"/>
                </a:lnTo>
                <a:lnTo>
                  <a:pt x="76949" y="1855"/>
                </a:lnTo>
                <a:lnTo>
                  <a:pt x="6994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11" name="Google Shape;811;p31"/>
          <p:cNvPicPr preferRelativeResize="0"/>
          <p:nvPr/>
        </p:nvPicPr>
        <p:blipFill rotWithShape="1">
          <a:blip r:embed="rId21">
            <a:alphaModFix/>
          </a:blip>
          <a:srcRect b="0" l="0" r="0" t="0"/>
          <a:stretch/>
        </p:blipFill>
        <p:spPr>
          <a:xfrm>
            <a:off x="4796100" y="3745865"/>
            <a:ext cx="116998" cy="116017"/>
          </a:xfrm>
          <a:prstGeom prst="rect">
            <a:avLst/>
          </a:prstGeom>
          <a:noFill/>
          <a:ln>
            <a:noFill/>
          </a:ln>
        </p:spPr>
      </p:pic>
      <p:pic>
        <p:nvPicPr>
          <p:cNvPr id="812" name="Google Shape;812;p31"/>
          <p:cNvPicPr preferRelativeResize="0"/>
          <p:nvPr/>
        </p:nvPicPr>
        <p:blipFill rotWithShape="1">
          <a:blip r:embed="rId22">
            <a:alphaModFix/>
          </a:blip>
          <a:srcRect b="0" l="0" r="0" t="0"/>
          <a:stretch/>
        </p:blipFill>
        <p:spPr>
          <a:xfrm>
            <a:off x="4927435" y="6143749"/>
            <a:ext cx="107684" cy="115330"/>
          </a:xfrm>
          <a:prstGeom prst="rect">
            <a:avLst/>
          </a:prstGeom>
          <a:noFill/>
          <a:ln>
            <a:noFill/>
          </a:ln>
        </p:spPr>
      </p:pic>
      <p:pic>
        <p:nvPicPr>
          <p:cNvPr id="813" name="Google Shape;813;p31"/>
          <p:cNvPicPr preferRelativeResize="0"/>
          <p:nvPr/>
        </p:nvPicPr>
        <p:blipFill rotWithShape="1">
          <a:blip r:embed="rId23">
            <a:alphaModFix/>
          </a:blip>
          <a:srcRect b="0" l="0" r="0" t="0"/>
          <a:stretch/>
        </p:blipFill>
        <p:spPr>
          <a:xfrm>
            <a:off x="8611765" y="7764713"/>
            <a:ext cx="93336" cy="136310"/>
          </a:xfrm>
          <a:prstGeom prst="rect">
            <a:avLst/>
          </a:prstGeom>
          <a:noFill/>
          <a:ln>
            <a:noFill/>
          </a:ln>
        </p:spPr>
      </p:pic>
      <p:sp>
        <p:nvSpPr>
          <p:cNvPr id="814" name="Google Shape;814;p31"/>
          <p:cNvSpPr/>
          <p:nvPr/>
        </p:nvSpPr>
        <p:spPr>
          <a:xfrm>
            <a:off x="3194879" y="5678114"/>
            <a:ext cx="111760" cy="107314"/>
          </a:xfrm>
          <a:custGeom>
            <a:rect b="b" l="l" r="r" t="t"/>
            <a:pathLst>
              <a:path extrusionOk="0" h="107314" w="111760">
                <a:moveTo>
                  <a:pt x="60284" y="0"/>
                </a:moveTo>
                <a:lnTo>
                  <a:pt x="19512" y="11808"/>
                </a:lnTo>
                <a:lnTo>
                  <a:pt x="0" y="49975"/>
                </a:lnTo>
                <a:lnTo>
                  <a:pt x="1168" y="61015"/>
                </a:lnTo>
                <a:lnTo>
                  <a:pt x="4552" y="71849"/>
                </a:lnTo>
                <a:lnTo>
                  <a:pt x="8349" y="82528"/>
                </a:lnTo>
                <a:lnTo>
                  <a:pt x="11235" y="91463"/>
                </a:lnTo>
                <a:lnTo>
                  <a:pt x="19482" y="92700"/>
                </a:lnTo>
                <a:lnTo>
                  <a:pt x="25941" y="97924"/>
                </a:lnTo>
                <a:lnTo>
                  <a:pt x="34808" y="103087"/>
                </a:lnTo>
                <a:lnTo>
                  <a:pt x="45235" y="106137"/>
                </a:lnTo>
                <a:lnTo>
                  <a:pt x="56150" y="107280"/>
                </a:lnTo>
                <a:lnTo>
                  <a:pt x="66486" y="106721"/>
                </a:lnTo>
                <a:lnTo>
                  <a:pt x="102496" y="82666"/>
                </a:lnTo>
                <a:lnTo>
                  <a:pt x="111483" y="47929"/>
                </a:lnTo>
                <a:lnTo>
                  <a:pt x="110330" y="36204"/>
                </a:lnTo>
                <a:lnTo>
                  <a:pt x="107587" y="30368"/>
                </a:lnTo>
                <a:lnTo>
                  <a:pt x="103028" y="24880"/>
                </a:lnTo>
                <a:lnTo>
                  <a:pt x="93150" y="15309"/>
                </a:lnTo>
                <a:lnTo>
                  <a:pt x="86553" y="8574"/>
                </a:lnTo>
                <a:lnTo>
                  <a:pt x="80368" y="4587"/>
                </a:lnTo>
                <a:lnTo>
                  <a:pt x="71572" y="1976"/>
                </a:lnTo>
                <a:lnTo>
                  <a:pt x="6028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15" name="Google Shape;815;p31"/>
          <p:cNvPicPr preferRelativeResize="0"/>
          <p:nvPr/>
        </p:nvPicPr>
        <p:blipFill rotWithShape="1">
          <a:blip r:embed="rId24">
            <a:alphaModFix/>
          </a:blip>
          <a:srcRect b="0" l="0" r="0" t="0"/>
          <a:stretch/>
        </p:blipFill>
        <p:spPr>
          <a:xfrm>
            <a:off x="6263750" y="3285643"/>
            <a:ext cx="116302" cy="106446"/>
          </a:xfrm>
          <a:prstGeom prst="rect">
            <a:avLst/>
          </a:prstGeom>
          <a:noFill/>
          <a:ln>
            <a:noFill/>
          </a:ln>
        </p:spPr>
      </p:pic>
      <p:pic>
        <p:nvPicPr>
          <p:cNvPr id="816" name="Google Shape;816;p31"/>
          <p:cNvPicPr preferRelativeResize="0"/>
          <p:nvPr/>
        </p:nvPicPr>
        <p:blipFill rotWithShape="1">
          <a:blip r:embed="rId25">
            <a:alphaModFix/>
          </a:blip>
          <a:srcRect b="0" l="0" r="0" t="0"/>
          <a:stretch/>
        </p:blipFill>
        <p:spPr>
          <a:xfrm>
            <a:off x="4047662" y="5340972"/>
            <a:ext cx="119160" cy="106240"/>
          </a:xfrm>
          <a:prstGeom prst="rect">
            <a:avLst/>
          </a:prstGeom>
          <a:noFill/>
          <a:ln>
            <a:noFill/>
          </a:ln>
        </p:spPr>
      </p:pic>
      <p:pic>
        <p:nvPicPr>
          <p:cNvPr id="817" name="Google Shape;817;p31"/>
          <p:cNvPicPr preferRelativeResize="0"/>
          <p:nvPr/>
        </p:nvPicPr>
        <p:blipFill rotWithShape="1">
          <a:blip r:embed="rId26">
            <a:alphaModFix/>
          </a:blip>
          <a:srcRect b="0" l="0" r="0" t="0"/>
          <a:stretch/>
        </p:blipFill>
        <p:spPr>
          <a:xfrm>
            <a:off x="6599563" y="2780902"/>
            <a:ext cx="106881" cy="105572"/>
          </a:xfrm>
          <a:prstGeom prst="rect">
            <a:avLst/>
          </a:prstGeom>
          <a:noFill/>
          <a:ln>
            <a:noFill/>
          </a:ln>
        </p:spPr>
      </p:pic>
      <p:pic>
        <p:nvPicPr>
          <p:cNvPr id="818" name="Google Shape;818;p31"/>
          <p:cNvPicPr preferRelativeResize="0"/>
          <p:nvPr/>
        </p:nvPicPr>
        <p:blipFill rotWithShape="1">
          <a:blip r:embed="rId27">
            <a:alphaModFix/>
          </a:blip>
          <a:srcRect b="0" l="0" r="0" t="0"/>
          <a:stretch/>
        </p:blipFill>
        <p:spPr>
          <a:xfrm>
            <a:off x="3015977" y="5689446"/>
            <a:ext cx="105440" cy="107520"/>
          </a:xfrm>
          <a:prstGeom prst="rect">
            <a:avLst/>
          </a:prstGeom>
          <a:noFill/>
          <a:ln>
            <a:noFill/>
          </a:ln>
        </p:spPr>
      </p:pic>
      <p:pic>
        <p:nvPicPr>
          <p:cNvPr id="819" name="Google Shape;819;p31"/>
          <p:cNvPicPr preferRelativeResize="0"/>
          <p:nvPr/>
        </p:nvPicPr>
        <p:blipFill rotWithShape="1">
          <a:blip r:embed="rId28">
            <a:alphaModFix/>
          </a:blip>
          <a:srcRect b="0" l="0" r="0" t="0"/>
          <a:stretch/>
        </p:blipFill>
        <p:spPr>
          <a:xfrm>
            <a:off x="5408865" y="7438597"/>
            <a:ext cx="100045" cy="102257"/>
          </a:xfrm>
          <a:prstGeom prst="rect">
            <a:avLst/>
          </a:prstGeom>
          <a:noFill/>
          <a:ln>
            <a:noFill/>
          </a:ln>
        </p:spPr>
      </p:pic>
      <p:pic>
        <p:nvPicPr>
          <p:cNvPr id="820" name="Google Shape;820;p31"/>
          <p:cNvPicPr preferRelativeResize="0"/>
          <p:nvPr/>
        </p:nvPicPr>
        <p:blipFill rotWithShape="1">
          <a:blip r:embed="rId29">
            <a:alphaModFix/>
          </a:blip>
          <a:srcRect b="0" l="0" r="0" t="0"/>
          <a:stretch/>
        </p:blipFill>
        <p:spPr>
          <a:xfrm>
            <a:off x="5933704" y="3296760"/>
            <a:ext cx="102719" cy="96412"/>
          </a:xfrm>
          <a:prstGeom prst="rect">
            <a:avLst/>
          </a:prstGeom>
          <a:noFill/>
          <a:ln>
            <a:noFill/>
          </a:ln>
        </p:spPr>
      </p:pic>
      <p:pic>
        <p:nvPicPr>
          <p:cNvPr id="821" name="Google Shape;821;p31"/>
          <p:cNvPicPr preferRelativeResize="0"/>
          <p:nvPr/>
        </p:nvPicPr>
        <p:blipFill rotWithShape="1">
          <a:blip r:embed="rId30">
            <a:alphaModFix/>
          </a:blip>
          <a:srcRect b="0" l="0" r="0" t="0"/>
          <a:stretch/>
        </p:blipFill>
        <p:spPr>
          <a:xfrm>
            <a:off x="2600828" y="5820765"/>
            <a:ext cx="97412" cy="97477"/>
          </a:xfrm>
          <a:prstGeom prst="rect">
            <a:avLst/>
          </a:prstGeom>
          <a:noFill/>
          <a:ln>
            <a:noFill/>
          </a:ln>
        </p:spPr>
      </p:pic>
      <p:pic>
        <p:nvPicPr>
          <p:cNvPr id="822" name="Google Shape;822;p31"/>
          <p:cNvPicPr preferRelativeResize="0"/>
          <p:nvPr/>
        </p:nvPicPr>
        <p:blipFill rotWithShape="1">
          <a:blip r:embed="rId31">
            <a:alphaModFix/>
          </a:blip>
          <a:srcRect b="0" l="0" r="0" t="0"/>
          <a:stretch/>
        </p:blipFill>
        <p:spPr>
          <a:xfrm>
            <a:off x="1431201" y="3417056"/>
            <a:ext cx="98782" cy="95415"/>
          </a:xfrm>
          <a:prstGeom prst="rect">
            <a:avLst/>
          </a:prstGeom>
          <a:noFill/>
          <a:ln>
            <a:noFill/>
          </a:ln>
        </p:spPr>
      </p:pic>
      <p:pic>
        <p:nvPicPr>
          <p:cNvPr id="823" name="Google Shape;823;p31"/>
          <p:cNvPicPr preferRelativeResize="0"/>
          <p:nvPr/>
        </p:nvPicPr>
        <p:blipFill rotWithShape="1">
          <a:blip r:embed="rId32">
            <a:alphaModFix/>
          </a:blip>
          <a:srcRect b="0" l="0" r="0" t="0"/>
          <a:stretch/>
        </p:blipFill>
        <p:spPr>
          <a:xfrm>
            <a:off x="8108198" y="3444772"/>
            <a:ext cx="96732" cy="95862"/>
          </a:xfrm>
          <a:prstGeom prst="rect">
            <a:avLst/>
          </a:prstGeom>
          <a:noFill/>
          <a:ln>
            <a:noFill/>
          </a:ln>
        </p:spPr>
      </p:pic>
      <p:pic>
        <p:nvPicPr>
          <p:cNvPr id="824" name="Google Shape;824;p31"/>
          <p:cNvPicPr preferRelativeResize="0"/>
          <p:nvPr/>
        </p:nvPicPr>
        <p:blipFill rotWithShape="1">
          <a:blip r:embed="rId33">
            <a:alphaModFix/>
          </a:blip>
          <a:srcRect b="0" l="0" r="0" t="0"/>
          <a:stretch/>
        </p:blipFill>
        <p:spPr>
          <a:xfrm>
            <a:off x="5510089" y="6919047"/>
            <a:ext cx="97382" cy="95363"/>
          </a:xfrm>
          <a:prstGeom prst="rect">
            <a:avLst/>
          </a:prstGeom>
          <a:noFill/>
          <a:ln>
            <a:noFill/>
          </a:ln>
        </p:spPr>
      </p:pic>
      <p:pic>
        <p:nvPicPr>
          <p:cNvPr id="825" name="Google Shape;825;p31"/>
          <p:cNvPicPr preferRelativeResize="0"/>
          <p:nvPr/>
        </p:nvPicPr>
        <p:blipFill rotWithShape="1">
          <a:blip r:embed="rId34">
            <a:alphaModFix/>
          </a:blip>
          <a:srcRect b="0" l="0" r="0" t="0"/>
          <a:stretch/>
        </p:blipFill>
        <p:spPr>
          <a:xfrm>
            <a:off x="2339004" y="1894804"/>
            <a:ext cx="94816" cy="94131"/>
          </a:xfrm>
          <a:prstGeom prst="rect">
            <a:avLst/>
          </a:prstGeom>
          <a:noFill/>
          <a:ln>
            <a:noFill/>
          </a:ln>
        </p:spPr>
      </p:pic>
      <p:pic>
        <p:nvPicPr>
          <p:cNvPr id="826" name="Google Shape;826;p31"/>
          <p:cNvPicPr preferRelativeResize="0"/>
          <p:nvPr/>
        </p:nvPicPr>
        <p:blipFill rotWithShape="1">
          <a:blip r:embed="rId35">
            <a:alphaModFix/>
          </a:blip>
          <a:srcRect b="0" l="0" r="0" t="0"/>
          <a:stretch/>
        </p:blipFill>
        <p:spPr>
          <a:xfrm>
            <a:off x="6792070" y="2756690"/>
            <a:ext cx="95022" cy="93785"/>
          </a:xfrm>
          <a:prstGeom prst="rect">
            <a:avLst/>
          </a:prstGeom>
          <a:noFill/>
          <a:ln>
            <a:noFill/>
          </a:ln>
        </p:spPr>
      </p:pic>
      <p:sp>
        <p:nvSpPr>
          <p:cNvPr id="827" name="Google Shape;827;p31"/>
          <p:cNvSpPr/>
          <p:nvPr/>
        </p:nvSpPr>
        <p:spPr>
          <a:xfrm>
            <a:off x="899798" y="3116977"/>
            <a:ext cx="94615" cy="95250"/>
          </a:xfrm>
          <a:custGeom>
            <a:rect b="b" l="l" r="r" t="t"/>
            <a:pathLst>
              <a:path extrusionOk="0" h="95250" w="94615">
                <a:moveTo>
                  <a:pt x="50949" y="0"/>
                </a:moveTo>
                <a:lnTo>
                  <a:pt x="42152" y="4261"/>
                </a:lnTo>
                <a:lnTo>
                  <a:pt x="35487" y="4261"/>
                </a:lnTo>
                <a:lnTo>
                  <a:pt x="29343" y="4948"/>
                </a:lnTo>
                <a:lnTo>
                  <a:pt x="22072" y="8797"/>
                </a:lnTo>
                <a:lnTo>
                  <a:pt x="16217" y="13608"/>
                </a:lnTo>
                <a:lnTo>
                  <a:pt x="14499" y="14708"/>
                </a:lnTo>
                <a:lnTo>
                  <a:pt x="6349" y="16220"/>
                </a:lnTo>
                <a:lnTo>
                  <a:pt x="3985" y="29554"/>
                </a:lnTo>
                <a:lnTo>
                  <a:pt x="2267" y="35190"/>
                </a:lnTo>
                <a:lnTo>
                  <a:pt x="0" y="48103"/>
                </a:lnTo>
                <a:lnTo>
                  <a:pt x="1175" y="59933"/>
                </a:lnTo>
                <a:lnTo>
                  <a:pt x="5143" y="71145"/>
                </a:lnTo>
                <a:lnTo>
                  <a:pt x="38978" y="94298"/>
                </a:lnTo>
                <a:lnTo>
                  <a:pt x="48147" y="95080"/>
                </a:lnTo>
                <a:lnTo>
                  <a:pt x="56833" y="93336"/>
                </a:lnTo>
                <a:lnTo>
                  <a:pt x="90408" y="66737"/>
                </a:lnTo>
                <a:lnTo>
                  <a:pt x="94133" y="53365"/>
                </a:lnTo>
                <a:lnTo>
                  <a:pt x="92181" y="41101"/>
                </a:lnTo>
                <a:lnTo>
                  <a:pt x="91274" y="39314"/>
                </a:lnTo>
                <a:lnTo>
                  <a:pt x="90160" y="35190"/>
                </a:lnTo>
                <a:lnTo>
                  <a:pt x="64968" y="5086"/>
                </a:lnTo>
                <a:lnTo>
                  <a:pt x="57381" y="1649"/>
                </a:lnTo>
                <a:lnTo>
                  <a:pt x="5094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28" name="Google Shape;828;p31"/>
          <p:cNvPicPr preferRelativeResize="0"/>
          <p:nvPr/>
        </p:nvPicPr>
        <p:blipFill rotWithShape="1">
          <a:blip r:embed="rId36">
            <a:alphaModFix/>
          </a:blip>
          <a:srcRect b="0" l="0" r="0" t="0"/>
          <a:stretch/>
        </p:blipFill>
        <p:spPr>
          <a:xfrm>
            <a:off x="2939968" y="2188955"/>
            <a:ext cx="92656" cy="93388"/>
          </a:xfrm>
          <a:prstGeom prst="rect">
            <a:avLst/>
          </a:prstGeom>
          <a:noFill/>
          <a:ln>
            <a:noFill/>
          </a:ln>
        </p:spPr>
      </p:pic>
      <p:pic>
        <p:nvPicPr>
          <p:cNvPr id="829" name="Google Shape;829;p31"/>
          <p:cNvPicPr preferRelativeResize="0"/>
          <p:nvPr/>
        </p:nvPicPr>
        <p:blipFill rotWithShape="1">
          <a:blip r:embed="rId37">
            <a:alphaModFix/>
          </a:blip>
          <a:srcRect b="0" l="0" r="0" t="0"/>
          <a:stretch/>
        </p:blipFill>
        <p:spPr>
          <a:xfrm>
            <a:off x="2664498" y="5380561"/>
            <a:ext cx="98098" cy="179793"/>
          </a:xfrm>
          <a:prstGeom prst="rect">
            <a:avLst/>
          </a:prstGeom>
          <a:noFill/>
          <a:ln>
            <a:noFill/>
          </a:ln>
        </p:spPr>
      </p:pic>
      <p:pic>
        <p:nvPicPr>
          <p:cNvPr id="830" name="Google Shape;830;p31"/>
          <p:cNvPicPr preferRelativeResize="0"/>
          <p:nvPr/>
        </p:nvPicPr>
        <p:blipFill rotWithShape="1">
          <a:blip r:embed="rId38">
            <a:alphaModFix/>
          </a:blip>
          <a:srcRect b="0" l="0" r="0" t="0"/>
          <a:stretch/>
        </p:blipFill>
        <p:spPr>
          <a:xfrm>
            <a:off x="7715880" y="3780080"/>
            <a:ext cx="90225" cy="89088"/>
          </a:xfrm>
          <a:prstGeom prst="rect">
            <a:avLst/>
          </a:prstGeom>
          <a:noFill/>
          <a:ln>
            <a:noFill/>
          </a:ln>
        </p:spPr>
      </p:pic>
      <p:pic>
        <p:nvPicPr>
          <p:cNvPr id="831" name="Google Shape;831;p31"/>
          <p:cNvPicPr preferRelativeResize="0"/>
          <p:nvPr/>
        </p:nvPicPr>
        <p:blipFill rotWithShape="1">
          <a:blip r:embed="rId39">
            <a:alphaModFix/>
          </a:blip>
          <a:srcRect b="0" l="0" r="0" t="0"/>
          <a:stretch/>
        </p:blipFill>
        <p:spPr>
          <a:xfrm>
            <a:off x="6315994" y="719757"/>
            <a:ext cx="88631" cy="88978"/>
          </a:xfrm>
          <a:prstGeom prst="rect">
            <a:avLst/>
          </a:prstGeom>
          <a:noFill/>
          <a:ln>
            <a:noFill/>
          </a:ln>
        </p:spPr>
      </p:pic>
      <p:sp>
        <p:nvSpPr>
          <p:cNvPr id="832" name="Google Shape;832;p31"/>
          <p:cNvSpPr/>
          <p:nvPr/>
        </p:nvSpPr>
        <p:spPr>
          <a:xfrm>
            <a:off x="10115491" y="4672890"/>
            <a:ext cx="97155" cy="85090"/>
          </a:xfrm>
          <a:custGeom>
            <a:rect b="b" l="l" r="r" t="t"/>
            <a:pathLst>
              <a:path extrusionOk="0" h="85089" w="97154">
                <a:moveTo>
                  <a:pt x="18835" y="0"/>
                </a:moveTo>
                <a:lnTo>
                  <a:pt x="8907" y="3378"/>
                </a:lnTo>
                <a:lnTo>
                  <a:pt x="1672" y="12388"/>
                </a:lnTo>
                <a:lnTo>
                  <a:pt x="0" y="20627"/>
                </a:lnTo>
                <a:lnTo>
                  <a:pt x="865" y="29124"/>
                </a:lnTo>
                <a:lnTo>
                  <a:pt x="4696" y="46066"/>
                </a:lnTo>
                <a:lnTo>
                  <a:pt x="5658" y="51702"/>
                </a:lnTo>
                <a:lnTo>
                  <a:pt x="7857" y="57751"/>
                </a:lnTo>
                <a:lnTo>
                  <a:pt x="12943" y="63936"/>
                </a:lnTo>
                <a:lnTo>
                  <a:pt x="13355" y="66823"/>
                </a:lnTo>
                <a:lnTo>
                  <a:pt x="57205" y="84579"/>
                </a:lnTo>
                <a:lnTo>
                  <a:pt x="68726" y="83370"/>
                </a:lnTo>
                <a:lnTo>
                  <a:pt x="80016" y="80486"/>
                </a:lnTo>
                <a:lnTo>
                  <a:pt x="89772" y="76171"/>
                </a:lnTo>
                <a:lnTo>
                  <a:pt x="96706" y="67126"/>
                </a:lnTo>
                <a:lnTo>
                  <a:pt x="96180" y="55362"/>
                </a:lnTo>
                <a:lnTo>
                  <a:pt x="91453" y="43212"/>
                </a:lnTo>
                <a:lnTo>
                  <a:pt x="85786" y="33008"/>
                </a:lnTo>
                <a:lnTo>
                  <a:pt x="79992" y="28080"/>
                </a:lnTo>
                <a:lnTo>
                  <a:pt x="74378" y="22973"/>
                </a:lnTo>
                <a:lnTo>
                  <a:pt x="68971" y="17659"/>
                </a:lnTo>
                <a:lnTo>
                  <a:pt x="59122" y="6890"/>
                </a:lnTo>
                <a:lnTo>
                  <a:pt x="48127" y="5653"/>
                </a:lnTo>
                <a:lnTo>
                  <a:pt x="41668" y="3591"/>
                </a:lnTo>
                <a:lnTo>
                  <a:pt x="30181" y="616"/>
                </a:lnTo>
                <a:lnTo>
                  <a:pt x="1883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3" name="Google Shape;833;p31"/>
          <p:cNvSpPr/>
          <p:nvPr/>
        </p:nvSpPr>
        <p:spPr>
          <a:xfrm>
            <a:off x="7334839" y="1872003"/>
            <a:ext cx="94615" cy="100965"/>
          </a:xfrm>
          <a:custGeom>
            <a:rect b="b" l="l" r="r" t="t"/>
            <a:pathLst>
              <a:path extrusionOk="0" h="100964" w="94615">
                <a:moveTo>
                  <a:pt x="65947" y="10"/>
                </a:moveTo>
                <a:lnTo>
                  <a:pt x="32143" y="20206"/>
                </a:lnTo>
                <a:lnTo>
                  <a:pt x="28020" y="34210"/>
                </a:lnTo>
                <a:lnTo>
                  <a:pt x="24722" y="37647"/>
                </a:lnTo>
                <a:lnTo>
                  <a:pt x="21423" y="41496"/>
                </a:lnTo>
                <a:lnTo>
                  <a:pt x="16613" y="43420"/>
                </a:lnTo>
                <a:lnTo>
                  <a:pt x="12215" y="45620"/>
                </a:lnTo>
                <a:lnTo>
                  <a:pt x="6442" y="53251"/>
                </a:lnTo>
                <a:lnTo>
                  <a:pt x="2010" y="62132"/>
                </a:lnTo>
                <a:lnTo>
                  <a:pt x="0" y="71658"/>
                </a:lnTo>
                <a:lnTo>
                  <a:pt x="1494" y="81222"/>
                </a:lnTo>
                <a:lnTo>
                  <a:pt x="40551" y="100791"/>
                </a:lnTo>
                <a:lnTo>
                  <a:pt x="51505" y="95364"/>
                </a:lnTo>
                <a:lnTo>
                  <a:pt x="59754" y="85993"/>
                </a:lnTo>
                <a:lnTo>
                  <a:pt x="64304" y="74212"/>
                </a:lnTo>
                <a:lnTo>
                  <a:pt x="65129" y="69813"/>
                </a:lnTo>
                <a:lnTo>
                  <a:pt x="66229" y="65552"/>
                </a:lnTo>
                <a:lnTo>
                  <a:pt x="71580" y="60077"/>
                </a:lnTo>
                <a:lnTo>
                  <a:pt x="76640" y="55500"/>
                </a:lnTo>
                <a:lnTo>
                  <a:pt x="91518" y="42870"/>
                </a:lnTo>
                <a:lnTo>
                  <a:pt x="93991" y="37372"/>
                </a:lnTo>
                <a:lnTo>
                  <a:pt x="75162" y="2457"/>
                </a:lnTo>
                <a:lnTo>
                  <a:pt x="65947" y="1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34" name="Google Shape;834;p31"/>
          <p:cNvPicPr preferRelativeResize="0"/>
          <p:nvPr/>
        </p:nvPicPr>
        <p:blipFill rotWithShape="1">
          <a:blip r:embed="rId40">
            <a:alphaModFix/>
          </a:blip>
          <a:srcRect b="0" l="0" r="0" t="0"/>
          <a:stretch/>
        </p:blipFill>
        <p:spPr>
          <a:xfrm>
            <a:off x="2098364" y="5136170"/>
            <a:ext cx="85563" cy="83697"/>
          </a:xfrm>
          <a:prstGeom prst="rect">
            <a:avLst/>
          </a:prstGeom>
          <a:noFill/>
          <a:ln>
            <a:noFill/>
          </a:ln>
        </p:spPr>
      </p:pic>
      <p:pic>
        <p:nvPicPr>
          <p:cNvPr id="835" name="Google Shape;835;p31"/>
          <p:cNvPicPr preferRelativeResize="0"/>
          <p:nvPr/>
        </p:nvPicPr>
        <p:blipFill rotWithShape="1">
          <a:blip r:embed="rId41">
            <a:alphaModFix/>
          </a:blip>
          <a:srcRect b="0" l="0" r="0" t="0"/>
          <a:stretch/>
        </p:blipFill>
        <p:spPr>
          <a:xfrm>
            <a:off x="5316734" y="6575090"/>
            <a:ext cx="81416" cy="84288"/>
          </a:xfrm>
          <a:prstGeom prst="rect">
            <a:avLst/>
          </a:prstGeom>
          <a:noFill/>
          <a:ln>
            <a:noFill/>
          </a:ln>
        </p:spPr>
      </p:pic>
      <p:pic>
        <p:nvPicPr>
          <p:cNvPr id="836" name="Google Shape;836;p31"/>
          <p:cNvPicPr preferRelativeResize="0"/>
          <p:nvPr/>
        </p:nvPicPr>
        <p:blipFill rotWithShape="1">
          <a:blip r:embed="rId42">
            <a:alphaModFix/>
          </a:blip>
          <a:srcRect b="0" l="0" r="0" t="0"/>
          <a:stretch/>
        </p:blipFill>
        <p:spPr>
          <a:xfrm>
            <a:off x="7101654" y="1621530"/>
            <a:ext cx="74258" cy="100072"/>
          </a:xfrm>
          <a:prstGeom prst="rect">
            <a:avLst/>
          </a:prstGeom>
          <a:noFill/>
          <a:ln>
            <a:noFill/>
          </a:ln>
        </p:spPr>
      </p:pic>
      <p:pic>
        <p:nvPicPr>
          <p:cNvPr id="837" name="Google Shape;837;p31"/>
          <p:cNvPicPr preferRelativeResize="0"/>
          <p:nvPr/>
        </p:nvPicPr>
        <p:blipFill rotWithShape="1">
          <a:blip r:embed="rId43">
            <a:alphaModFix/>
          </a:blip>
          <a:srcRect b="0" l="0" r="0" t="0"/>
          <a:stretch/>
        </p:blipFill>
        <p:spPr>
          <a:xfrm>
            <a:off x="8216913" y="2891454"/>
            <a:ext cx="98424" cy="99692"/>
          </a:xfrm>
          <a:prstGeom prst="rect">
            <a:avLst/>
          </a:prstGeom>
          <a:noFill/>
          <a:ln>
            <a:noFill/>
          </a:ln>
        </p:spPr>
      </p:pic>
      <p:pic>
        <p:nvPicPr>
          <p:cNvPr id="838" name="Google Shape;838;p31"/>
          <p:cNvPicPr preferRelativeResize="0"/>
          <p:nvPr/>
        </p:nvPicPr>
        <p:blipFill rotWithShape="1">
          <a:blip r:embed="rId44">
            <a:alphaModFix/>
          </a:blip>
          <a:srcRect b="0" l="0" r="0" t="0"/>
          <a:stretch/>
        </p:blipFill>
        <p:spPr>
          <a:xfrm>
            <a:off x="7169810" y="2840679"/>
            <a:ext cx="78418" cy="81652"/>
          </a:xfrm>
          <a:prstGeom prst="rect">
            <a:avLst/>
          </a:prstGeom>
          <a:noFill/>
          <a:ln>
            <a:noFill/>
          </a:ln>
        </p:spPr>
      </p:pic>
      <p:pic>
        <p:nvPicPr>
          <p:cNvPr id="839" name="Google Shape;839;p31"/>
          <p:cNvPicPr preferRelativeResize="0"/>
          <p:nvPr/>
        </p:nvPicPr>
        <p:blipFill rotWithShape="1">
          <a:blip r:embed="rId45">
            <a:alphaModFix/>
          </a:blip>
          <a:srcRect b="0" l="0" r="0" t="0"/>
          <a:stretch/>
        </p:blipFill>
        <p:spPr>
          <a:xfrm>
            <a:off x="3793123" y="1576443"/>
            <a:ext cx="79949" cy="90724"/>
          </a:xfrm>
          <a:prstGeom prst="rect">
            <a:avLst/>
          </a:prstGeom>
          <a:noFill/>
          <a:ln>
            <a:noFill/>
          </a:ln>
        </p:spPr>
      </p:pic>
      <p:pic>
        <p:nvPicPr>
          <p:cNvPr id="840" name="Google Shape;840;p31"/>
          <p:cNvPicPr preferRelativeResize="0"/>
          <p:nvPr/>
        </p:nvPicPr>
        <p:blipFill rotWithShape="1">
          <a:blip r:embed="rId46">
            <a:alphaModFix/>
          </a:blip>
          <a:srcRect b="0" l="0" r="0" t="0"/>
          <a:stretch/>
        </p:blipFill>
        <p:spPr>
          <a:xfrm>
            <a:off x="2798742" y="5835439"/>
            <a:ext cx="79182" cy="76549"/>
          </a:xfrm>
          <a:prstGeom prst="rect">
            <a:avLst/>
          </a:prstGeom>
          <a:noFill/>
          <a:ln>
            <a:noFill/>
          </a:ln>
        </p:spPr>
      </p:pic>
      <p:pic>
        <p:nvPicPr>
          <p:cNvPr id="841" name="Google Shape;841;p31"/>
          <p:cNvPicPr preferRelativeResize="0"/>
          <p:nvPr/>
        </p:nvPicPr>
        <p:blipFill rotWithShape="1">
          <a:blip r:embed="rId47">
            <a:alphaModFix/>
          </a:blip>
          <a:srcRect b="0" l="0" r="0" t="0"/>
          <a:stretch/>
        </p:blipFill>
        <p:spPr>
          <a:xfrm>
            <a:off x="318838" y="289102"/>
            <a:ext cx="77471" cy="76576"/>
          </a:xfrm>
          <a:prstGeom prst="rect">
            <a:avLst/>
          </a:prstGeom>
          <a:noFill/>
          <a:ln>
            <a:noFill/>
          </a:ln>
        </p:spPr>
      </p:pic>
      <p:pic>
        <p:nvPicPr>
          <p:cNvPr id="842" name="Google Shape;842;p31"/>
          <p:cNvPicPr preferRelativeResize="0"/>
          <p:nvPr/>
        </p:nvPicPr>
        <p:blipFill rotWithShape="1">
          <a:blip r:embed="rId48">
            <a:alphaModFix/>
          </a:blip>
          <a:srcRect b="0" l="0" r="0" t="0"/>
          <a:stretch/>
        </p:blipFill>
        <p:spPr>
          <a:xfrm>
            <a:off x="4232657" y="1447366"/>
            <a:ext cx="71056" cy="180074"/>
          </a:xfrm>
          <a:prstGeom prst="rect">
            <a:avLst/>
          </a:prstGeom>
          <a:noFill/>
          <a:ln>
            <a:noFill/>
          </a:ln>
        </p:spPr>
      </p:pic>
      <p:pic>
        <p:nvPicPr>
          <p:cNvPr id="843" name="Google Shape;843;p31"/>
          <p:cNvPicPr preferRelativeResize="0"/>
          <p:nvPr/>
        </p:nvPicPr>
        <p:blipFill rotWithShape="1">
          <a:blip r:embed="rId49">
            <a:alphaModFix/>
          </a:blip>
          <a:srcRect b="0" l="0" r="0" t="0"/>
          <a:stretch/>
        </p:blipFill>
        <p:spPr>
          <a:xfrm>
            <a:off x="6223667" y="602769"/>
            <a:ext cx="76363" cy="77120"/>
          </a:xfrm>
          <a:prstGeom prst="rect">
            <a:avLst/>
          </a:prstGeom>
          <a:noFill/>
          <a:ln>
            <a:noFill/>
          </a:ln>
        </p:spPr>
      </p:pic>
      <p:pic>
        <p:nvPicPr>
          <p:cNvPr id="844" name="Google Shape;844;p31"/>
          <p:cNvPicPr preferRelativeResize="0"/>
          <p:nvPr/>
        </p:nvPicPr>
        <p:blipFill rotWithShape="1">
          <a:blip r:embed="rId50">
            <a:alphaModFix/>
          </a:blip>
          <a:srcRect b="0" l="0" r="0" t="0"/>
          <a:stretch/>
        </p:blipFill>
        <p:spPr>
          <a:xfrm>
            <a:off x="5196216" y="68074"/>
            <a:ext cx="75145" cy="74835"/>
          </a:xfrm>
          <a:prstGeom prst="rect">
            <a:avLst/>
          </a:prstGeom>
          <a:noFill/>
          <a:ln>
            <a:noFill/>
          </a:ln>
        </p:spPr>
      </p:pic>
      <p:pic>
        <p:nvPicPr>
          <p:cNvPr id="845" name="Google Shape;845;p31"/>
          <p:cNvPicPr preferRelativeResize="0"/>
          <p:nvPr/>
        </p:nvPicPr>
        <p:blipFill rotWithShape="1">
          <a:blip r:embed="rId51">
            <a:alphaModFix/>
          </a:blip>
          <a:srcRect b="0" l="0" r="0" t="0"/>
          <a:stretch/>
        </p:blipFill>
        <p:spPr>
          <a:xfrm>
            <a:off x="4001757" y="1532296"/>
            <a:ext cx="67448" cy="84105"/>
          </a:xfrm>
          <a:prstGeom prst="rect">
            <a:avLst/>
          </a:prstGeom>
          <a:noFill/>
          <a:ln>
            <a:noFill/>
          </a:ln>
        </p:spPr>
      </p:pic>
      <p:sp>
        <p:nvSpPr>
          <p:cNvPr id="846" name="Google Shape;846;p31"/>
          <p:cNvSpPr/>
          <p:nvPr/>
        </p:nvSpPr>
        <p:spPr>
          <a:xfrm>
            <a:off x="5722046" y="1393172"/>
            <a:ext cx="71120" cy="71120"/>
          </a:xfrm>
          <a:custGeom>
            <a:rect b="b" l="l" r="r" t="t"/>
            <a:pathLst>
              <a:path extrusionOk="0" h="71119" w="71120">
                <a:moveTo>
                  <a:pt x="38070" y="0"/>
                </a:moveTo>
                <a:lnTo>
                  <a:pt x="26974" y="1207"/>
                </a:lnTo>
                <a:lnTo>
                  <a:pt x="16406" y="5120"/>
                </a:lnTo>
                <a:lnTo>
                  <a:pt x="5040" y="17373"/>
                </a:lnTo>
                <a:lnTo>
                  <a:pt x="0" y="34382"/>
                </a:lnTo>
                <a:lnTo>
                  <a:pt x="2510" y="51571"/>
                </a:lnTo>
                <a:lnTo>
                  <a:pt x="13795" y="64366"/>
                </a:lnTo>
                <a:lnTo>
                  <a:pt x="25495" y="69287"/>
                </a:lnTo>
                <a:lnTo>
                  <a:pt x="37194" y="70638"/>
                </a:lnTo>
                <a:lnTo>
                  <a:pt x="48739" y="68097"/>
                </a:lnTo>
                <a:lnTo>
                  <a:pt x="59975" y="61342"/>
                </a:lnTo>
                <a:lnTo>
                  <a:pt x="68741" y="49262"/>
                </a:lnTo>
                <a:lnTo>
                  <a:pt x="70627" y="34915"/>
                </a:lnTo>
                <a:lnTo>
                  <a:pt x="66740" y="20516"/>
                </a:lnTo>
                <a:lnTo>
                  <a:pt x="58188" y="8282"/>
                </a:lnTo>
                <a:lnTo>
                  <a:pt x="48780" y="2143"/>
                </a:lnTo>
                <a:lnTo>
                  <a:pt x="3807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47" name="Google Shape;847;p31"/>
          <p:cNvPicPr preferRelativeResize="0"/>
          <p:nvPr/>
        </p:nvPicPr>
        <p:blipFill rotWithShape="1">
          <a:blip r:embed="rId52">
            <a:alphaModFix/>
          </a:blip>
          <a:srcRect b="0" l="0" r="0" t="0"/>
          <a:stretch/>
        </p:blipFill>
        <p:spPr>
          <a:xfrm>
            <a:off x="6166442" y="3105705"/>
            <a:ext cx="69269" cy="73267"/>
          </a:xfrm>
          <a:prstGeom prst="rect">
            <a:avLst/>
          </a:prstGeom>
          <a:noFill/>
          <a:ln>
            <a:noFill/>
          </a:ln>
        </p:spPr>
      </p:pic>
      <p:pic>
        <p:nvPicPr>
          <p:cNvPr id="848" name="Google Shape;848;p31"/>
          <p:cNvPicPr preferRelativeResize="0"/>
          <p:nvPr/>
        </p:nvPicPr>
        <p:blipFill rotWithShape="1">
          <a:blip r:embed="rId53">
            <a:alphaModFix/>
          </a:blip>
          <a:srcRect b="0" l="0" r="0" t="0"/>
          <a:stretch/>
        </p:blipFill>
        <p:spPr>
          <a:xfrm>
            <a:off x="4819802" y="1509797"/>
            <a:ext cx="72431" cy="69869"/>
          </a:xfrm>
          <a:prstGeom prst="rect">
            <a:avLst/>
          </a:prstGeom>
          <a:noFill/>
          <a:ln>
            <a:noFill/>
          </a:ln>
        </p:spPr>
      </p:pic>
      <p:pic>
        <p:nvPicPr>
          <p:cNvPr id="849" name="Google Shape;849;p31"/>
          <p:cNvPicPr preferRelativeResize="0"/>
          <p:nvPr/>
        </p:nvPicPr>
        <p:blipFill rotWithShape="1">
          <a:blip r:embed="rId54">
            <a:alphaModFix/>
          </a:blip>
          <a:srcRect b="0" l="0" r="0" t="0"/>
          <a:stretch/>
        </p:blipFill>
        <p:spPr>
          <a:xfrm>
            <a:off x="4551364" y="5056701"/>
            <a:ext cx="69287" cy="70930"/>
          </a:xfrm>
          <a:prstGeom prst="rect">
            <a:avLst/>
          </a:prstGeom>
          <a:noFill/>
          <a:ln>
            <a:noFill/>
          </a:ln>
        </p:spPr>
      </p:pic>
      <p:pic>
        <p:nvPicPr>
          <p:cNvPr id="850" name="Google Shape;850;p31"/>
          <p:cNvPicPr preferRelativeResize="0"/>
          <p:nvPr/>
        </p:nvPicPr>
        <p:blipFill rotWithShape="1">
          <a:blip r:embed="rId55">
            <a:alphaModFix/>
          </a:blip>
          <a:srcRect b="0" l="0" r="0" t="0"/>
          <a:stretch/>
        </p:blipFill>
        <p:spPr>
          <a:xfrm>
            <a:off x="5559501" y="2674488"/>
            <a:ext cx="68000" cy="78078"/>
          </a:xfrm>
          <a:prstGeom prst="rect">
            <a:avLst/>
          </a:prstGeom>
          <a:noFill/>
          <a:ln>
            <a:noFill/>
          </a:ln>
        </p:spPr>
      </p:pic>
      <p:pic>
        <p:nvPicPr>
          <p:cNvPr id="851" name="Google Shape;851;p31"/>
          <p:cNvPicPr preferRelativeResize="0"/>
          <p:nvPr/>
        </p:nvPicPr>
        <p:blipFill rotWithShape="1">
          <a:blip r:embed="rId56">
            <a:alphaModFix/>
          </a:blip>
          <a:srcRect b="0" l="0" r="0" t="0"/>
          <a:stretch/>
        </p:blipFill>
        <p:spPr>
          <a:xfrm>
            <a:off x="7851443" y="4673051"/>
            <a:ext cx="69312" cy="63666"/>
          </a:xfrm>
          <a:prstGeom prst="rect">
            <a:avLst/>
          </a:prstGeom>
          <a:noFill/>
          <a:ln>
            <a:noFill/>
          </a:ln>
        </p:spPr>
      </p:pic>
      <p:pic>
        <p:nvPicPr>
          <p:cNvPr id="852" name="Google Shape;852;p31"/>
          <p:cNvPicPr preferRelativeResize="0"/>
          <p:nvPr/>
        </p:nvPicPr>
        <p:blipFill rotWithShape="1">
          <a:blip r:embed="rId57">
            <a:alphaModFix/>
          </a:blip>
          <a:srcRect b="0" l="0" r="0" t="0"/>
          <a:stretch/>
        </p:blipFill>
        <p:spPr>
          <a:xfrm>
            <a:off x="6800712" y="619825"/>
            <a:ext cx="67124" cy="66140"/>
          </a:xfrm>
          <a:prstGeom prst="rect">
            <a:avLst/>
          </a:prstGeom>
          <a:noFill/>
          <a:ln>
            <a:noFill/>
          </a:ln>
        </p:spPr>
      </p:pic>
      <p:pic>
        <p:nvPicPr>
          <p:cNvPr id="853" name="Google Shape;853;p31"/>
          <p:cNvPicPr preferRelativeResize="0"/>
          <p:nvPr/>
        </p:nvPicPr>
        <p:blipFill rotWithShape="1">
          <a:blip r:embed="rId58">
            <a:alphaModFix/>
          </a:blip>
          <a:srcRect b="0" l="0" r="0" t="0"/>
          <a:stretch/>
        </p:blipFill>
        <p:spPr>
          <a:xfrm>
            <a:off x="7819711" y="338537"/>
            <a:ext cx="65758" cy="64256"/>
          </a:xfrm>
          <a:prstGeom prst="rect">
            <a:avLst/>
          </a:prstGeom>
          <a:noFill/>
          <a:ln>
            <a:noFill/>
          </a:ln>
        </p:spPr>
      </p:pic>
      <p:pic>
        <p:nvPicPr>
          <p:cNvPr id="854" name="Google Shape;854;p31"/>
          <p:cNvPicPr preferRelativeResize="0"/>
          <p:nvPr/>
        </p:nvPicPr>
        <p:blipFill rotWithShape="1">
          <a:blip r:embed="rId59">
            <a:alphaModFix/>
          </a:blip>
          <a:srcRect b="0" l="0" r="0" t="0"/>
          <a:stretch/>
        </p:blipFill>
        <p:spPr>
          <a:xfrm>
            <a:off x="6246432" y="2485626"/>
            <a:ext cx="68932" cy="63634"/>
          </a:xfrm>
          <a:prstGeom prst="rect">
            <a:avLst/>
          </a:prstGeom>
          <a:noFill/>
          <a:ln>
            <a:noFill/>
          </a:ln>
        </p:spPr>
      </p:pic>
      <p:pic>
        <p:nvPicPr>
          <p:cNvPr id="855" name="Google Shape;855;p31"/>
          <p:cNvPicPr preferRelativeResize="0"/>
          <p:nvPr/>
        </p:nvPicPr>
        <p:blipFill rotWithShape="1">
          <a:blip r:embed="rId60">
            <a:alphaModFix/>
          </a:blip>
          <a:srcRect b="0" l="0" r="0" t="0"/>
          <a:stretch/>
        </p:blipFill>
        <p:spPr>
          <a:xfrm>
            <a:off x="5973888" y="617647"/>
            <a:ext cx="66246" cy="63934"/>
          </a:xfrm>
          <a:prstGeom prst="rect">
            <a:avLst/>
          </a:prstGeom>
          <a:noFill/>
          <a:ln>
            <a:noFill/>
          </a:ln>
        </p:spPr>
      </p:pic>
      <p:sp>
        <p:nvSpPr>
          <p:cNvPr id="856" name="Google Shape;856;p31"/>
          <p:cNvSpPr/>
          <p:nvPr/>
        </p:nvSpPr>
        <p:spPr>
          <a:xfrm>
            <a:off x="10518489" y="2551459"/>
            <a:ext cx="63500" cy="63500"/>
          </a:xfrm>
          <a:custGeom>
            <a:rect b="b" l="l" r="r" t="t"/>
            <a:pathLst>
              <a:path extrusionOk="0" h="63500" w="63500">
                <a:moveTo>
                  <a:pt x="32435" y="0"/>
                </a:moveTo>
                <a:lnTo>
                  <a:pt x="22072" y="1701"/>
                </a:lnTo>
                <a:lnTo>
                  <a:pt x="11991" y="6907"/>
                </a:lnTo>
                <a:lnTo>
                  <a:pt x="4024" y="14845"/>
                </a:lnTo>
                <a:lnTo>
                  <a:pt x="0" y="24743"/>
                </a:lnTo>
                <a:lnTo>
                  <a:pt x="431" y="39284"/>
                </a:lnTo>
                <a:lnTo>
                  <a:pt x="5824" y="50963"/>
                </a:lnTo>
                <a:lnTo>
                  <a:pt x="15520" y="59190"/>
                </a:lnTo>
                <a:lnTo>
                  <a:pt x="28862" y="63369"/>
                </a:lnTo>
                <a:lnTo>
                  <a:pt x="41829" y="62128"/>
                </a:lnTo>
                <a:lnTo>
                  <a:pt x="52502" y="55706"/>
                </a:lnTo>
                <a:lnTo>
                  <a:pt x="59979" y="45624"/>
                </a:lnTo>
                <a:lnTo>
                  <a:pt x="63359" y="33403"/>
                </a:lnTo>
                <a:lnTo>
                  <a:pt x="62565" y="21383"/>
                </a:lnTo>
                <a:lnTo>
                  <a:pt x="58240" y="12096"/>
                </a:lnTo>
                <a:lnTo>
                  <a:pt x="50565" y="5489"/>
                </a:lnTo>
                <a:lnTo>
                  <a:pt x="39720" y="1512"/>
                </a:lnTo>
                <a:lnTo>
                  <a:pt x="3243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57" name="Google Shape;857;p31"/>
          <p:cNvPicPr preferRelativeResize="0"/>
          <p:nvPr/>
        </p:nvPicPr>
        <p:blipFill rotWithShape="1">
          <a:blip r:embed="rId61">
            <a:alphaModFix/>
          </a:blip>
          <a:srcRect b="0" l="0" r="0" t="0"/>
          <a:stretch/>
        </p:blipFill>
        <p:spPr>
          <a:xfrm>
            <a:off x="3328849" y="6134263"/>
            <a:ext cx="213307" cy="141121"/>
          </a:xfrm>
          <a:prstGeom prst="rect">
            <a:avLst/>
          </a:prstGeom>
          <a:noFill/>
          <a:ln>
            <a:noFill/>
          </a:ln>
        </p:spPr>
      </p:pic>
      <p:sp>
        <p:nvSpPr>
          <p:cNvPr id="858" name="Google Shape;858;p31"/>
          <p:cNvSpPr/>
          <p:nvPr/>
        </p:nvSpPr>
        <p:spPr>
          <a:xfrm>
            <a:off x="8033757" y="3204403"/>
            <a:ext cx="63500" cy="59690"/>
          </a:xfrm>
          <a:custGeom>
            <a:rect b="b" l="l" r="r" t="t"/>
            <a:pathLst>
              <a:path extrusionOk="0" h="59689" w="63500">
                <a:moveTo>
                  <a:pt x="31422" y="0"/>
                </a:moveTo>
                <a:lnTo>
                  <a:pt x="0" y="32355"/>
                </a:lnTo>
                <a:lnTo>
                  <a:pt x="2085" y="43667"/>
                </a:lnTo>
                <a:lnTo>
                  <a:pt x="9156" y="52647"/>
                </a:lnTo>
                <a:lnTo>
                  <a:pt x="26019" y="59662"/>
                </a:lnTo>
                <a:lnTo>
                  <a:pt x="43551" y="58764"/>
                </a:lnTo>
                <a:lnTo>
                  <a:pt x="57321" y="49825"/>
                </a:lnTo>
                <a:lnTo>
                  <a:pt x="62896" y="32715"/>
                </a:lnTo>
                <a:lnTo>
                  <a:pt x="60980" y="21192"/>
                </a:lnTo>
                <a:lnTo>
                  <a:pt x="55611" y="12388"/>
                </a:lnTo>
                <a:lnTo>
                  <a:pt x="47356" y="5981"/>
                </a:lnTo>
                <a:lnTo>
                  <a:pt x="36782" y="1649"/>
                </a:lnTo>
                <a:lnTo>
                  <a:pt x="3142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59" name="Google Shape;859;p31"/>
          <p:cNvSpPr/>
          <p:nvPr/>
        </p:nvSpPr>
        <p:spPr>
          <a:xfrm>
            <a:off x="5005292" y="902526"/>
            <a:ext cx="59690" cy="60960"/>
          </a:xfrm>
          <a:custGeom>
            <a:rect b="b" l="l" r="r" t="t"/>
            <a:pathLst>
              <a:path extrusionOk="0" h="60959" w="59689">
                <a:moveTo>
                  <a:pt x="25832" y="0"/>
                </a:moveTo>
                <a:lnTo>
                  <a:pt x="19020" y="1041"/>
                </a:lnTo>
                <a:lnTo>
                  <a:pt x="16409" y="3241"/>
                </a:lnTo>
                <a:lnTo>
                  <a:pt x="6375" y="10526"/>
                </a:lnTo>
                <a:lnTo>
                  <a:pt x="5688" y="15475"/>
                </a:lnTo>
                <a:lnTo>
                  <a:pt x="4039" y="20561"/>
                </a:lnTo>
                <a:lnTo>
                  <a:pt x="1428" y="23447"/>
                </a:lnTo>
                <a:lnTo>
                  <a:pt x="53" y="24822"/>
                </a:lnTo>
                <a:lnTo>
                  <a:pt x="0" y="33641"/>
                </a:lnTo>
                <a:lnTo>
                  <a:pt x="2201" y="41249"/>
                </a:lnTo>
                <a:lnTo>
                  <a:pt x="6489" y="48135"/>
                </a:lnTo>
                <a:lnTo>
                  <a:pt x="12698" y="54789"/>
                </a:lnTo>
                <a:lnTo>
                  <a:pt x="15721" y="55339"/>
                </a:lnTo>
                <a:lnTo>
                  <a:pt x="18333" y="56163"/>
                </a:lnTo>
                <a:lnTo>
                  <a:pt x="20944" y="57950"/>
                </a:lnTo>
                <a:lnTo>
                  <a:pt x="29261" y="60884"/>
                </a:lnTo>
                <a:lnTo>
                  <a:pt x="38004" y="59978"/>
                </a:lnTo>
                <a:lnTo>
                  <a:pt x="59683" y="27075"/>
                </a:lnTo>
                <a:lnTo>
                  <a:pt x="57916" y="18636"/>
                </a:lnTo>
                <a:lnTo>
                  <a:pt x="55579" y="11626"/>
                </a:lnTo>
                <a:lnTo>
                  <a:pt x="52006" y="9151"/>
                </a:lnTo>
                <a:lnTo>
                  <a:pt x="46783" y="4890"/>
                </a:lnTo>
                <a:lnTo>
                  <a:pt x="40744" y="1679"/>
                </a:lnTo>
                <a:lnTo>
                  <a:pt x="33417" y="131"/>
                </a:lnTo>
                <a:lnTo>
                  <a:pt x="2583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0" name="Google Shape;860;p31"/>
          <p:cNvSpPr/>
          <p:nvPr/>
        </p:nvSpPr>
        <p:spPr>
          <a:xfrm>
            <a:off x="107159" y="1461800"/>
            <a:ext cx="59690" cy="57785"/>
          </a:xfrm>
          <a:custGeom>
            <a:rect b="b" l="l" r="r" t="t"/>
            <a:pathLst>
              <a:path extrusionOk="0" h="57784" w="59689">
                <a:moveTo>
                  <a:pt x="31704" y="0"/>
                </a:moveTo>
                <a:lnTo>
                  <a:pt x="21902" y="1099"/>
                </a:lnTo>
                <a:lnTo>
                  <a:pt x="13122" y="5395"/>
                </a:lnTo>
                <a:lnTo>
                  <a:pt x="5809" y="12371"/>
                </a:lnTo>
                <a:lnTo>
                  <a:pt x="0" y="26341"/>
                </a:lnTo>
                <a:lnTo>
                  <a:pt x="2265" y="40413"/>
                </a:lnTo>
                <a:lnTo>
                  <a:pt x="11086" y="51805"/>
                </a:lnTo>
                <a:lnTo>
                  <a:pt x="24946" y="57733"/>
                </a:lnTo>
                <a:lnTo>
                  <a:pt x="36623" y="57209"/>
                </a:lnTo>
                <a:lnTo>
                  <a:pt x="46963" y="52613"/>
                </a:lnTo>
                <a:lnTo>
                  <a:pt x="54914" y="44666"/>
                </a:lnTo>
                <a:lnTo>
                  <a:pt x="59421" y="34090"/>
                </a:lnTo>
                <a:lnTo>
                  <a:pt x="59402" y="24571"/>
                </a:lnTo>
                <a:lnTo>
                  <a:pt x="55960" y="15464"/>
                </a:lnTo>
                <a:lnTo>
                  <a:pt x="49915" y="7800"/>
                </a:lnTo>
                <a:lnTo>
                  <a:pt x="42086" y="2611"/>
                </a:lnTo>
                <a:lnTo>
                  <a:pt x="3170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1" name="Google Shape;861;p31"/>
          <p:cNvSpPr/>
          <p:nvPr/>
        </p:nvSpPr>
        <p:spPr>
          <a:xfrm>
            <a:off x="7141719" y="2416059"/>
            <a:ext cx="57150" cy="61594"/>
          </a:xfrm>
          <a:custGeom>
            <a:rect b="b" l="l" r="r" t="t"/>
            <a:pathLst>
              <a:path extrusionOk="0" h="61594" w="57150">
                <a:moveTo>
                  <a:pt x="28037" y="0"/>
                </a:moveTo>
                <a:lnTo>
                  <a:pt x="18419" y="2502"/>
                </a:lnTo>
                <a:lnTo>
                  <a:pt x="9947" y="8883"/>
                </a:lnTo>
                <a:lnTo>
                  <a:pt x="3511" y="17455"/>
                </a:lnTo>
                <a:lnTo>
                  <a:pt x="0" y="26530"/>
                </a:lnTo>
                <a:lnTo>
                  <a:pt x="1099" y="41949"/>
                </a:lnTo>
                <a:lnTo>
                  <a:pt x="9311" y="54314"/>
                </a:lnTo>
                <a:lnTo>
                  <a:pt x="22419" y="61035"/>
                </a:lnTo>
                <a:lnTo>
                  <a:pt x="38208" y="59520"/>
                </a:lnTo>
                <a:lnTo>
                  <a:pt x="47921" y="52793"/>
                </a:lnTo>
                <a:lnTo>
                  <a:pt x="54168" y="42613"/>
                </a:lnTo>
                <a:lnTo>
                  <a:pt x="56627" y="30679"/>
                </a:lnTo>
                <a:lnTo>
                  <a:pt x="54976" y="18694"/>
                </a:lnTo>
                <a:lnTo>
                  <a:pt x="2803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2" name="Google Shape;862;p31"/>
          <p:cNvSpPr/>
          <p:nvPr/>
        </p:nvSpPr>
        <p:spPr>
          <a:xfrm>
            <a:off x="7678697" y="6653673"/>
            <a:ext cx="56515" cy="80645"/>
          </a:xfrm>
          <a:custGeom>
            <a:rect b="b" l="l" r="r" t="t"/>
            <a:pathLst>
              <a:path extrusionOk="0" h="80645" w="56515">
                <a:moveTo>
                  <a:pt x="42211" y="0"/>
                </a:moveTo>
                <a:lnTo>
                  <a:pt x="35184" y="454"/>
                </a:lnTo>
                <a:lnTo>
                  <a:pt x="28982" y="3727"/>
                </a:lnTo>
                <a:lnTo>
                  <a:pt x="24739" y="9406"/>
                </a:lnTo>
                <a:lnTo>
                  <a:pt x="23334" y="15789"/>
                </a:lnTo>
                <a:lnTo>
                  <a:pt x="24533" y="21544"/>
                </a:lnTo>
                <a:lnTo>
                  <a:pt x="27483" y="26927"/>
                </a:lnTo>
                <a:lnTo>
                  <a:pt x="31336" y="32197"/>
                </a:lnTo>
                <a:lnTo>
                  <a:pt x="25151" y="31083"/>
                </a:lnTo>
                <a:lnTo>
                  <a:pt x="0" y="49228"/>
                </a:lnTo>
                <a:lnTo>
                  <a:pt x="818" y="61351"/>
                </a:lnTo>
                <a:lnTo>
                  <a:pt x="6854" y="70880"/>
                </a:lnTo>
                <a:lnTo>
                  <a:pt x="16370" y="77360"/>
                </a:lnTo>
                <a:lnTo>
                  <a:pt x="27625" y="80336"/>
                </a:lnTo>
                <a:lnTo>
                  <a:pt x="35223" y="78793"/>
                </a:lnTo>
                <a:lnTo>
                  <a:pt x="40682" y="73580"/>
                </a:lnTo>
                <a:lnTo>
                  <a:pt x="44285" y="66325"/>
                </a:lnTo>
                <a:lnTo>
                  <a:pt x="46317" y="58658"/>
                </a:lnTo>
                <a:lnTo>
                  <a:pt x="47691" y="51167"/>
                </a:lnTo>
                <a:lnTo>
                  <a:pt x="41506" y="44349"/>
                </a:lnTo>
                <a:lnTo>
                  <a:pt x="33260" y="33558"/>
                </a:lnTo>
                <a:lnTo>
                  <a:pt x="39170" y="34383"/>
                </a:lnTo>
                <a:lnTo>
                  <a:pt x="43293" y="34383"/>
                </a:lnTo>
                <a:lnTo>
                  <a:pt x="52774" y="30552"/>
                </a:lnTo>
                <a:lnTo>
                  <a:pt x="56470" y="21535"/>
                </a:lnTo>
                <a:lnTo>
                  <a:pt x="54986" y="11041"/>
                </a:lnTo>
                <a:lnTo>
                  <a:pt x="48928" y="2780"/>
                </a:lnTo>
                <a:lnTo>
                  <a:pt x="4221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3" name="Google Shape;863;p31"/>
          <p:cNvSpPr/>
          <p:nvPr/>
        </p:nvSpPr>
        <p:spPr>
          <a:xfrm>
            <a:off x="2534032" y="2224369"/>
            <a:ext cx="57150" cy="57150"/>
          </a:xfrm>
          <a:custGeom>
            <a:rect b="b" l="l" r="r" t="t"/>
            <a:pathLst>
              <a:path extrusionOk="0" h="57150" w="57150">
                <a:moveTo>
                  <a:pt x="30580" y="0"/>
                </a:moveTo>
                <a:lnTo>
                  <a:pt x="549" y="26461"/>
                </a:lnTo>
                <a:lnTo>
                  <a:pt x="0" y="31822"/>
                </a:lnTo>
                <a:lnTo>
                  <a:pt x="0" y="37183"/>
                </a:lnTo>
                <a:lnTo>
                  <a:pt x="549" y="38145"/>
                </a:lnTo>
                <a:lnTo>
                  <a:pt x="1374" y="39932"/>
                </a:lnTo>
                <a:lnTo>
                  <a:pt x="2473" y="41582"/>
                </a:lnTo>
                <a:lnTo>
                  <a:pt x="3436" y="43369"/>
                </a:lnTo>
                <a:lnTo>
                  <a:pt x="12861" y="52705"/>
                </a:lnTo>
                <a:lnTo>
                  <a:pt x="25134" y="56720"/>
                </a:lnTo>
                <a:lnTo>
                  <a:pt x="38206" y="55605"/>
                </a:lnTo>
                <a:lnTo>
                  <a:pt x="50028" y="49554"/>
                </a:lnTo>
                <a:lnTo>
                  <a:pt x="56984" y="38845"/>
                </a:lnTo>
                <a:lnTo>
                  <a:pt x="57123" y="25945"/>
                </a:lnTo>
                <a:lnTo>
                  <a:pt x="52134" y="13406"/>
                </a:lnTo>
                <a:lnTo>
                  <a:pt x="43706" y="3780"/>
                </a:lnTo>
                <a:lnTo>
                  <a:pt x="38148" y="1297"/>
                </a:lnTo>
                <a:lnTo>
                  <a:pt x="3058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4" name="Google Shape;864;p31"/>
          <p:cNvSpPr/>
          <p:nvPr/>
        </p:nvSpPr>
        <p:spPr>
          <a:xfrm>
            <a:off x="7598845" y="615104"/>
            <a:ext cx="59690" cy="57785"/>
          </a:xfrm>
          <a:custGeom>
            <a:rect b="b" l="l" r="r" t="t"/>
            <a:pathLst>
              <a:path extrusionOk="0" h="57784" w="59690">
                <a:moveTo>
                  <a:pt x="28587" y="0"/>
                </a:moveTo>
                <a:lnTo>
                  <a:pt x="0" y="29210"/>
                </a:lnTo>
                <a:lnTo>
                  <a:pt x="2473" y="37595"/>
                </a:lnTo>
                <a:lnTo>
                  <a:pt x="7559" y="47044"/>
                </a:lnTo>
                <a:lnTo>
                  <a:pt x="16046" y="54211"/>
                </a:lnTo>
                <a:lnTo>
                  <a:pt x="26440" y="57641"/>
                </a:lnTo>
                <a:lnTo>
                  <a:pt x="37246" y="55878"/>
                </a:lnTo>
                <a:lnTo>
                  <a:pt x="46306" y="50384"/>
                </a:lnTo>
                <a:lnTo>
                  <a:pt x="53240" y="42956"/>
                </a:lnTo>
                <a:lnTo>
                  <a:pt x="57675" y="33880"/>
                </a:lnTo>
                <a:lnTo>
                  <a:pt x="59236" y="23437"/>
                </a:lnTo>
                <a:lnTo>
                  <a:pt x="57999" y="16385"/>
                </a:lnTo>
                <a:lnTo>
                  <a:pt x="2858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5" name="Google Shape;865;p31"/>
          <p:cNvSpPr/>
          <p:nvPr/>
        </p:nvSpPr>
        <p:spPr>
          <a:xfrm>
            <a:off x="10085855" y="6060034"/>
            <a:ext cx="61594" cy="55880"/>
          </a:xfrm>
          <a:custGeom>
            <a:rect b="b" l="l" r="r" t="t"/>
            <a:pathLst>
              <a:path extrusionOk="0" h="55879" w="61595">
                <a:moveTo>
                  <a:pt x="17014" y="0"/>
                </a:moveTo>
                <a:lnTo>
                  <a:pt x="8407" y="2766"/>
                </a:lnTo>
                <a:lnTo>
                  <a:pt x="2583" y="9347"/>
                </a:lnTo>
                <a:lnTo>
                  <a:pt x="0" y="21192"/>
                </a:lnTo>
                <a:lnTo>
                  <a:pt x="2016" y="32767"/>
                </a:lnTo>
                <a:lnTo>
                  <a:pt x="39679" y="55697"/>
                </a:lnTo>
                <a:lnTo>
                  <a:pt x="46976" y="54022"/>
                </a:lnTo>
                <a:lnTo>
                  <a:pt x="53298" y="51410"/>
                </a:lnTo>
                <a:lnTo>
                  <a:pt x="59208" y="47699"/>
                </a:lnTo>
                <a:lnTo>
                  <a:pt x="54261" y="36839"/>
                </a:lnTo>
                <a:lnTo>
                  <a:pt x="54398" y="35877"/>
                </a:lnTo>
                <a:lnTo>
                  <a:pt x="61133" y="32578"/>
                </a:lnTo>
                <a:lnTo>
                  <a:pt x="57697" y="21718"/>
                </a:lnTo>
                <a:lnTo>
                  <a:pt x="50580" y="13997"/>
                </a:lnTo>
                <a:lnTo>
                  <a:pt x="45877" y="9570"/>
                </a:lnTo>
                <a:lnTo>
                  <a:pt x="40761" y="5685"/>
                </a:lnTo>
                <a:lnTo>
                  <a:pt x="35156" y="2611"/>
                </a:lnTo>
                <a:lnTo>
                  <a:pt x="26549" y="223"/>
                </a:lnTo>
                <a:lnTo>
                  <a:pt x="1701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6" name="Google Shape;866;p31"/>
          <p:cNvSpPr/>
          <p:nvPr/>
        </p:nvSpPr>
        <p:spPr>
          <a:xfrm>
            <a:off x="10143690" y="1665207"/>
            <a:ext cx="58419" cy="54610"/>
          </a:xfrm>
          <a:custGeom>
            <a:rect b="b" l="l" r="r" t="t"/>
            <a:pathLst>
              <a:path extrusionOk="0" h="54610" w="58420">
                <a:moveTo>
                  <a:pt x="28875" y="0"/>
                </a:moveTo>
                <a:lnTo>
                  <a:pt x="15599" y="4418"/>
                </a:lnTo>
                <a:lnTo>
                  <a:pt x="5003" y="13140"/>
                </a:lnTo>
                <a:lnTo>
                  <a:pt x="0" y="24917"/>
                </a:lnTo>
                <a:lnTo>
                  <a:pt x="670" y="35123"/>
                </a:lnTo>
                <a:lnTo>
                  <a:pt x="4535" y="43371"/>
                </a:lnTo>
                <a:lnTo>
                  <a:pt x="11287" y="49505"/>
                </a:lnTo>
                <a:lnTo>
                  <a:pt x="20616" y="53371"/>
                </a:lnTo>
                <a:lnTo>
                  <a:pt x="30943" y="54295"/>
                </a:lnTo>
                <a:lnTo>
                  <a:pt x="40974" y="52100"/>
                </a:lnTo>
                <a:lnTo>
                  <a:pt x="49588" y="46760"/>
                </a:lnTo>
                <a:lnTo>
                  <a:pt x="55663" y="38250"/>
                </a:lnTo>
                <a:lnTo>
                  <a:pt x="58309" y="27290"/>
                </a:lnTo>
                <a:lnTo>
                  <a:pt x="56934" y="16549"/>
                </a:lnTo>
                <a:lnTo>
                  <a:pt x="51488" y="7379"/>
                </a:lnTo>
                <a:lnTo>
                  <a:pt x="41919" y="1136"/>
                </a:lnTo>
                <a:lnTo>
                  <a:pt x="2887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7" name="Google Shape;867;p31"/>
          <p:cNvSpPr/>
          <p:nvPr/>
        </p:nvSpPr>
        <p:spPr>
          <a:xfrm>
            <a:off x="4599485" y="2533589"/>
            <a:ext cx="57785" cy="55880"/>
          </a:xfrm>
          <a:custGeom>
            <a:rect b="b" l="l" r="r" t="t"/>
            <a:pathLst>
              <a:path extrusionOk="0" h="55880" w="57785">
                <a:moveTo>
                  <a:pt x="27488" y="0"/>
                </a:moveTo>
                <a:lnTo>
                  <a:pt x="15693" y="2635"/>
                </a:lnTo>
                <a:lnTo>
                  <a:pt x="6013" y="10464"/>
                </a:lnTo>
                <a:lnTo>
                  <a:pt x="197" y="21514"/>
                </a:lnTo>
                <a:lnTo>
                  <a:pt x="0" y="33815"/>
                </a:lnTo>
                <a:lnTo>
                  <a:pt x="3846" y="42252"/>
                </a:lnTo>
                <a:lnTo>
                  <a:pt x="10153" y="48833"/>
                </a:lnTo>
                <a:lnTo>
                  <a:pt x="18187" y="53300"/>
                </a:lnTo>
                <a:lnTo>
                  <a:pt x="27213" y="55397"/>
                </a:lnTo>
                <a:lnTo>
                  <a:pt x="37199" y="54647"/>
                </a:lnTo>
                <a:lnTo>
                  <a:pt x="45046" y="50740"/>
                </a:lnTo>
                <a:lnTo>
                  <a:pt x="50986" y="44282"/>
                </a:lnTo>
                <a:lnTo>
                  <a:pt x="55251" y="35877"/>
                </a:lnTo>
                <a:lnTo>
                  <a:pt x="57304" y="25634"/>
                </a:lnTo>
                <a:lnTo>
                  <a:pt x="54666" y="16203"/>
                </a:lnTo>
                <a:lnTo>
                  <a:pt x="2748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8" name="Google Shape;868;p31"/>
          <p:cNvSpPr/>
          <p:nvPr/>
        </p:nvSpPr>
        <p:spPr>
          <a:xfrm>
            <a:off x="3341324" y="3416987"/>
            <a:ext cx="56515" cy="55244"/>
          </a:xfrm>
          <a:custGeom>
            <a:rect b="b" l="l" r="r" t="t"/>
            <a:pathLst>
              <a:path extrusionOk="0" h="55245" w="56514">
                <a:moveTo>
                  <a:pt x="23809" y="0"/>
                </a:moveTo>
                <a:lnTo>
                  <a:pt x="0" y="29090"/>
                </a:lnTo>
                <a:lnTo>
                  <a:pt x="1544" y="36771"/>
                </a:lnTo>
                <a:lnTo>
                  <a:pt x="5927" y="44803"/>
                </a:lnTo>
                <a:lnTo>
                  <a:pt x="12384" y="50414"/>
                </a:lnTo>
                <a:lnTo>
                  <a:pt x="20465" y="53704"/>
                </a:lnTo>
                <a:lnTo>
                  <a:pt x="29719" y="54778"/>
                </a:lnTo>
                <a:lnTo>
                  <a:pt x="38912" y="53391"/>
                </a:lnTo>
                <a:lnTo>
                  <a:pt x="46263" y="49451"/>
                </a:lnTo>
                <a:lnTo>
                  <a:pt x="51733" y="43296"/>
                </a:lnTo>
                <a:lnTo>
                  <a:pt x="55283" y="35258"/>
                </a:lnTo>
                <a:lnTo>
                  <a:pt x="56341" y="25183"/>
                </a:lnTo>
                <a:lnTo>
                  <a:pt x="53857" y="15997"/>
                </a:lnTo>
                <a:lnTo>
                  <a:pt x="48305" y="8331"/>
                </a:lnTo>
                <a:lnTo>
                  <a:pt x="40164" y="2817"/>
                </a:lnTo>
                <a:lnTo>
                  <a:pt x="32141" y="287"/>
                </a:lnTo>
                <a:lnTo>
                  <a:pt x="2380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9" name="Google Shape;869;p31"/>
          <p:cNvSpPr/>
          <p:nvPr/>
        </p:nvSpPr>
        <p:spPr>
          <a:xfrm>
            <a:off x="8130603" y="2991749"/>
            <a:ext cx="55244" cy="56515"/>
          </a:xfrm>
          <a:custGeom>
            <a:rect b="b" l="l" r="r" t="t"/>
            <a:pathLst>
              <a:path extrusionOk="0" h="56514" w="55245">
                <a:moveTo>
                  <a:pt x="29135" y="0"/>
                </a:moveTo>
                <a:lnTo>
                  <a:pt x="0" y="33255"/>
                </a:lnTo>
                <a:lnTo>
                  <a:pt x="6131" y="46960"/>
                </a:lnTo>
                <a:lnTo>
                  <a:pt x="17751" y="55639"/>
                </a:lnTo>
                <a:lnTo>
                  <a:pt x="33533" y="56084"/>
                </a:lnTo>
                <a:lnTo>
                  <a:pt x="43353" y="50734"/>
                </a:lnTo>
                <a:lnTo>
                  <a:pt x="50867" y="41530"/>
                </a:lnTo>
                <a:lnTo>
                  <a:pt x="54696" y="30394"/>
                </a:lnTo>
                <a:lnTo>
                  <a:pt x="53462" y="19244"/>
                </a:lnTo>
                <a:lnTo>
                  <a:pt x="50163" y="10859"/>
                </a:lnTo>
                <a:lnTo>
                  <a:pt x="44665" y="3574"/>
                </a:lnTo>
                <a:lnTo>
                  <a:pt x="36007" y="1512"/>
                </a:lnTo>
                <a:lnTo>
                  <a:pt x="32296" y="549"/>
                </a:lnTo>
                <a:lnTo>
                  <a:pt x="2913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0" name="Google Shape;870;p31"/>
          <p:cNvSpPr/>
          <p:nvPr/>
        </p:nvSpPr>
        <p:spPr>
          <a:xfrm>
            <a:off x="7548009" y="2188869"/>
            <a:ext cx="56515" cy="56515"/>
          </a:xfrm>
          <a:custGeom>
            <a:rect b="b" l="l" r="r" t="t"/>
            <a:pathLst>
              <a:path extrusionOk="0" h="56514" w="56515">
                <a:moveTo>
                  <a:pt x="29721" y="0"/>
                </a:moveTo>
                <a:lnTo>
                  <a:pt x="0" y="33214"/>
                </a:lnTo>
                <a:lnTo>
                  <a:pt x="3609" y="42585"/>
                </a:lnTo>
                <a:lnTo>
                  <a:pt x="10428" y="50551"/>
                </a:lnTo>
                <a:lnTo>
                  <a:pt x="22140" y="55942"/>
                </a:lnTo>
                <a:lnTo>
                  <a:pt x="34652" y="54812"/>
                </a:lnTo>
                <a:lnTo>
                  <a:pt x="45874" y="48425"/>
                </a:lnTo>
                <a:lnTo>
                  <a:pt x="53721" y="38042"/>
                </a:lnTo>
                <a:lnTo>
                  <a:pt x="56238" y="27118"/>
                </a:lnTo>
                <a:lnTo>
                  <a:pt x="54168" y="16942"/>
                </a:lnTo>
                <a:lnTo>
                  <a:pt x="48232" y="8312"/>
                </a:lnTo>
                <a:lnTo>
                  <a:pt x="39153" y="2027"/>
                </a:lnTo>
                <a:lnTo>
                  <a:pt x="2972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1" name="Google Shape;871;p31"/>
          <p:cNvSpPr/>
          <p:nvPr/>
        </p:nvSpPr>
        <p:spPr>
          <a:xfrm>
            <a:off x="5098672" y="514591"/>
            <a:ext cx="55244" cy="54610"/>
          </a:xfrm>
          <a:custGeom>
            <a:rect b="b" l="l" r="r" t="t"/>
            <a:pathLst>
              <a:path extrusionOk="0" h="54609" w="55245">
                <a:moveTo>
                  <a:pt x="25626" y="0"/>
                </a:moveTo>
                <a:lnTo>
                  <a:pt x="15303" y="2347"/>
                </a:lnTo>
                <a:lnTo>
                  <a:pt x="6706" y="8174"/>
                </a:lnTo>
                <a:lnTo>
                  <a:pt x="1370" y="17416"/>
                </a:lnTo>
                <a:lnTo>
                  <a:pt x="0" y="27863"/>
                </a:lnTo>
                <a:lnTo>
                  <a:pt x="1851" y="38311"/>
                </a:lnTo>
                <a:lnTo>
                  <a:pt x="7207" y="47108"/>
                </a:lnTo>
                <a:lnTo>
                  <a:pt x="16351" y="52607"/>
                </a:lnTo>
                <a:lnTo>
                  <a:pt x="26577" y="54050"/>
                </a:lnTo>
                <a:lnTo>
                  <a:pt x="36932" y="52503"/>
                </a:lnTo>
                <a:lnTo>
                  <a:pt x="45999" y="47813"/>
                </a:lnTo>
                <a:lnTo>
                  <a:pt x="52360" y="39823"/>
                </a:lnTo>
                <a:lnTo>
                  <a:pt x="54754" y="28510"/>
                </a:lnTo>
                <a:lnTo>
                  <a:pt x="52549" y="16952"/>
                </a:lnTo>
                <a:lnTo>
                  <a:pt x="46194" y="7173"/>
                </a:lnTo>
                <a:lnTo>
                  <a:pt x="36142" y="1196"/>
                </a:lnTo>
                <a:lnTo>
                  <a:pt x="2562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2" name="Google Shape;872;p31"/>
          <p:cNvSpPr/>
          <p:nvPr/>
        </p:nvSpPr>
        <p:spPr>
          <a:xfrm>
            <a:off x="8148776" y="5592935"/>
            <a:ext cx="53975" cy="54610"/>
          </a:xfrm>
          <a:custGeom>
            <a:rect b="b" l="l" r="r" t="t"/>
            <a:pathLst>
              <a:path extrusionOk="0" h="54610" w="53975">
                <a:moveTo>
                  <a:pt x="25604" y="0"/>
                </a:moveTo>
                <a:lnTo>
                  <a:pt x="17938" y="416"/>
                </a:lnTo>
                <a:lnTo>
                  <a:pt x="11044" y="3101"/>
                </a:lnTo>
                <a:lnTo>
                  <a:pt x="5465" y="8389"/>
                </a:lnTo>
                <a:lnTo>
                  <a:pt x="0" y="20548"/>
                </a:lnTo>
                <a:lnTo>
                  <a:pt x="500" y="32977"/>
                </a:lnTo>
                <a:lnTo>
                  <a:pt x="6335" y="43938"/>
                </a:lnTo>
                <a:lnTo>
                  <a:pt x="16872" y="51689"/>
                </a:lnTo>
                <a:lnTo>
                  <a:pt x="30007" y="54114"/>
                </a:lnTo>
                <a:lnTo>
                  <a:pt x="41749" y="50573"/>
                </a:lnTo>
                <a:lnTo>
                  <a:pt x="50193" y="41850"/>
                </a:lnTo>
                <a:lnTo>
                  <a:pt x="53432" y="28733"/>
                </a:lnTo>
                <a:lnTo>
                  <a:pt x="51883" y="19996"/>
                </a:lnTo>
                <a:lnTo>
                  <a:pt x="47642" y="11929"/>
                </a:lnTo>
                <a:lnTo>
                  <a:pt x="41313" y="5459"/>
                </a:lnTo>
                <a:lnTo>
                  <a:pt x="33503" y="1516"/>
                </a:lnTo>
                <a:lnTo>
                  <a:pt x="2560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3" name="Google Shape;873;p31"/>
          <p:cNvSpPr/>
          <p:nvPr/>
        </p:nvSpPr>
        <p:spPr>
          <a:xfrm>
            <a:off x="5698892" y="669332"/>
            <a:ext cx="53340" cy="55244"/>
          </a:xfrm>
          <a:custGeom>
            <a:rect b="b" l="l" r="r" t="t"/>
            <a:pathLst>
              <a:path extrusionOk="0" h="55245" w="53339">
                <a:moveTo>
                  <a:pt x="30627" y="0"/>
                </a:moveTo>
                <a:lnTo>
                  <a:pt x="0" y="30763"/>
                </a:lnTo>
                <a:lnTo>
                  <a:pt x="1352" y="38351"/>
                </a:lnTo>
                <a:lnTo>
                  <a:pt x="6844" y="47134"/>
                </a:lnTo>
                <a:lnTo>
                  <a:pt x="15595" y="52733"/>
                </a:lnTo>
                <a:lnTo>
                  <a:pt x="25918" y="54956"/>
                </a:lnTo>
                <a:lnTo>
                  <a:pt x="36125" y="53610"/>
                </a:lnTo>
                <a:lnTo>
                  <a:pt x="53167" y="23523"/>
                </a:lnTo>
                <a:lnTo>
                  <a:pt x="49766" y="14811"/>
                </a:lnTo>
                <a:lnTo>
                  <a:pt x="43633" y="7491"/>
                </a:lnTo>
                <a:lnTo>
                  <a:pt x="35850" y="2336"/>
                </a:lnTo>
                <a:lnTo>
                  <a:pt x="3062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4" name="Google Shape;874;p31"/>
          <p:cNvSpPr/>
          <p:nvPr/>
        </p:nvSpPr>
        <p:spPr>
          <a:xfrm>
            <a:off x="2734695" y="6262997"/>
            <a:ext cx="42545" cy="86360"/>
          </a:xfrm>
          <a:custGeom>
            <a:rect b="b" l="l" r="r" t="t"/>
            <a:pathLst>
              <a:path extrusionOk="0" h="86360" w="42544">
                <a:moveTo>
                  <a:pt x="28606" y="0"/>
                </a:moveTo>
                <a:lnTo>
                  <a:pt x="6116" y="38558"/>
                </a:lnTo>
                <a:lnTo>
                  <a:pt x="0" y="76497"/>
                </a:lnTo>
                <a:lnTo>
                  <a:pt x="0" y="77597"/>
                </a:lnTo>
                <a:lnTo>
                  <a:pt x="8521" y="85569"/>
                </a:lnTo>
                <a:lnTo>
                  <a:pt x="15393" y="86119"/>
                </a:lnTo>
                <a:lnTo>
                  <a:pt x="21853" y="81171"/>
                </a:lnTo>
                <a:lnTo>
                  <a:pt x="26422" y="75771"/>
                </a:lnTo>
                <a:lnTo>
                  <a:pt x="29240" y="68902"/>
                </a:lnTo>
                <a:lnTo>
                  <a:pt x="31284" y="61569"/>
                </a:lnTo>
                <a:lnTo>
                  <a:pt x="33535" y="54778"/>
                </a:lnTo>
                <a:lnTo>
                  <a:pt x="41919" y="14777"/>
                </a:lnTo>
                <a:lnTo>
                  <a:pt x="40544" y="6529"/>
                </a:lnTo>
                <a:lnTo>
                  <a:pt x="35459" y="2405"/>
                </a:lnTo>
                <a:lnTo>
                  <a:pt x="2860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5" name="Google Shape;875;p31"/>
          <p:cNvSpPr/>
          <p:nvPr/>
        </p:nvSpPr>
        <p:spPr>
          <a:xfrm>
            <a:off x="9205110" y="4694351"/>
            <a:ext cx="57150" cy="50800"/>
          </a:xfrm>
          <a:custGeom>
            <a:rect b="b" l="l" r="r" t="t"/>
            <a:pathLst>
              <a:path extrusionOk="0" h="50800" w="57150">
                <a:moveTo>
                  <a:pt x="30511" y="0"/>
                </a:moveTo>
                <a:lnTo>
                  <a:pt x="5085" y="16220"/>
                </a:lnTo>
                <a:lnTo>
                  <a:pt x="3848" y="19107"/>
                </a:lnTo>
                <a:lnTo>
                  <a:pt x="3023" y="20481"/>
                </a:lnTo>
                <a:lnTo>
                  <a:pt x="0" y="25018"/>
                </a:lnTo>
                <a:lnTo>
                  <a:pt x="2886" y="37252"/>
                </a:lnTo>
                <a:lnTo>
                  <a:pt x="6459" y="41101"/>
                </a:lnTo>
                <a:lnTo>
                  <a:pt x="8521" y="43163"/>
                </a:lnTo>
                <a:lnTo>
                  <a:pt x="10445" y="45362"/>
                </a:lnTo>
                <a:lnTo>
                  <a:pt x="12507" y="47424"/>
                </a:lnTo>
                <a:lnTo>
                  <a:pt x="18142" y="49898"/>
                </a:lnTo>
                <a:lnTo>
                  <a:pt x="23777" y="50723"/>
                </a:lnTo>
                <a:lnTo>
                  <a:pt x="30099" y="50723"/>
                </a:lnTo>
                <a:lnTo>
                  <a:pt x="38184" y="49692"/>
                </a:lnTo>
                <a:lnTo>
                  <a:pt x="44272" y="46702"/>
                </a:lnTo>
                <a:lnTo>
                  <a:pt x="49253" y="41908"/>
                </a:lnTo>
                <a:lnTo>
                  <a:pt x="54014" y="35465"/>
                </a:lnTo>
                <a:lnTo>
                  <a:pt x="56801" y="27524"/>
                </a:lnTo>
                <a:lnTo>
                  <a:pt x="54769" y="20705"/>
                </a:lnTo>
                <a:lnTo>
                  <a:pt x="50573" y="14220"/>
                </a:lnTo>
                <a:lnTo>
                  <a:pt x="46867" y="7285"/>
                </a:lnTo>
                <a:lnTo>
                  <a:pt x="46042" y="4811"/>
                </a:lnTo>
                <a:lnTo>
                  <a:pt x="42881" y="2611"/>
                </a:lnTo>
                <a:lnTo>
                  <a:pt x="41232" y="1374"/>
                </a:lnTo>
                <a:lnTo>
                  <a:pt x="35597" y="137"/>
                </a:lnTo>
                <a:lnTo>
                  <a:pt x="3051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6" name="Google Shape;876;p31"/>
          <p:cNvSpPr/>
          <p:nvPr/>
        </p:nvSpPr>
        <p:spPr>
          <a:xfrm>
            <a:off x="2794325" y="2440802"/>
            <a:ext cx="53340" cy="51435"/>
          </a:xfrm>
          <a:custGeom>
            <a:rect b="b" l="l" r="r" t="t"/>
            <a:pathLst>
              <a:path extrusionOk="0" h="51435" w="53339">
                <a:moveTo>
                  <a:pt x="24947" y="0"/>
                </a:moveTo>
                <a:lnTo>
                  <a:pt x="0" y="29418"/>
                </a:lnTo>
                <a:lnTo>
                  <a:pt x="3455" y="37252"/>
                </a:lnTo>
                <a:lnTo>
                  <a:pt x="5516" y="39726"/>
                </a:lnTo>
                <a:lnTo>
                  <a:pt x="6753" y="41513"/>
                </a:lnTo>
                <a:lnTo>
                  <a:pt x="7303" y="44537"/>
                </a:lnTo>
                <a:lnTo>
                  <a:pt x="13351" y="49348"/>
                </a:lnTo>
                <a:lnTo>
                  <a:pt x="19398" y="51135"/>
                </a:lnTo>
                <a:lnTo>
                  <a:pt x="27232" y="51135"/>
                </a:lnTo>
                <a:lnTo>
                  <a:pt x="39402" y="47677"/>
                </a:lnTo>
                <a:lnTo>
                  <a:pt x="48415" y="38832"/>
                </a:lnTo>
                <a:lnTo>
                  <a:pt x="52918" y="26895"/>
                </a:lnTo>
                <a:lnTo>
                  <a:pt x="51559" y="14158"/>
                </a:lnTo>
                <a:lnTo>
                  <a:pt x="49635" y="9209"/>
                </a:lnTo>
                <a:lnTo>
                  <a:pt x="45374" y="7010"/>
                </a:lnTo>
                <a:lnTo>
                  <a:pt x="41113" y="3848"/>
                </a:lnTo>
                <a:lnTo>
                  <a:pt x="33707" y="558"/>
                </a:lnTo>
                <a:lnTo>
                  <a:pt x="2494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7" name="Google Shape;877;p31"/>
          <p:cNvSpPr/>
          <p:nvPr/>
        </p:nvSpPr>
        <p:spPr>
          <a:xfrm>
            <a:off x="80845" y="4004761"/>
            <a:ext cx="52705" cy="50165"/>
          </a:xfrm>
          <a:custGeom>
            <a:rect b="b" l="l" r="r" t="t"/>
            <a:pathLst>
              <a:path extrusionOk="0" h="50164" w="52705">
                <a:moveTo>
                  <a:pt x="24767" y="0"/>
                </a:moveTo>
                <a:lnTo>
                  <a:pt x="16950" y="597"/>
                </a:lnTo>
                <a:lnTo>
                  <a:pt x="9967" y="3720"/>
                </a:lnTo>
                <a:lnTo>
                  <a:pt x="4086" y="9703"/>
                </a:lnTo>
                <a:lnTo>
                  <a:pt x="0" y="18727"/>
                </a:lnTo>
                <a:lnTo>
                  <a:pt x="164" y="27350"/>
                </a:lnTo>
                <a:lnTo>
                  <a:pt x="3779" y="35432"/>
                </a:lnTo>
                <a:lnTo>
                  <a:pt x="10045" y="42832"/>
                </a:lnTo>
                <a:lnTo>
                  <a:pt x="17482" y="47879"/>
                </a:lnTo>
                <a:lnTo>
                  <a:pt x="25630" y="49911"/>
                </a:lnTo>
                <a:lnTo>
                  <a:pt x="34075" y="49056"/>
                </a:lnTo>
                <a:lnTo>
                  <a:pt x="42401" y="45444"/>
                </a:lnTo>
                <a:lnTo>
                  <a:pt x="48669" y="38860"/>
                </a:lnTo>
                <a:lnTo>
                  <a:pt x="52248" y="29481"/>
                </a:lnTo>
                <a:lnTo>
                  <a:pt x="52458" y="19560"/>
                </a:lnTo>
                <a:lnTo>
                  <a:pt x="48618" y="11353"/>
                </a:lnTo>
                <a:lnTo>
                  <a:pt x="43968" y="6404"/>
                </a:lnTo>
                <a:lnTo>
                  <a:pt x="39673" y="3380"/>
                </a:lnTo>
                <a:lnTo>
                  <a:pt x="33145" y="1593"/>
                </a:lnTo>
                <a:lnTo>
                  <a:pt x="2476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8" name="Google Shape;878;p31"/>
          <p:cNvSpPr/>
          <p:nvPr/>
        </p:nvSpPr>
        <p:spPr>
          <a:xfrm>
            <a:off x="6550035" y="1165479"/>
            <a:ext cx="50165" cy="51435"/>
          </a:xfrm>
          <a:custGeom>
            <a:rect b="b" l="l" r="r" t="t"/>
            <a:pathLst>
              <a:path extrusionOk="0" h="51434" w="50165">
                <a:moveTo>
                  <a:pt x="28740" y="0"/>
                </a:moveTo>
                <a:lnTo>
                  <a:pt x="21820" y="262"/>
                </a:lnTo>
                <a:lnTo>
                  <a:pt x="15365" y="2534"/>
                </a:lnTo>
                <a:lnTo>
                  <a:pt x="9760" y="6688"/>
                </a:lnTo>
                <a:lnTo>
                  <a:pt x="3655" y="10868"/>
                </a:lnTo>
                <a:lnTo>
                  <a:pt x="603" y="18785"/>
                </a:lnTo>
                <a:lnTo>
                  <a:pt x="0" y="27836"/>
                </a:lnTo>
                <a:lnTo>
                  <a:pt x="1239" y="35417"/>
                </a:lnTo>
                <a:lnTo>
                  <a:pt x="10149" y="46605"/>
                </a:lnTo>
                <a:lnTo>
                  <a:pt x="24277" y="51105"/>
                </a:lnTo>
                <a:lnTo>
                  <a:pt x="38637" y="48311"/>
                </a:lnTo>
                <a:lnTo>
                  <a:pt x="48243" y="37617"/>
                </a:lnTo>
                <a:lnTo>
                  <a:pt x="50135" y="27393"/>
                </a:lnTo>
                <a:lnTo>
                  <a:pt x="48741" y="17066"/>
                </a:lnTo>
                <a:lnTo>
                  <a:pt x="43972" y="8080"/>
                </a:lnTo>
                <a:lnTo>
                  <a:pt x="35736" y="1877"/>
                </a:lnTo>
                <a:lnTo>
                  <a:pt x="2874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9" name="Google Shape;879;p31"/>
          <p:cNvSpPr/>
          <p:nvPr/>
        </p:nvSpPr>
        <p:spPr>
          <a:xfrm>
            <a:off x="7132407" y="6670113"/>
            <a:ext cx="43180" cy="57150"/>
          </a:xfrm>
          <a:custGeom>
            <a:rect b="b" l="l" r="r" t="t"/>
            <a:pathLst>
              <a:path extrusionOk="0" h="57150" w="43179">
                <a:moveTo>
                  <a:pt x="20392" y="0"/>
                </a:moveTo>
                <a:lnTo>
                  <a:pt x="12232" y="871"/>
                </a:lnTo>
                <a:lnTo>
                  <a:pt x="5360" y="5323"/>
                </a:lnTo>
                <a:lnTo>
                  <a:pt x="1065" y="12733"/>
                </a:lnTo>
                <a:lnTo>
                  <a:pt x="0" y="20151"/>
                </a:lnTo>
                <a:lnTo>
                  <a:pt x="893" y="26735"/>
                </a:lnTo>
                <a:lnTo>
                  <a:pt x="31967" y="56738"/>
                </a:lnTo>
                <a:lnTo>
                  <a:pt x="39685" y="49490"/>
                </a:lnTo>
                <a:lnTo>
                  <a:pt x="42275" y="40294"/>
                </a:lnTo>
                <a:lnTo>
                  <a:pt x="42675" y="30225"/>
                </a:lnTo>
                <a:lnTo>
                  <a:pt x="40652" y="20475"/>
                </a:lnTo>
                <a:lnTo>
                  <a:pt x="35974" y="12238"/>
                </a:lnTo>
                <a:lnTo>
                  <a:pt x="33363" y="9186"/>
                </a:lnTo>
                <a:lnTo>
                  <a:pt x="32676" y="8059"/>
                </a:lnTo>
                <a:lnTo>
                  <a:pt x="32126" y="5255"/>
                </a:lnTo>
                <a:lnTo>
                  <a:pt x="30065" y="4444"/>
                </a:lnTo>
                <a:lnTo>
                  <a:pt x="28553" y="3330"/>
                </a:lnTo>
                <a:lnTo>
                  <a:pt x="2039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0" name="Google Shape;880;p31"/>
          <p:cNvSpPr/>
          <p:nvPr/>
        </p:nvSpPr>
        <p:spPr>
          <a:xfrm>
            <a:off x="8235468" y="6559017"/>
            <a:ext cx="49530" cy="46990"/>
          </a:xfrm>
          <a:custGeom>
            <a:rect b="b" l="l" r="r" t="t"/>
            <a:pathLst>
              <a:path extrusionOk="0" h="46990" w="49529">
                <a:moveTo>
                  <a:pt x="19056" y="0"/>
                </a:moveTo>
                <a:lnTo>
                  <a:pt x="9998" y="2383"/>
                </a:lnTo>
                <a:lnTo>
                  <a:pt x="3156" y="8645"/>
                </a:lnTo>
                <a:lnTo>
                  <a:pt x="0" y="18354"/>
                </a:lnTo>
                <a:lnTo>
                  <a:pt x="304" y="26070"/>
                </a:lnTo>
                <a:lnTo>
                  <a:pt x="34686" y="46843"/>
                </a:lnTo>
                <a:lnTo>
                  <a:pt x="44236" y="41739"/>
                </a:lnTo>
                <a:lnTo>
                  <a:pt x="48928" y="30354"/>
                </a:lnTo>
                <a:lnTo>
                  <a:pt x="47919" y="21024"/>
                </a:lnTo>
                <a:lnTo>
                  <a:pt x="43637" y="13032"/>
                </a:lnTo>
                <a:lnTo>
                  <a:pt x="36984" y="6595"/>
                </a:lnTo>
                <a:lnTo>
                  <a:pt x="28862" y="1927"/>
                </a:lnTo>
                <a:lnTo>
                  <a:pt x="1905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1" name="Google Shape;881;p31"/>
          <p:cNvSpPr/>
          <p:nvPr/>
        </p:nvSpPr>
        <p:spPr>
          <a:xfrm>
            <a:off x="10133381" y="4547817"/>
            <a:ext cx="50800" cy="60960"/>
          </a:xfrm>
          <a:custGeom>
            <a:rect b="b" l="l" r="r" t="t"/>
            <a:pathLst>
              <a:path extrusionOk="0" h="60960" w="50800">
                <a:moveTo>
                  <a:pt x="15530" y="0"/>
                </a:moveTo>
                <a:lnTo>
                  <a:pt x="8933" y="412"/>
                </a:lnTo>
                <a:lnTo>
                  <a:pt x="2611" y="5361"/>
                </a:lnTo>
                <a:lnTo>
                  <a:pt x="0" y="11546"/>
                </a:lnTo>
                <a:lnTo>
                  <a:pt x="962" y="15945"/>
                </a:lnTo>
                <a:lnTo>
                  <a:pt x="3161" y="22268"/>
                </a:lnTo>
                <a:lnTo>
                  <a:pt x="3298" y="26117"/>
                </a:lnTo>
                <a:lnTo>
                  <a:pt x="2748" y="29691"/>
                </a:lnTo>
                <a:lnTo>
                  <a:pt x="2336" y="33540"/>
                </a:lnTo>
                <a:lnTo>
                  <a:pt x="962" y="43163"/>
                </a:lnTo>
                <a:lnTo>
                  <a:pt x="7834" y="49348"/>
                </a:lnTo>
                <a:lnTo>
                  <a:pt x="20478" y="52922"/>
                </a:lnTo>
                <a:lnTo>
                  <a:pt x="24464" y="54572"/>
                </a:lnTo>
                <a:lnTo>
                  <a:pt x="32023" y="60345"/>
                </a:lnTo>
                <a:lnTo>
                  <a:pt x="39995" y="57733"/>
                </a:lnTo>
                <a:lnTo>
                  <a:pt x="45630" y="53060"/>
                </a:lnTo>
                <a:lnTo>
                  <a:pt x="50303" y="49486"/>
                </a:lnTo>
                <a:lnTo>
                  <a:pt x="46317" y="44537"/>
                </a:lnTo>
                <a:lnTo>
                  <a:pt x="39033" y="37664"/>
                </a:lnTo>
                <a:lnTo>
                  <a:pt x="33672" y="29004"/>
                </a:lnTo>
                <a:lnTo>
                  <a:pt x="35459" y="22543"/>
                </a:lnTo>
                <a:lnTo>
                  <a:pt x="35708" y="16078"/>
                </a:lnTo>
                <a:lnTo>
                  <a:pt x="32916" y="10722"/>
                </a:lnTo>
                <a:lnTo>
                  <a:pt x="28269" y="6499"/>
                </a:lnTo>
                <a:lnTo>
                  <a:pt x="22952" y="3436"/>
                </a:lnTo>
                <a:lnTo>
                  <a:pt x="1553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2" name="Google Shape;882;p31"/>
          <p:cNvSpPr/>
          <p:nvPr/>
        </p:nvSpPr>
        <p:spPr>
          <a:xfrm>
            <a:off x="9414453" y="1778434"/>
            <a:ext cx="48895" cy="45085"/>
          </a:xfrm>
          <a:custGeom>
            <a:rect b="b" l="l" r="r" t="t"/>
            <a:pathLst>
              <a:path extrusionOk="0" h="45085" w="48895">
                <a:moveTo>
                  <a:pt x="24692" y="0"/>
                </a:moveTo>
                <a:lnTo>
                  <a:pt x="14444" y="1898"/>
                </a:lnTo>
                <a:lnTo>
                  <a:pt x="6000" y="7766"/>
                </a:lnTo>
                <a:lnTo>
                  <a:pt x="803" y="17397"/>
                </a:lnTo>
                <a:lnTo>
                  <a:pt x="0" y="24605"/>
                </a:lnTo>
                <a:lnTo>
                  <a:pt x="1490" y="30628"/>
                </a:lnTo>
                <a:lnTo>
                  <a:pt x="4939" y="35877"/>
                </a:lnTo>
                <a:lnTo>
                  <a:pt x="10011" y="40766"/>
                </a:lnTo>
                <a:lnTo>
                  <a:pt x="18466" y="44919"/>
                </a:lnTo>
                <a:lnTo>
                  <a:pt x="26521" y="44821"/>
                </a:lnTo>
                <a:lnTo>
                  <a:pt x="48269" y="18185"/>
                </a:lnTo>
                <a:lnTo>
                  <a:pt x="47257" y="12036"/>
                </a:lnTo>
                <a:lnTo>
                  <a:pt x="45608" y="7362"/>
                </a:lnTo>
                <a:lnTo>
                  <a:pt x="39698" y="4201"/>
                </a:lnTo>
                <a:lnTo>
                  <a:pt x="35300" y="2276"/>
                </a:lnTo>
                <a:lnTo>
                  <a:pt x="2469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3" name="Google Shape;883;p31"/>
          <p:cNvSpPr/>
          <p:nvPr/>
        </p:nvSpPr>
        <p:spPr>
          <a:xfrm>
            <a:off x="127590" y="1853896"/>
            <a:ext cx="46990" cy="45085"/>
          </a:xfrm>
          <a:custGeom>
            <a:rect b="b" l="l" r="r" t="t"/>
            <a:pathLst>
              <a:path extrusionOk="0" h="45085" w="46989">
                <a:moveTo>
                  <a:pt x="25656" y="0"/>
                </a:moveTo>
                <a:lnTo>
                  <a:pt x="15951" y="768"/>
                </a:lnTo>
                <a:lnTo>
                  <a:pt x="7215" y="5043"/>
                </a:lnTo>
                <a:lnTo>
                  <a:pt x="1523" y="12178"/>
                </a:lnTo>
                <a:lnTo>
                  <a:pt x="0" y="18888"/>
                </a:lnTo>
                <a:lnTo>
                  <a:pt x="191" y="26680"/>
                </a:lnTo>
                <a:lnTo>
                  <a:pt x="2230" y="34060"/>
                </a:lnTo>
                <a:lnTo>
                  <a:pt x="6251" y="39533"/>
                </a:lnTo>
                <a:lnTo>
                  <a:pt x="17701" y="44529"/>
                </a:lnTo>
                <a:lnTo>
                  <a:pt x="30079" y="44035"/>
                </a:lnTo>
                <a:lnTo>
                  <a:pt x="40626" y="38334"/>
                </a:lnTo>
                <a:lnTo>
                  <a:pt x="46587" y="27711"/>
                </a:lnTo>
                <a:lnTo>
                  <a:pt x="46957" y="19734"/>
                </a:lnTo>
                <a:lnTo>
                  <a:pt x="44640" y="13484"/>
                </a:lnTo>
                <a:lnTo>
                  <a:pt x="40214" y="8264"/>
                </a:lnTo>
                <a:lnTo>
                  <a:pt x="34259" y="3380"/>
                </a:lnTo>
                <a:lnTo>
                  <a:pt x="2565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4" name="Google Shape;884;p31"/>
          <p:cNvSpPr/>
          <p:nvPr/>
        </p:nvSpPr>
        <p:spPr>
          <a:xfrm>
            <a:off x="4622008" y="1157373"/>
            <a:ext cx="48260" cy="45085"/>
          </a:xfrm>
          <a:custGeom>
            <a:rect b="b" l="l" r="r" t="t"/>
            <a:pathLst>
              <a:path extrusionOk="0" h="45084" w="48260">
                <a:moveTo>
                  <a:pt x="22488" y="0"/>
                </a:moveTo>
                <a:lnTo>
                  <a:pt x="13052" y="2704"/>
                </a:lnTo>
                <a:lnTo>
                  <a:pt x="5652" y="8333"/>
                </a:lnTo>
                <a:lnTo>
                  <a:pt x="1608" y="15329"/>
                </a:lnTo>
                <a:lnTo>
                  <a:pt x="0" y="23162"/>
                </a:lnTo>
                <a:lnTo>
                  <a:pt x="1458" y="30660"/>
                </a:lnTo>
                <a:lnTo>
                  <a:pt x="6614" y="36650"/>
                </a:lnTo>
                <a:lnTo>
                  <a:pt x="13116" y="40920"/>
                </a:lnTo>
                <a:lnTo>
                  <a:pt x="20598" y="44108"/>
                </a:lnTo>
                <a:lnTo>
                  <a:pt x="28338" y="44769"/>
                </a:lnTo>
                <a:lnTo>
                  <a:pt x="35614" y="41461"/>
                </a:lnTo>
                <a:lnTo>
                  <a:pt x="38363" y="38987"/>
                </a:lnTo>
                <a:lnTo>
                  <a:pt x="39599" y="38162"/>
                </a:lnTo>
                <a:lnTo>
                  <a:pt x="40287" y="38025"/>
                </a:lnTo>
                <a:lnTo>
                  <a:pt x="45093" y="34623"/>
                </a:lnTo>
                <a:lnTo>
                  <a:pt x="47605" y="28025"/>
                </a:lnTo>
                <a:lnTo>
                  <a:pt x="48211" y="20550"/>
                </a:lnTo>
                <a:lnTo>
                  <a:pt x="47296" y="14519"/>
                </a:lnTo>
                <a:lnTo>
                  <a:pt x="45922" y="10807"/>
                </a:lnTo>
                <a:lnTo>
                  <a:pt x="42761" y="8196"/>
                </a:lnTo>
                <a:lnTo>
                  <a:pt x="40149" y="5584"/>
                </a:lnTo>
                <a:lnTo>
                  <a:pt x="32130" y="775"/>
                </a:lnTo>
                <a:lnTo>
                  <a:pt x="2248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5" name="Google Shape;885;p31"/>
          <p:cNvSpPr/>
          <p:nvPr/>
        </p:nvSpPr>
        <p:spPr>
          <a:xfrm>
            <a:off x="6600974" y="152747"/>
            <a:ext cx="46355" cy="45720"/>
          </a:xfrm>
          <a:custGeom>
            <a:rect b="b" l="l" r="r" t="t"/>
            <a:pathLst>
              <a:path extrusionOk="0" h="45719" w="46354">
                <a:moveTo>
                  <a:pt x="21294" y="0"/>
                </a:moveTo>
                <a:lnTo>
                  <a:pt x="13608" y="2169"/>
                </a:lnTo>
                <a:lnTo>
                  <a:pt x="7288" y="7173"/>
                </a:lnTo>
                <a:lnTo>
                  <a:pt x="2527" y="14575"/>
                </a:lnTo>
                <a:lnTo>
                  <a:pt x="0" y="24835"/>
                </a:lnTo>
                <a:lnTo>
                  <a:pt x="1788" y="33871"/>
                </a:lnTo>
                <a:lnTo>
                  <a:pt x="7417" y="40922"/>
                </a:lnTo>
                <a:lnTo>
                  <a:pt x="16409" y="45229"/>
                </a:lnTo>
                <a:lnTo>
                  <a:pt x="28121" y="45175"/>
                </a:lnTo>
                <a:lnTo>
                  <a:pt x="37540" y="39851"/>
                </a:lnTo>
                <a:lnTo>
                  <a:pt x="43815" y="30789"/>
                </a:lnTo>
                <a:lnTo>
                  <a:pt x="46096" y="19523"/>
                </a:lnTo>
                <a:lnTo>
                  <a:pt x="46096" y="8939"/>
                </a:lnTo>
                <a:lnTo>
                  <a:pt x="39361" y="4128"/>
                </a:lnTo>
                <a:lnTo>
                  <a:pt x="30153" y="1103"/>
                </a:lnTo>
                <a:lnTo>
                  <a:pt x="2129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6" name="Google Shape;886;p31"/>
          <p:cNvSpPr/>
          <p:nvPr/>
        </p:nvSpPr>
        <p:spPr>
          <a:xfrm>
            <a:off x="5515937" y="158799"/>
            <a:ext cx="44450" cy="43815"/>
          </a:xfrm>
          <a:custGeom>
            <a:rect b="b" l="l" r="r" t="t"/>
            <a:pathLst>
              <a:path extrusionOk="0" h="43814" w="44450">
                <a:moveTo>
                  <a:pt x="22127" y="0"/>
                </a:moveTo>
                <a:lnTo>
                  <a:pt x="14051" y="689"/>
                </a:lnTo>
                <a:lnTo>
                  <a:pt x="7198" y="4175"/>
                </a:lnTo>
                <a:lnTo>
                  <a:pt x="2278" y="10109"/>
                </a:lnTo>
                <a:lnTo>
                  <a:pt x="0" y="18144"/>
                </a:lnTo>
                <a:lnTo>
                  <a:pt x="1249" y="28345"/>
                </a:lnTo>
                <a:lnTo>
                  <a:pt x="6184" y="36444"/>
                </a:lnTo>
                <a:lnTo>
                  <a:pt x="14109" y="41786"/>
                </a:lnTo>
                <a:lnTo>
                  <a:pt x="24326" y="43712"/>
                </a:lnTo>
                <a:lnTo>
                  <a:pt x="33999" y="40955"/>
                </a:lnTo>
                <a:lnTo>
                  <a:pt x="40682" y="33918"/>
                </a:lnTo>
                <a:lnTo>
                  <a:pt x="43963" y="24459"/>
                </a:lnTo>
                <a:lnTo>
                  <a:pt x="43431" y="14433"/>
                </a:lnTo>
                <a:lnTo>
                  <a:pt x="2212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7" name="Google Shape;887;p31"/>
          <p:cNvSpPr/>
          <p:nvPr/>
        </p:nvSpPr>
        <p:spPr>
          <a:xfrm>
            <a:off x="2362507" y="2101409"/>
            <a:ext cx="45085" cy="43180"/>
          </a:xfrm>
          <a:custGeom>
            <a:rect b="b" l="l" r="r" t="t"/>
            <a:pathLst>
              <a:path extrusionOk="0" h="43180" w="45085">
                <a:moveTo>
                  <a:pt x="23364" y="0"/>
                </a:moveTo>
                <a:lnTo>
                  <a:pt x="14379" y="1099"/>
                </a:lnTo>
                <a:lnTo>
                  <a:pt x="7868" y="4879"/>
                </a:lnTo>
                <a:lnTo>
                  <a:pt x="3264" y="11134"/>
                </a:lnTo>
                <a:lnTo>
                  <a:pt x="0" y="19657"/>
                </a:lnTo>
                <a:lnTo>
                  <a:pt x="0" y="27492"/>
                </a:lnTo>
                <a:lnTo>
                  <a:pt x="1649" y="32440"/>
                </a:lnTo>
                <a:lnTo>
                  <a:pt x="7421" y="37664"/>
                </a:lnTo>
                <a:lnTo>
                  <a:pt x="13460" y="41244"/>
                </a:lnTo>
                <a:lnTo>
                  <a:pt x="20478" y="42699"/>
                </a:lnTo>
                <a:lnTo>
                  <a:pt x="27599" y="42013"/>
                </a:lnTo>
                <a:lnTo>
                  <a:pt x="33947" y="39176"/>
                </a:lnTo>
                <a:lnTo>
                  <a:pt x="41311" y="31622"/>
                </a:lnTo>
                <a:lnTo>
                  <a:pt x="45028" y="22251"/>
                </a:lnTo>
                <a:lnTo>
                  <a:pt x="44133" y="12442"/>
                </a:lnTo>
                <a:lnTo>
                  <a:pt x="37658" y="3574"/>
                </a:lnTo>
                <a:lnTo>
                  <a:pt x="34772" y="1237"/>
                </a:lnTo>
                <a:lnTo>
                  <a:pt x="30924" y="137"/>
                </a:lnTo>
                <a:lnTo>
                  <a:pt x="2336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8" name="Google Shape;888;p31"/>
          <p:cNvSpPr/>
          <p:nvPr/>
        </p:nvSpPr>
        <p:spPr>
          <a:xfrm>
            <a:off x="1249735" y="1421867"/>
            <a:ext cx="45085" cy="44450"/>
          </a:xfrm>
          <a:custGeom>
            <a:rect b="b" l="l" r="r" t="t"/>
            <a:pathLst>
              <a:path extrusionOk="0" h="44450" w="45084">
                <a:moveTo>
                  <a:pt x="20295" y="0"/>
                </a:moveTo>
                <a:lnTo>
                  <a:pt x="10862" y="2714"/>
                </a:lnTo>
                <a:lnTo>
                  <a:pt x="3664" y="9398"/>
                </a:lnTo>
                <a:lnTo>
                  <a:pt x="0" y="19175"/>
                </a:lnTo>
                <a:lnTo>
                  <a:pt x="937" y="28342"/>
                </a:lnTo>
                <a:lnTo>
                  <a:pt x="5600" y="35499"/>
                </a:lnTo>
                <a:lnTo>
                  <a:pt x="12748" y="40748"/>
                </a:lnTo>
                <a:lnTo>
                  <a:pt x="21138" y="44193"/>
                </a:lnTo>
                <a:lnTo>
                  <a:pt x="29791" y="42905"/>
                </a:lnTo>
                <a:lnTo>
                  <a:pt x="36981" y="39142"/>
                </a:lnTo>
                <a:lnTo>
                  <a:pt x="42228" y="33059"/>
                </a:lnTo>
                <a:lnTo>
                  <a:pt x="45052" y="24811"/>
                </a:lnTo>
                <a:lnTo>
                  <a:pt x="44922" y="16957"/>
                </a:lnTo>
                <a:lnTo>
                  <a:pt x="42125" y="10739"/>
                </a:lnTo>
                <a:lnTo>
                  <a:pt x="37194" y="5887"/>
                </a:lnTo>
                <a:lnTo>
                  <a:pt x="30662" y="2130"/>
                </a:lnTo>
                <a:lnTo>
                  <a:pt x="2029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9" name="Google Shape;889;p31"/>
          <p:cNvSpPr/>
          <p:nvPr/>
        </p:nvSpPr>
        <p:spPr>
          <a:xfrm>
            <a:off x="1015303" y="2158333"/>
            <a:ext cx="41910" cy="43815"/>
          </a:xfrm>
          <a:custGeom>
            <a:rect b="b" l="l" r="r" t="t"/>
            <a:pathLst>
              <a:path extrusionOk="0" h="43814" w="41909">
                <a:moveTo>
                  <a:pt x="18759" y="0"/>
                </a:moveTo>
                <a:lnTo>
                  <a:pt x="9572" y="2682"/>
                </a:lnTo>
                <a:lnTo>
                  <a:pt x="2921" y="9411"/>
                </a:lnTo>
                <a:lnTo>
                  <a:pt x="0" y="19504"/>
                </a:lnTo>
                <a:lnTo>
                  <a:pt x="783" y="29657"/>
                </a:lnTo>
                <a:lnTo>
                  <a:pt x="4569" y="37116"/>
                </a:lnTo>
                <a:lnTo>
                  <a:pt x="11530" y="41715"/>
                </a:lnTo>
                <a:lnTo>
                  <a:pt x="21839" y="43285"/>
                </a:lnTo>
                <a:lnTo>
                  <a:pt x="35542" y="38098"/>
                </a:lnTo>
                <a:lnTo>
                  <a:pt x="41809" y="26016"/>
                </a:lnTo>
                <a:lnTo>
                  <a:pt x="39953" y="12259"/>
                </a:lnTo>
                <a:lnTo>
                  <a:pt x="29288" y="2046"/>
                </a:lnTo>
                <a:lnTo>
                  <a:pt x="1875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0" name="Google Shape;890;p31"/>
          <p:cNvSpPr/>
          <p:nvPr/>
        </p:nvSpPr>
        <p:spPr>
          <a:xfrm>
            <a:off x="8613231" y="6625347"/>
            <a:ext cx="46355" cy="40640"/>
          </a:xfrm>
          <a:custGeom>
            <a:rect b="b" l="l" r="r" t="t"/>
            <a:pathLst>
              <a:path extrusionOk="0" h="40640" w="46354">
                <a:moveTo>
                  <a:pt x="18657" y="0"/>
                </a:moveTo>
                <a:lnTo>
                  <a:pt x="7241" y="4012"/>
                </a:lnTo>
                <a:lnTo>
                  <a:pt x="0" y="12819"/>
                </a:lnTo>
                <a:lnTo>
                  <a:pt x="335" y="25442"/>
                </a:lnTo>
                <a:lnTo>
                  <a:pt x="7655" y="34986"/>
                </a:lnTo>
                <a:lnTo>
                  <a:pt x="19112" y="40305"/>
                </a:lnTo>
                <a:lnTo>
                  <a:pt x="31626" y="40424"/>
                </a:lnTo>
                <a:lnTo>
                  <a:pt x="42116" y="34364"/>
                </a:lnTo>
                <a:lnTo>
                  <a:pt x="46115" y="25393"/>
                </a:lnTo>
                <a:lnTo>
                  <a:pt x="44625" y="15932"/>
                </a:lnTo>
                <a:lnTo>
                  <a:pt x="39063" y="7535"/>
                </a:lnTo>
                <a:lnTo>
                  <a:pt x="30846" y="1758"/>
                </a:lnTo>
                <a:lnTo>
                  <a:pt x="1865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1" name="Google Shape;891;p31"/>
          <p:cNvSpPr/>
          <p:nvPr/>
        </p:nvSpPr>
        <p:spPr>
          <a:xfrm>
            <a:off x="8772364" y="7891093"/>
            <a:ext cx="37465" cy="56515"/>
          </a:xfrm>
          <a:custGeom>
            <a:rect b="b" l="l" r="r" t="t"/>
            <a:pathLst>
              <a:path extrusionOk="0" h="56515" w="37465">
                <a:moveTo>
                  <a:pt x="13535" y="0"/>
                </a:moveTo>
                <a:lnTo>
                  <a:pt x="7361" y="2419"/>
                </a:lnTo>
                <a:lnTo>
                  <a:pt x="2695" y="8236"/>
                </a:lnTo>
                <a:lnTo>
                  <a:pt x="0" y="20145"/>
                </a:lnTo>
                <a:lnTo>
                  <a:pt x="2265" y="31966"/>
                </a:lnTo>
                <a:lnTo>
                  <a:pt x="8319" y="42725"/>
                </a:lnTo>
                <a:lnTo>
                  <a:pt x="16988" y="51451"/>
                </a:lnTo>
                <a:lnTo>
                  <a:pt x="23036" y="56104"/>
                </a:lnTo>
                <a:lnTo>
                  <a:pt x="31007" y="53200"/>
                </a:lnTo>
                <a:lnTo>
                  <a:pt x="36780" y="39361"/>
                </a:lnTo>
                <a:lnTo>
                  <a:pt x="36917" y="32698"/>
                </a:lnTo>
                <a:lnTo>
                  <a:pt x="35131" y="25638"/>
                </a:lnTo>
                <a:lnTo>
                  <a:pt x="35131" y="21498"/>
                </a:lnTo>
                <a:lnTo>
                  <a:pt x="34581" y="17440"/>
                </a:lnTo>
                <a:lnTo>
                  <a:pt x="34168" y="13333"/>
                </a:lnTo>
                <a:lnTo>
                  <a:pt x="26747" y="5581"/>
                </a:lnTo>
                <a:lnTo>
                  <a:pt x="20302" y="1034"/>
                </a:lnTo>
                <a:lnTo>
                  <a:pt x="1353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2" name="Google Shape;892;p31"/>
          <p:cNvSpPr/>
          <p:nvPr/>
        </p:nvSpPr>
        <p:spPr>
          <a:xfrm>
            <a:off x="9606244" y="4075475"/>
            <a:ext cx="43180" cy="42545"/>
          </a:xfrm>
          <a:custGeom>
            <a:rect b="b" l="l" r="r" t="t"/>
            <a:pathLst>
              <a:path extrusionOk="0" h="42545" w="43179">
                <a:moveTo>
                  <a:pt x="22222" y="0"/>
                </a:moveTo>
                <a:lnTo>
                  <a:pt x="15876" y="899"/>
                </a:lnTo>
                <a:lnTo>
                  <a:pt x="10071" y="3836"/>
                </a:lnTo>
                <a:lnTo>
                  <a:pt x="5001" y="8408"/>
                </a:lnTo>
                <a:lnTo>
                  <a:pt x="0" y="21880"/>
                </a:lnTo>
                <a:lnTo>
                  <a:pt x="5087" y="34526"/>
                </a:lnTo>
                <a:lnTo>
                  <a:pt x="16694" y="42430"/>
                </a:lnTo>
                <a:lnTo>
                  <a:pt x="31252" y="41674"/>
                </a:lnTo>
                <a:lnTo>
                  <a:pt x="40937" y="33063"/>
                </a:lnTo>
                <a:lnTo>
                  <a:pt x="43175" y="21347"/>
                </a:lnTo>
                <a:lnTo>
                  <a:pt x="38867" y="9759"/>
                </a:lnTo>
                <a:lnTo>
                  <a:pt x="28916" y="1535"/>
                </a:lnTo>
                <a:lnTo>
                  <a:pt x="2222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3" name="Google Shape;893;p31"/>
          <p:cNvSpPr/>
          <p:nvPr/>
        </p:nvSpPr>
        <p:spPr>
          <a:xfrm>
            <a:off x="9688502" y="1273745"/>
            <a:ext cx="43815" cy="41910"/>
          </a:xfrm>
          <a:custGeom>
            <a:rect b="b" l="l" r="r" t="t"/>
            <a:pathLst>
              <a:path extrusionOk="0" h="41909" w="43815">
                <a:moveTo>
                  <a:pt x="22460" y="0"/>
                </a:moveTo>
                <a:lnTo>
                  <a:pt x="13282" y="1192"/>
                </a:lnTo>
                <a:lnTo>
                  <a:pt x="5804" y="6018"/>
                </a:lnTo>
                <a:lnTo>
                  <a:pt x="1084" y="14439"/>
                </a:lnTo>
                <a:lnTo>
                  <a:pt x="0" y="23016"/>
                </a:lnTo>
                <a:lnTo>
                  <a:pt x="1788" y="30986"/>
                </a:lnTo>
                <a:lnTo>
                  <a:pt x="6592" y="37385"/>
                </a:lnTo>
                <a:lnTo>
                  <a:pt x="14553" y="41244"/>
                </a:lnTo>
                <a:lnTo>
                  <a:pt x="21679" y="41668"/>
                </a:lnTo>
                <a:lnTo>
                  <a:pt x="28881" y="39887"/>
                </a:lnTo>
                <a:lnTo>
                  <a:pt x="35311" y="36277"/>
                </a:lnTo>
                <a:lnTo>
                  <a:pt x="40117" y="31210"/>
                </a:lnTo>
                <a:lnTo>
                  <a:pt x="43280" y="23183"/>
                </a:lnTo>
                <a:lnTo>
                  <a:pt x="42952" y="14938"/>
                </a:lnTo>
                <a:lnTo>
                  <a:pt x="39247" y="7646"/>
                </a:lnTo>
                <a:lnTo>
                  <a:pt x="32283" y="2480"/>
                </a:lnTo>
                <a:lnTo>
                  <a:pt x="2246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4" name="Google Shape;894;p31"/>
          <p:cNvSpPr/>
          <p:nvPr/>
        </p:nvSpPr>
        <p:spPr>
          <a:xfrm>
            <a:off x="2362633" y="3402558"/>
            <a:ext cx="42545" cy="40640"/>
          </a:xfrm>
          <a:custGeom>
            <a:rect b="b" l="l" r="r" t="t"/>
            <a:pathLst>
              <a:path extrusionOk="0" h="40639" w="42544">
                <a:moveTo>
                  <a:pt x="16093" y="0"/>
                </a:moveTo>
                <a:lnTo>
                  <a:pt x="4013" y="9308"/>
                </a:lnTo>
                <a:lnTo>
                  <a:pt x="0" y="23823"/>
                </a:lnTo>
                <a:lnTo>
                  <a:pt x="8806" y="36766"/>
                </a:lnTo>
                <a:lnTo>
                  <a:pt x="19056" y="40149"/>
                </a:lnTo>
                <a:lnTo>
                  <a:pt x="28752" y="38674"/>
                </a:lnTo>
                <a:lnTo>
                  <a:pt x="36619" y="32842"/>
                </a:lnTo>
                <a:lnTo>
                  <a:pt x="41380" y="23158"/>
                </a:lnTo>
                <a:lnTo>
                  <a:pt x="42095" y="16130"/>
                </a:lnTo>
                <a:lnTo>
                  <a:pt x="40401" y="10855"/>
                </a:lnTo>
                <a:lnTo>
                  <a:pt x="36722" y="6611"/>
                </a:lnTo>
                <a:lnTo>
                  <a:pt x="31484" y="2676"/>
                </a:lnTo>
                <a:lnTo>
                  <a:pt x="1609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5" name="Google Shape;895;p31"/>
          <p:cNvSpPr/>
          <p:nvPr/>
        </p:nvSpPr>
        <p:spPr>
          <a:xfrm>
            <a:off x="8475851" y="936986"/>
            <a:ext cx="41910" cy="39370"/>
          </a:xfrm>
          <a:custGeom>
            <a:rect b="b" l="l" r="r" t="t"/>
            <a:pathLst>
              <a:path extrusionOk="0" h="39369" w="41909">
                <a:moveTo>
                  <a:pt x="18670" y="0"/>
                </a:moveTo>
                <a:lnTo>
                  <a:pt x="10411" y="2545"/>
                </a:lnTo>
                <a:lnTo>
                  <a:pt x="3955" y="8312"/>
                </a:lnTo>
                <a:lnTo>
                  <a:pt x="0" y="17030"/>
                </a:lnTo>
                <a:lnTo>
                  <a:pt x="476" y="27423"/>
                </a:lnTo>
                <a:lnTo>
                  <a:pt x="6390" y="34711"/>
                </a:lnTo>
                <a:lnTo>
                  <a:pt x="15500" y="38622"/>
                </a:lnTo>
                <a:lnTo>
                  <a:pt x="25563" y="38886"/>
                </a:lnTo>
                <a:lnTo>
                  <a:pt x="37295" y="32301"/>
                </a:lnTo>
                <a:lnTo>
                  <a:pt x="41695" y="20741"/>
                </a:lnTo>
                <a:lnTo>
                  <a:pt x="38648" y="8769"/>
                </a:lnTo>
                <a:lnTo>
                  <a:pt x="28037" y="947"/>
                </a:lnTo>
                <a:lnTo>
                  <a:pt x="1867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6" name="Google Shape;896;p31"/>
          <p:cNvSpPr/>
          <p:nvPr/>
        </p:nvSpPr>
        <p:spPr>
          <a:xfrm>
            <a:off x="2084465" y="1101149"/>
            <a:ext cx="40640" cy="40005"/>
          </a:xfrm>
          <a:custGeom>
            <a:rect b="b" l="l" r="r" t="t"/>
            <a:pathLst>
              <a:path extrusionOk="0" h="40005" w="40639">
                <a:moveTo>
                  <a:pt x="20931" y="0"/>
                </a:moveTo>
                <a:lnTo>
                  <a:pt x="11321" y="1651"/>
                </a:lnTo>
                <a:lnTo>
                  <a:pt x="3850" y="7195"/>
                </a:lnTo>
                <a:lnTo>
                  <a:pt x="0" y="16720"/>
                </a:lnTo>
                <a:lnTo>
                  <a:pt x="1636" y="28083"/>
                </a:lnTo>
                <a:lnTo>
                  <a:pt x="8555" y="36274"/>
                </a:lnTo>
                <a:lnTo>
                  <a:pt x="18825" y="39878"/>
                </a:lnTo>
                <a:lnTo>
                  <a:pt x="30511" y="37477"/>
                </a:lnTo>
                <a:lnTo>
                  <a:pt x="37635" y="30198"/>
                </a:lnTo>
                <a:lnTo>
                  <a:pt x="40596" y="19659"/>
                </a:lnTo>
                <a:lnTo>
                  <a:pt x="38687" y="9197"/>
                </a:lnTo>
                <a:lnTo>
                  <a:pt x="31198" y="2149"/>
                </a:lnTo>
                <a:lnTo>
                  <a:pt x="2093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7" name="Google Shape;897;p31"/>
          <p:cNvSpPr/>
          <p:nvPr/>
        </p:nvSpPr>
        <p:spPr>
          <a:xfrm>
            <a:off x="2707682" y="7089430"/>
            <a:ext cx="38735" cy="40005"/>
          </a:xfrm>
          <a:custGeom>
            <a:rect b="b" l="l" r="r" t="t"/>
            <a:pathLst>
              <a:path extrusionOk="0" h="40004" w="38735">
                <a:moveTo>
                  <a:pt x="20004" y="0"/>
                </a:moveTo>
                <a:lnTo>
                  <a:pt x="8731" y="2657"/>
                </a:lnTo>
                <a:lnTo>
                  <a:pt x="2085" y="11015"/>
                </a:lnTo>
                <a:lnTo>
                  <a:pt x="0" y="22278"/>
                </a:lnTo>
                <a:lnTo>
                  <a:pt x="2411" y="33650"/>
                </a:lnTo>
                <a:lnTo>
                  <a:pt x="9773" y="37985"/>
                </a:lnTo>
                <a:lnTo>
                  <a:pt x="16774" y="39769"/>
                </a:lnTo>
                <a:lnTo>
                  <a:pt x="23981" y="39061"/>
                </a:lnTo>
                <a:lnTo>
                  <a:pt x="31961" y="35918"/>
                </a:lnTo>
                <a:lnTo>
                  <a:pt x="36788" y="28033"/>
                </a:lnTo>
                <a:lnTo>
                  <a:pt x="38627" y="19763"/>
                </a:lnTo>
                <a:lnTo>
                  <a:pt x="37063" y="11705"/>
                </a:lnTo>
                <a:lnTo>
                  <a:pt x="31686" y="4453"/>
                </a:lnTo>
                <a:lnTo>
                  <a:pt x="28937" y="2006"/>
                </a:lnTo>
                <a:lnTo>
                  <a:pt x="24676" y="398"/>
                </a:lnTo>
                <a:lnTo>
                  <a:pt x="2000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8" name="Google Shape;898;p31"/>
          <p:cNvSpPr/>
          <p:nvPr/>
        </p:nvSpPr>
        <p:spPr>
          <a:xfrm>
            <a:off x="9578518" y="926457"/>
            <a:ext cx="41275" cy="43180"/>
          </a:xfrm>
          <a:custGeom>
            <a:rect b="b" l="l" r="r" t="t"/>
            <a:pathLst>
              <a:path extrusionOk="0" h="43180" w="41275">
                <a:moveTo>
                  <a:pt x="28544" y="0"/>
                </a:moveTo>
                <a:lnTo>
                  <a:pt x="22316" y="2317"/>
                </a:lnTo>
                <a:lnTo>
                  <a:pt x="16346" y="6877"/>
                </a:lnTo>
                <a:lnTo>
                  <a:pt x="9912" y="10651"/>
                </a:lnTo>
                <a:lnTo>
                  <a:pt x="3403" y="16394"/>
                </a:lnTo>
                <a:lnTo>
                  <a:pt x="0" y="25771"/>
                </a:lnTo>
                <a:lnTo>
                  <a:pt x="693" y="35355"/>
                </a:lnTo>
                <a:lnTo>
                  <a:pt x="6476" y="41717"/>
                </a:lnTo>
                <a:lnTo>
                  <a:pt x="12595" y="42873"/>
                </a:lnTo>
                <a:lnTo>
                  <a:pt x="18210" y="41683"/>
                </a:lnTo>
                <a:lnTo>
                  <a:pt x="23697" y="39204"/>
                </a:lnTo>
                <a:lnTo>
                  <a:pt x="29429" y="36493"/>
                </a:lnTo>
                <a:lnTo>
                  <a:pt x="36756" y="30499"/>
                </a:lnTo>
                <a:lnTo>
                  <a:pt x="40836" y="21218"/>
                </a:lnTo>
                <a:lnTo>
                  <a:pt x="40793" y="11190"/>
                </a:lnTo>
                <a:lnTo>
                  <a:pt x="35751" y="2953"/>
                </a:lnTo>
                <a:lnTo>
                  <a:pt x="2854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9" name="Google Shape;899;p31"/>
          <p:cNvSpPr/>
          <p:nvPr/>
        </p:nvSpPr>
        <p:spPr>
          <a:xfrm>
            <a:off x="7211325" y="6705430"/>
            <a:ext cx="40005" cy="45720"/>
          </a:xfrm>
          <a:custGeom>
            <a:rect b="b" l="l" r="r" t="t"/>
            <a:pathLst>
              <a:path extrusionOk="0" h="45720" w="40004">
                <a:moveTo>
                  <a:pt x="11671" y="0"/>
                </a:moveTo>
                <a:lnTo>
                  <a:pt x="5665" y="1264"/>
                </a:lnTo>
                <a:lnTo>
                  <a:pt x="1449" y="5953"/>
                </a:lnTo>
                <a:lnTo>
                  <a:pt x="0" y="12648"/>
                </a:lnTo>
                <a:lnTo>
                  <a:pt x="1088" y="18995"/>
                </a:lnTo>
                <a:lnTo>
                  <a:pt x="3594" y="25172"/>
                </a:lnTo>
                <a:lnTo>
                  <a:pt x="6397" y="31356"/>
                </a:lnTo>
                <a:lnTo>
                  <a:pt x="7771" y="34710"/>
                </a:lnTo>
                <a:lnTo>
                  <a:pt x="9970" y="36085"/>
                </a:lnTo>
                <a:lnTo>
                  <a:pt x="13131" y="37226"/>
                </a:lnTo>
                <a:lnTo>
                  <a:pt x="15605" y="39824"/>
                </a:lnTo>
                <a:lnTo>
                  <a:pt x="20046" y="42838"/>
                </a:lnTo>
                <a:lnTo>
                  <a:pt x="26394" y="45128"/>
                </a:lnTo>
                <a:lnTo>
                  <a:pt x="32846" y="45540"/>
                </a:lnTo>
                <a:lnTo>
                  <a:pt x="37596" y="42917"/>
                </a:lnTo>
                <a:lnTo>
                  <a:pt x="39754" y="35936"/>
                </a:lnTo>
                <a:lnTo>
                  <a:pt x="38060" y="28476"/>
                </a:lnTo>
                <a:lnTo>
                  <a:pt x="34793" y="21089"/>
                </a:lnTo>
                <a:lnTo>
                  <a:pt x="32236" y="14325"/>
                </a:lnTo>
                <a:lnTo>
                  <a:pt x="31136" y="9788"/>
                </a:lnTo>
                <a:lnTo>
                  <a:pt x="27700" y="6819"/>
                </a:lnTo>
                <a:lnTo>
                  <a:pt x="23852" y="4139"/>
                </a:lnTo>
                <a:lnTo>
                  <a:pt x="18167" y="1258"/>
                </a:lnTo>
                <a:lnTo>
                  <a:pt x="1167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0" name="Google Shape;900;p31"/>
          <p:cNvSpPr/>
          <p:nvPr/>
        </p:nvSpPr>
        <p:spPr>
          <a:xfrm>
            <a:off x="4000245" y="801530"/>
            <a:ext cx="37465" cy="38735"/>
          </a:xfrm>
          <a:custGeom>
            <a:rect b="b" l="l" r="r" t="t"/>
            <a:pathLst>
              <a:path extrusionOk="0" h="38734" w="37464">
                <a:moveTo>
                  <a:pt x="21221" y="0"/>
                </a:moveTo>
                <a:lnTo>
                  <a:pt x="12129" y="882"/>
                </a:lnTo>
                <a:lnTo>
                  <a:pt x="4634" y="6224"/>
                </a:lnTo>
                <a:lnTo>
                  <a:pt x="0" y="14749"/>
                </a:lnTo>
                <a:lnTo>
                  <a:pt x="382" y="27127"/>
                </a:lnTo>
                <a:lnTo>
                  <a:pt x="7593" y="35420"/>
                </a:lnTo>
                <a:lnTo>
                  <a:pt x="18670" y="38738"/>
                </a:lnTo>
                <a:lnTo>
                  <a:pt x="30649" y="36193"/>
                </a:lnTo>
                <a:lnTo>
                  <a:pt x="35519" y="28357"/>
                </a:lnTo>
                <a:lnTo>
                  <a:pt x="37452" y="20110"/>
                </a:lnTo>
                <a:lnTo>
                  <a:pt x="35983" y="12068"/>
                </a:lnTo>
                <a:lnTo>
                  <a:pt x="30649" y="4851"/>
                </a:lnTo>
                <a:lnTo>
                  <a:pt x="2122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1" name="Google Shape;901;p31"/>
          <p:cNvSpPr/>
          <p:nvPr/>
        </p:nvSpPr>
        <p:spPr>
          <a:xfrm>
            <a:off x="2892064" y="3734668"/>
            <a:ext cx="38735" cy="38735"/>
          </a:xfrm>
          <a:custGeom>
            <a:rect b="b" l="l" r="r" t="t"/>
            <a:pathLst>
              <a:path extrusionOk="0" h="38735" w="38735">
                <a:moveTo>
                  <a:pt x="22130" y="0"/>
                </a:moveTo>
                <a:lnTo>
                  <a:pt x="11871" y="1591"/>
                </a:lnTo>
                <a:lnTo>
                  <a:pt x="3751" y="8157"/>
                </a:lnTo>
                <a:lnTo>
                  <a:pt x="0" y="18344"/>
                </a:lnTo>
                <a:lnTo>
                  <a:pt x="3912" y="30370"/>
                </a:lnTo>
                <a:lnTo>
                  <a:pt x="14603" y="37744"/>
                </a:lnTo>
                <a:lnTo>
                  <a:pt x="27097" y="38235"/>
                </a:lnTo>
                <a:lnTo>
                  <a:pt x="36421" y="29616"/>
                </a:lnTo>
                <a:lnTo>
                  <a:pt x="38309" y="23080"/>
                </a:lnTo>
                <a:lnTo>
                  <a:pt x="38431" y="16403"/>
                </a:lnTo>
                <a:lnTo>
                  <a:pt x="36518" y="10112"/>
                </a:lnTo>
                <a:lnTo>
                  <a:pt x="32298" y="4735"/>
                </a:lnTo>
                <a:lnTo>
                  <a:pt x="2213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2" name="Google Shape;902;p31"/>
          <p:cNvSpPr/>
          <p:nvPr/>
        </p:nvSpPr>
        <p:spPr>
          <a:xfrm>
            <a:off x="655553" y="5178354"/>
            <a:ext cx="52069" cy="35560"/>
          </a:xfrm>
          <a:custGeom>
            <a:rect b="b" l="l" r="r" t="t"/>
            <a:pathLst>
              <a:path extrusionOk="0" h="35560" w="52070">
                <a:moveTo>
                  <a:pt x="23158" y="0"/>
                </a:moveTo>
                <a:lnTo>
                  <a:pt x="17908" y="4811"/>
                </a:lnTo>
                <a:lnTo>
                  <a:pt x="5318" y="10034"/>
                </a:lnTo>
                <a:lnTo>
                  <a:pt x="2968" y="22818"/>
                </a:lnTo>
                <a:lnTo>
                  <a:pt x="0" y="29141"/>
                </a:lnTo>
                <a:lnTo>
                  <a:pt x="1621" y="35052"/>
                </a:lnTo>
                <a:lnTo>
                  <a:pt x="11448" y="33128"/>
                </a:lnTo>
                <a:lnTo>
                  <a:pt x="20533" y="30516"/>
                </a:lnTo>
                <a:lnTo>
                  <a:pt x="24986" y="29829"/>
                </a:lnTo>
                <a:lnTo>
                  <a:pt x="51487" y="8924"/>
                </a:lnTo>
                <a:lnTo>
                  <a:pt x="48502" y="5086"/>
                </a:lnTo>
                <a:lnTo>
                  <a:pt x="44626" y="3436"/>
                </a:lnTo>
                <a:lnTo>
                  <a:pt x="40297" y="3848"/>
                </a:lnTo>
                <a:lnTo>
                  <a:pt x="36201" y="3848"/>
                </a:lnTo>
                <a:lnTo>
                  <a:pt x="33851" y="3848"/>
                </a:lnTo>
                <a:lnTo>
                  <a:pt x="31817" y="2886"/>
                </a:lnTo>
                <a:lnTo>
                  <a:pt x="2315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3" name="Google Shape;903;p31"/>
          <p:cNvSpPr/>
          <p:nvPr/>
        </p:nvSpPr>
        <p:spPr>
          <a:xfrm>
            <a:off x="8435613" y="1280969"/>
            <a:ext cx="38735" cy="36195"/>
          </a:xfrm>
          <a:custGeom>
            <a:rect b="b" l="l" r="r" t="t"/>
            <a:pathLst>
              <a:path extrusionOk="0" h="36194" w="38734">
                <a:moveTo>
                  <a:pt x="22282" y="0"/>
                </a:moveTo>
                <a:lnTo>
                  <a:pt x="13728" y="515"/>
                </a:lnTo>
                <a:lnTo>
                  <a:pt x="6025" y="3866"/>
                </a:lnTo>
                <a:lnTo>
                  <a:pt x="654" y="10515"/>
                </a:lnTo>
                <a:lnTo>
                  <a:pt x="0" y="23997"/>
                </a:lnTo>
                <a:lnTo>
                  <a:pt x="7887" y="33214"/>
                </a:lnTo>
                <a:lnTo>
                  <a:pt x="19924" y="35858"/>
                </a:lnTo>
                <a:lnTo>
                  <a:pt x="31716" y="29623"/>
                </a:lnTo>
                <a:lnTo>
                  <a:pt x="36428" y="22481"/>
                </a:lnTo>
                <a:lnTo>
                  <a:pt x="38691" y="14553"/>
                </a:lnTo>
                <a:lnTo>
                  <a:pt x="37089" y="7218"/>
                </a:lnTo>
                <a:lnTo>
                  <a:pt x="30204" y="1855"/>
                </a:lnTo>
                <a:lnTo>
                  <a:pt x="2228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4" name="Google Shape;904;p31"/>
          <p:cNvSpPr/>
          <p:nvPr/>
        </p:nvSpPr>
        <p:spPr>
          <a:xfrm>
            <a:off x="2256832" y="3312293"/>
            <a:ext cx="38100" cy="37465"/>
          </a:xfrm>
          <a:custGeom>
            <a:rect b="b" l="l" r="r" t="t"/>
            <a:pathLst>
              <a:path extrusionOk="0" h="37464" w="38100">
                <a:moveTo>
                  <a:pt x="18090" y="0"/>
                </a:moveTo>
                <a:lnTo>
                  <a:pt x="11613" y="1458"/>
                </a:lnTo>
                <a:lnTo>
                  <a:pt x="5342" y="4141"/>
                </a:lnTo>
                <a:lnTo>
                  <a:pt x="1556" y="11652"/>
                </a:lnTo>
                <a:lnTo>
                  <a:pt x="0" y="20516"/>
                </a:lnTo>
                <a:lnTo>
                  <a:pt x="1767" y="28787"/>
                </a:lnTo>
                <a:lnTo>
                  <a:pt x="7954" y="34520"/>
                </a:lnTo>
                <a:lnTo>
                  <a:pt x="14396" y="36601"/>
                </a:lnTo>
                <a:lnTo>
                  <a:pt x="21354" y="37252"/>
                </a:lnTo>
                <a:lnTo>
                  <a:pt x="27900" y="35815"/>
                </a:lnTo>
                <a:lnTo>
                  <a:pt x="33105" y="31633"/>
                </a:lnTo>
                <a:lnTo>
                  <a:pt x="36894" y="24442"/>
                </a:lnTo>
                <a:lnTo>
                  <a:pt x="37744" y="17406"/>
                </a:lnTo>
                <a:lnTo>
                  <a:pt x="35657" y="10679"/>
                </a:lnTo>
                <a:lnTo>
                  <a:pt x="30632" y="4415"/>
                </a:lnTo>
                <a:lnTo>
                  <a:pt x="24515" y="680"/>
                </a:lnTo>
                <a:lnTo>
                  <a:pt x="1809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5" name="Google Shape;905;p31"/>
          <p:cNvSpPr/>
          <p:nvPr/>
        </p:nvSpPr>
        <p:spPr>
          <a:xfrm>
            <a:off x="2906532" y="276000"/>
            <a:ext cx="36195" cy="36830"/>
          </a:xfrm>
          <a:custGeom>
            <a:rect b="b" l="l" r="r" t="t"/>
            <a:pathLst>
              <a:path extrusionOk="0" h="36829" w="36194">
                <a:moveTo>
                  <a:pt x="17905" y="0"/>
                </a:moveTo>
                <a:lnTo>
                  <a:pt x="6955" y="3507"/>
                </a:lnTo>
                <a:lnTo>
                  <a:pt x="0" y="12710"/>
                </a:lnTo>
                <a:lnTo>
                  <a:pt x="375" y="25071"/>
                </a:lnTo>
                <a:lnTo>
                  <a:pt x="6002" y="32224"/>
                </a:lnTo>
                <a:lnTo>
                  <a:pt x="14669" y="36309"/>
                </a:lnTo>
                <a:lnTo>
                  <a:pt x="23955" y="36322"/>
                </a:lnTo>
                <a:lnTo>
                  <a:pt x="31437" y="31257"/>
                </a:lnTo>
                <a:lnTo>
                  <a:pt x="35137" y="24405"/>
                </a:lnTo>
                <a:lnTo>
                  <a:pt x="36196" y="17476"/>
                </a:lnTo>
                <a:lnTo>
                  <a:pt x="34394" y="10805"/>
                </a:lnTo>
                <a:lnTo>
                  <a:pt x="29513" y="4727"/>
                </a:lnTo>
                <a:lnTo>
                  <a:pt x="1790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6" name="Google Shape;906;p31"/>
          <p:cNvSpPr/>
          <p:nvPr/>
        </p:nvSpPr>
        <p:spPr>
          <a:xfrm>
            <a:off x="9056210" y="5327844"/>
            <a:ext cx="37465" cy="37465"/>
          </a:xfrm>
          <a:custGeom>
            <a:rect b="b" l="l" r="r" t="t"/>
            <a:pathLst>
              <a:path extrusionOk="0" h="37464" w="37465">
                <a:moveTo>
                  <a:pt x="14482" y="0"/>
                </a:moveTo>
                <a:lnTo>
                  <a:pt x="6970" y="3002"/>
                </a:lnTo>
                <a:lnTo>
                  <a:pt x="2113" y="8866"/>
                </a:lnTo>
                <a:lnTo>
                  <a:pt x="264" y="15228"/>
                </a:lnTo>
                <a:lnTo>
                  <a:pt x="0" y="21409"/>
                </a:lnTo>
                <a:lnTo>
                  <a:pt x="1513" y="27230"/>
                </a:lnTo>
                <a:lnTo>
                  <a:pt x="4999" y="32509"/>
                </a:lnTo>
                <a:lnTo>
                  <a:pt x="12751" y="37028"/>
                </a:lnTo>
                <a:lnTo>
                  <a:pt x="21251" y="36599"/>
                </a:lnTo>
                <a:lnTo>
                  <a:pt x="29081" y="32509"/>
                </a:lnTo>
                <a:lnTo>
                  <a:pt x="34823" y="26049"/>
                </a:lnTo>
                <a:lnTo>
                  <a:pt x="36885" y="19588"/>
                </a:lnTo>
                <a:lnTo>
                  <a:pt x="34823" y="8041"/>
                </a:lnTo>
                <a:lnTo>
                  <a:pt x="29738" y="3505"/>
                </a:lnTo>
                <a:lnTo>
                  <a:pt x="22716" y="90"/>
                </a:lnTo>
                <a:lnTo>
                  <a:pt x="1448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7" name="Google Shape;907;p31"/>
          <p:cNvSpPr/>
          <p:nvPr/>
        </p:nvSpPr>
        <p:spPr>
          <a:xfrm>
            <a:off x="7113840" y="1212994"/>
            <a:ext cx="38100" cy="38735"/>
          </a:xfrm>
          <a:custGeom>
            <a:rect b="b" l="l" r="r" t="t"/>
            <a:pathLst>
              <a:path extrusionOk="0" h="38734" w="38100">
                <a:moveTo>
                  <a:pt x="14409" y="0"/>
                </a:moveTo>
                <a:lnTo>
                  <a:pt x="8774" y="4398"/>
                </a:lnTo>
                <a:lnTo>
                  <a:pt x="4183" y="9583"/>
                </a:lnTo>
                <a:lnTo>
                  <a:pt x="1009" y="16598"/>
                </a:lnTo>
                <a:lnTo>
                  <a:pt x="0" y="24077"/>
                </a:lnTo>
                <a:lnTo>
                  <a:pt x="1902" y="30653"/>
                </a:lnTo>
                <a:lnTo>
                  <a:pt x="9096" y="36603"/>
                </a:lnTo>
                <a:lnTo>
                  <a:pt x="18739" y="38558"/>
                </a:lnTo>
                <a:lnTo>
                  <a:pt x="28072" y="36182"/>
                </a:lnTo>
                <a:lnTo>
                  <a:pt x="34338" y="29141"/>
                </a:lnTo>
                <a:lnTo>
                  <a:pt x="38049" y="19931"/>
                </a:lnTo>
                <a:lnTo>
                  <a:pt x="36400" y="14158"/>
                </a:lnTo>
                <a:lnTo>
                  <a:pt x="30215" y="7560"/>
                </a:lnTo>
                <a:lnTo>
                  <a:pt x="25679" y="2749"/>
                </a:lnTo>
                <a:lnTo>
                  <a:pt x="1440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8" name="Google Shape;908;p31"/>
          <p:cNvSpPr/>
          <p:nvPr/>
        </p:nvSpPr>
        <p:spPr>
          <a:xfrm>
            <a:off x="10260376" y="3704280"/>
            <a:ext cx="48895" cy="31115"/>
          </a:xfrm>
          <a:custGeom>
            <a:rect b="b" l="l" r="r" t="t"/>
            <a:pathLst>
              <a:path extrusionOk="0" h="31114" w="48895">
                <a:moveTo>
                  <a:pt x="34390" y="0"/>
                </a:moveTo>
                <a:lnTo>
                  <a:pt x="26354" y="1153"/>
                </a:lnTo>
                <a:lnTo>
                  <a:pt x="18369" y="3518"/>
                </a:lnTo>
                <a:lnTo>
                  <a:pt x="10308" y="5431"/>
                </a:lnTo>
                <a:lnTo>
                  <a:pt x="137" y="6669"/>
                </a:lnTo>
                <a:lnTo>
                  <a:pt x="0" y="15604"/>
                </a:lnTo>
                <a:lnTo>
                  <a:pt x="11407" y="19865"/>
                </a:lnTo>
                <a:lnTo>
                  <a:pt x="12781" y="21102"/>
                </a:lnTo>
                <a:lnTo>
                  <a:pt x="14843" y="23164"/>
                </a:lnTo>
                <a:lnTo>
                  <a:pt x="21301" y="27967"/>
                </a:lnTo>
                <a:lnTo>
                  <a:pt x="28879" y="30553"/>
                </a:lnTo>
                <a:lnTo>
                  <a:pt x="36587" y="29891"/>
                </a:lnTo>
                <a:lnTo>
                  <a:pt x="43431" y="24951"/>
                </a:lnTo>
                <a:lnTo>
                  <a:pt x="46916" y="19369"/>
                </a:lnTo>
                <a:lnTo>
                  <a:pt x="48739" y="12665"/>
                </a:lnTo>
                <a:lnTo>
                  <a:pt x="47702" y="6297"/>
                </a:lnTo>
                <a:lnTo>
                  <a:pt x="42606" y="1720"/>
                </a:lnTo>
                <a:lnTo>
                  <a:pt x="3439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9" name="Google Shape;909;p31"/>
          <p:cNvSpPr/>
          <p:nvPr/>
        </p:nvSpPr>
        <p:spPr>
          <a:xfrm>
            <a:off x="899633" y="831952"/>
            <a:ext cx="35560" cy="34925"/>
          </a:xfrm>
          <a:custGeom>
            <a:rect b="b" l="l" r="r" t="t"/>
            <a:pathLst>
              <a:path extrusionOk="0" h="34925" w="35559">
                <a:moveTo>
                  <a:pt x="19853" y="0"/>
                </a:moveTo>
                <a:lnTo>
                  <a:pt x="10383" y="1664"/>
                </a:lnTo>
                <a:lnTo>
                  <a:pt x="2985" y="7891"/>
                </a:lnTo>
                <a:lnTo>
                  <a:pt x="0" y="17455"/>
                </a:lnTo>
                <a:lnTo>
                  <a:pt x="2405" y="25945"/>
                </a:lnTo>
                <a:lnTo>
                  <a:pt x="8536" y="31974"/>
                </a:lnTo>
                <a:lnTo>
                  <a:pt x="16762" y="34833"/>
                </a:lnTo>
                <a:lnTo>
                  <a:pt x="25453" y="33813"/>
                </a:lnTo>
                <a:lnTo>
                  <a:pt x="32288" y="28323"/>
                </a:lnTo>
                <a:lnTo>
                  <a:pt x="35093" y="20204"/>
                </a:lnTo>
                <a:lnTo>
                  <a:pt x="33979" y="11467"/>
                </a:lnTo>
                <a:lnTo>
                  <a:pt x="29054" y="4121"/>
                </a:lnTo>
                <a:lnTo>
                  <a:pt x="1985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0" name="Google Shape;910;p31"/>
          <p:cNvSpPr/>
          <p:nvPr/>
        </p:nvSpPr>
        <p:spPr>
          <a:xfrm>
            <a:off x="1085814" y="4669322"/>
            <a:ext cx="36195" cy="32384"/>
          </a:xfrm>
          <a:custGeom>
            <a:rect b="b" l="l" r="r" t="t"/>
            <a:pathLst>
              <a:path extrusionOk="0" h="32385" w="36194">
                <a:moveTo>
                  <a:pt x="18688" y="0"/>
                </a:moveTo>
                <a:lnTo>
                  <a:pt x="7340" y="2948"/>
                </a:lnTo>
                <a:lnTo>
                  <a:pt x="0" y="11130"/>
                </a:lnTo>
                <a:lnTo>
                  <a:pt x="889" y="22829"/>
                </a:lnTo>
                <a:lnTo>
                  <a:pt x="6956" y="28972"/>
                </a:lnTo>
                <a:lnTo>
                  <a:pt x="16083" y="32382"/>
                </a:lnTo>
                <a:lnTo>
                  <a:pt x="25601" y="32185"/>
                </a:lnTo>
                <a:lnTo>
                  <a:pt x="32844" y="27503"/>
                </a:lnTo>
                <a:lnTo>
                  <a:pt x="35630" y="21510"/>
                </a:lnTo>
                <a:lnTo>
                  <a:pt x="35939" y="15131"/>
                </a:lnTo>
                <a:lnTo>
                  <a:pt x="33945" y="9061"/>
                </a:lnTo>
                <a:lnTo>
                  <a:pt x="29820" y="3997"/>
                </a:lnTo>
                <a:lnTo>
                  <a:pt x="1868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1" name="Google Shape;911;p31"/>
          <p:cNvSpPr/>
          <p:nvPr/>
        </p:nvSpPr>
        <p:spPr>
          <a:xfrm>
            <a:off x="8547458" y="6755660"/>
            <a:ext cx="50800" cy="25400"/>
          </a:xfrm>
          <a:custGeom>
            <a:rect b="b" l="l" r="r" t="t"/>
            <a:pathLst>
              <a:path extrusionOk="0" h="25400" w="50800">
                <a:moveTo>
                  <a:pt x="10720" y="0"/>
                </a:moveTo>
                <a:lnTo>
                  <a:pt x="5772" y="0"/>
                </a:lnTo>
                <a:lnTo>
                  <a:pt x="1099" y="2378"/>
                </a:lnTo>
                <a:lnTo>
                  <a:pt x="0" y="7876"/>
                </a:lnTo>
                <a:lnTo>
                  <a:pt x="386" y="14761"/>
                </a:lnTo>
                <a:lnTo>
                  <a:pt x="3813" y="19514"/>
                </a:lnTo>
                <a:lnTo>
                  <a:pt x="9354" y="21784"/>
                </a:lnTo>
                <a:lnTo>
                  <a:pt x="16080" y="21224"/>
                </a:lnTo>
                <a:lnTo>
                  <a:pt x="21990" y="19423"/>
                </a:lnTo>
                <a:lnTo>
                  <a:pt x="25976" y="18804"/>
                </a:lnTo>
                <a:lnTo>
                  <a:pt x="30924" y="22351"/>
                </a:lnTo>
                <a:lnTo>
                  <a:pt x="37242" y="25000"/>
                </a:lnTo>
                <a:lnTo>
                  <a:pt x="43637" y="24636"/>
                </a:lnTo>
                <a:lnTo>
                  <a:pt x="48589" y="21257"/>
                </a:lnTo>
                <a:lnTo>
                  <a:pt x="50578" y="14859"/>
                </a:lnTo>
                <a:lnTo>
                  <a:pt x="48580" y="7606"/>
                </a:lnTo>
                <a:lnTo>
                  <a:pt x="43465" y="3013"/>
                </a:lnTo>
                <a:lnTo>
                  <a:pt x="36546" y="1065"/>
                </a:lnTo>
                <a:lnTo>
                  <a:pt x="29137" y="1745"/>
                </a:lnTo>
                <a:lnTo>
                  <a:pt x="24739" y="2982"/>
                </a:lnTo>
                <a:lnTo>
                  <a:pt x="21028" y="2982"/>
                </a:lnTo>
                <a:lnTo>
                  <a:pt x="16767" y="1745"/>
                </a:lnTo>
                <a:lnTo>
                  <a:pt x="1072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2" name="Google Shape;912;p31"/>
          <p:cNvSpPr/>
          <p:nvPr/>
        </p:nvSpPr>
        <p:spPr>
          <a:xfrm>
            <a:off x="10199353" y="4205675"/>
            <a:ext cx="38100" cy="33655"/>
          </a:xfrm>
          <a:custGeom>
            <a:rect b="b" l="l" r="r" t="t"/>
            <a:pathLst>
              <a:path extrusionOk="0" h="33654" w="38100">
                <a:moveTo>
                  <a:pt x="19653" y="0"/>
                </a:moveTo>
                <a:lnTo>
                  <a:pt x="10857" y="0"/>
                </a:lnTo>
                <a:lnTo>
                  <a:pt x="0" y="5361"/>
                </a:lnTo>
                <a:lnTo>
                  <a:pt x="0" y="15808"/>
                </a:lnTo>
                <a:lnTo>
                  <a:pt x="2845" y="24571"/>
                </a:lnTo>
                <a:lnTo>
                  <a:pt x="9878" y="30860"/>
                </a:lnTo>
                <a:lnTo>
                  <a:pt x="18844" y="33128"/>
                </a:lnTo>
                <a:lnTo>
                  <a:pt x="27488" y="29829"/>
                </a:lnTo>
                <a:lnTo>
                  <a:pt x="30649" y="27079"/>
                </a:lnTo>
                <a:lnTo>
                  <a:pt x="31473" y="26530"/>
                </a:lnTo>
                <a:lnTo>
                  <a:pt x="37796" y="25018"/>
                </a:lnTo>
                <a:lnTo>
                  <a:pt x="37933" y="17320"/>
                </a:lnTo>
                <a:lnTo>
                  <a:pt x="37933" y="6048"/>
                </a:lnTo>
                <a:lnTo>
                  <a:pt x="32161" y="3711"/>
                </a:lnTo>
                <a:lnTo>
                  <a:pt x="25838" y="1924"/>
                </a:lnTo>
                <a:lnTo>
                  <a:pt x="1965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3" name="Google Shape;913;p31"/>
          <p:cNvSpPr/>
          <p:nvPr/>
        </p:nvSpPr>
        <p:spPr>
          <a:xfrm>
            <a:off x="9863966" y="1721899"/>
            <a:ext cx="35560" cy="35560"/>
          </a:xfrm>
          <a:custGeom>
            <a:rect b="b" l="l" r="r" t="t"/>
            <a:pathLst>
              <a:path extrusionOk="0" h="35560" w="35559">
                <a:moveTo>
                  <a:pt x="20631" y="0"/>
                </a:moveTo>
                <a:lnTo>
                  <a:pt x="13226" y="425"/>
                </a:lnTo>
                <a:lnTo>
                  <a:pt x="6543" y="3479"/>
                </a:lnTo>
                <a:lnTo>
                  <a:pt x="2231" y="8776"/>
                </a:lnTo>
                <a:lnTo>
                  <a:pt x="0" y="17135"/>
                </a:lnTo>
                <a:lnTo>
                  <a:pt x="564" y="24927"/>
                </a:lnTo>
                <a:lnTo>
                  <a:pt x="4608" y="30967"/>
                </a:lnTo>
                <a:lnTo>
                  <a:pt x="12814" y="34069"/>
                </a:lnTo>
                <a:lnTo>
                  <a:pt x="22709" y="35168"/>
                </a:lnTo>
                <a:lnTo>
                  <a:pt x="28344" y="30907"/>
                </a:lnTo>
                <a:lnTo>
                  <a:pt x="32055" y="22522"/>
                </a:lnTo>
                <a:lnTo>
                  <a:pt x="35079" y="15374"/>
                </a:lnTo>
                <a:lnTo>
                  <a:pt x="33292" y="7401"/>
                </a:lnTo>
                <a:lnTo>
                  <a:pt x="27107" y="2590"/>
                </a:lnTo>
                <a:lnTo>
                  <a:pt x="2063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4" name="Google Shape;914;p31"/>
          <p:cNvSpPr/>
          <p:nvPr/>
        </p:nvSpPr>
        <p:spPr>
          <a:xfrm>
            <a:off x="4466718" y="1368753"/>
            <a:ext cx="33020" cy="33655"/>
          </a:xfrm>
          <a:custGeom>
            <a:rect b="b" l="l" r="r" t="t"/>
            <a:pathLst>
              <a:path extrusionOk="0" h="33655" w="33020">
                <a:moveTo>
                  <a:pt x="15751" y="0"/>
                </a:moveTo>
                <a:lnTo>
                  <a:pt x="6201" y="3679"/>
                </a:lnTo>
                <a:lnTo>
                  <a:pt x="79" y="11353"/>
                </a:lnTo>
                <a:lnTo>
                  <a:pt x="0" y="21978"/>
                </a:lnTo>
                <a:lnTo>
                  <a:pt x="4172" y="28914"/>
                </a:lnTo>
                <a:lnTo>
                  <a:pt x="10497" y="32718"/>
                </a:lnTo>
                <a:lnTo>
                  <a:pt x="18032" y="33557"/>
                </a:lnTo>
                <a:lnTo>
                  <a:pt x="25838" y="31601"/>
                </a:lnTo>
                <a:lnTo>
                  <a:pt x="30230" y="24498"/>
                </a:lnTo>
                <a:lnTo>
                  <a:pt x="32934" y="15707"/>
                </a:lnTo>
                <a:lnTo>
                  <a:pt x="32158" y="7302"/>
                </a:lnTo>
                <a:lnTo>
                  <a:pt x="26113" y="1359"/>
                </a:lnTo>
                <a:lnTo>
                  <a:pt x="1575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5" name="Google Shape;915;p31"/>
          <p:cNvSpPr/>
          <p:nvPr/>
        </p:nvSpPr>
        <p:spPr>
          <a:xfrm>
            <a:off x="8147094" y="2033441"/>
            <a:ext cx="34925" cy="30480"/>
          </a:xfrm>
          <a:custGeom>
            <a:rect b="b" l="l" r="r" t="t"/>
            <a:pathLst>
              <a:path extrusionOk="0" h="30480" w="34925">
                <a:moveTo>
                  <a:pt x="21298" y="0"/>
                </a:moveTo>
                <a:lnTo>
                  <a:pt x="12300" y="491"/>
                </a:lnTo>
                <a:lnTo>
                  <a:pt x="4436" y="4205"/>
                </a:lnTo>
                <a:lnTo>
                  <a:pt x="0" y="10921"/>
                </a:lnTo>
                <a:lnTo>
                  <a:pt x="680" y="20200"/>
                </a:lnTo>
                <a:lnTo>
                  <a:pt x="6373" y="26901"/>
                </a:lnTo>
                <a:lnTo>
                  <a:pt x="14824" y="30252"/>
                </a:lnTo>
                <a:lnTo>
                  <a:pt x="23777" y="29479"/>
                </a:lnTo>
                <a:lnTo>
                  <a:pt x="30567" y="24889"/>
                </a:lnTo>
                <a:lnTo>
                  <a:pt x="34497" y="17812"/>
                </a:lnTo>
                <a:lnTo>
                  <a:pt x="34407" y="9935"/>
                </a:lnTo>
                <a:lnTo>
                  <a:pt x="29137" y="2948"/>
                </a:lnTo>
                <a:lnTo>
                  <a:pt x="2129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6" name="Google Shape;916;p31"/>
          <p:cNvSpPr/>
          <p:nvPr/>
        </p:nvSpPr>
        <p:spPr>
          <a:xfrm>
            <a:off x="9214082" y="2044552"/>
            <a:ext cx="33655" cy="33655"/>
          </a:xfrm>
          <a:custGeom>
            <a:rect b="b" l="l" r="r" t="t"/>
            <a:pathLst>
              <a:path extrusionOk="0" h="33655" w="33654">
                <a:moveTo>
                  <a:pt x="15127" y="0"/>
                </a:moveTo>
                <a:lnTo>
                  <a:pt x="5836" y="4244"/>
                </a:lnTo>
                <a:lnTo>
                  <a:pt x="0" y="12045"/>
                </a:lnTo>
                <a:lnTo>
                  <a:pt x="785" y="21804"/>
                </a:lnTo>
                <a:lnTo>
                  <a:pt x="4496" y="29227"/>
                </a:lnTo>
                <a:lnTo>
                  <a:pt x="13018" y="33351"/>
                </a:lnTo>
                <a:lnTo>
                  <a:pt x="21127" y="30052"/>
                </a:lnTo>
                <a:lnTo>
                  <a:pt x="29029" y="24300"/>
                </a:lnTo>
                <a:lnTo>
                  <a:pt x="33118" y="16100"/>
                </a:lnTo>
                <a:lnTo>
                  <a:pt x="32105" y="7590"/>
                </a:lnTo>
                <a:lnTo>
                  <a:pt x="24700" y="910"/>
                </a:lnTo>
                <a:lnTo>
                  <a:pt x="1512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7" name="Google Shape;917;p31"/>
          <p:cNvSpPr/>
          <p:nvPr/>
        </p:nvSpPr>
        <p:spPr>
          <a:xfrm>
            <a:off x="8109848" y="2003855"/>
            <a:ext cx="33655" cy="31115"/>
          </a:xfrm>
          <a:custGeom>
            <a:rect b="b" l="l" r="r" t="t"/>
            <a:pathLst>
              <a:path extrusionOk="0" h="31114" w="33654">
                <a:moveTo>
                  <a:pt x="15848" y="0"/>
                </a:moveTo>
                <a:lnTo>
                  <a:pt x="9345" y="1366"/>
                </a:lnTo>
                <a:lnTo>
                  <a:pt x="3874" y="5257"/>
                </a:lnTo>
                <a:lnTo>
                  <a:pt x="0" y="11366"/>
                </a:lnTo>
                <a:lnTo>
                  <a:pt x="541" y="22275"/>
                </a:lnTo>
                <a:lnTo>
                  <a:pt x="8864" y="29356"/>
                </a:lnTo>
                <a:lnTo>
                  <a:pt x="20177" y="30948"/>
                </a:lnTo>
                <a:lnTo>
                  <a:pt x="29687" y="25387"/>
                </a:lnTo>
                <a:lnTo>
                  <a:pt x="33213" y="17996"/>
                </a:lnTo>
                <a:lnTo>
                  <a:pt x="32951" y="11314"/>
                </a:lnTo>
                <a:lnTo>
                  <a:pt x="29339" y="5689"/>
                </a:lnTo>
                <a:lnTo>
                  <a:pt x="22815" y="1469"/>
                </a:lnTo>
                <a:lnTo>
                  <a:pt x="1584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8" name="Google Shape;918;p31"/>
          <p:cNvSpPr/>
          <p:nvPr/>
        </p:nvSpPr>
        <p:spPr>
          <a:xfrm>
            <a:off x="10018636" y="6069107"/>
            <a:ext cx="33020" cy="33655"/>
          </a:xfrm>
          <a:custGeom>
            <a:rect b="b" l="l" r="r" t="t"/>
            <a:pathLst>
              <a:path extrusionOk="0" h="33654" w="33020">
                <a:moveTo>
                  <a:pt x="8641" y="0"/>
                </a:moveTo>
                <a:lnTo>
                  <a:pt x="4380" y="3299"/>
                </a:lnTo>
                <a:lnTo>
                  <a:pt x="45" y="9237"/>
                </a:lnTo>
                <a:lnTo>
                  <a:pt x="0" y="15756"/>
                </a:lnTo>
                <a:lnTo>
                  <a:pt x="2969" y="21991"/>
                </a:lnTo>
                <a:lnTo>
                  <a:pt x="7679" y="27079"/>
                </a:lnTo>
                <a:lnTo>
                  <a:pt x="14843" y="31253"/>
                </a:lnTo>
                <a:lnTo>
                  <a:pt x="22523" y="33145"/>
                </a:lnTo>
                <a:lnTo>
                  <a:pt x="28862" y="31042"/>
                </a:lnTo>
                <a:lnTo>
                  <a:pt x="32006" y="23231"/>
                </a:lnTo>
                <a:lnTo>
                  <a:pt x="32556" y="15808"/>
                </a:lnTo>
                <a:lnTo>
                  <a:pt x="31181" y="10859"/>
                </a:lnTo>
                <a:lnTo>
                  <a:pt x="25684" y="6185"/>
                </a:lnTo>
                <a:lnTo>
                  <a:pt x="21973" y="3161"/>
                </a:lnTo>
                <a:lnTo>
                  <a:pt x="864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9" name="Google Shape;919;p31"/>
          <p:cNvSpPr/>
          <p:nvPr/>
        </p:nvSpPr>
        <p:spPr>
          <a:xfrm>
            <a:off x="3647986" y="1661070"/>
            <a:ext cx="31115" cy="29209"/>
          </a:xfrm>
          <a:custGeom>
            <a:rect b="b" l="l" r="r" t="t"/>
            <a:pathLst>
              <a:path extrusionOk="0" h="29210" w="31114">
                <a:moveTo>
                  <a:pt x="18129" y="0"/>
                </a:moveTo>
                <a:lnTo>
                  <a:pt x="10548" y="444"/>
                </a:lnTo>
                <a:lnTo>
                  <a:pt x="4359" y="4471"/>
                </a:lnTo>
                <a:lnTo>
                  <a:pt x="1236" y="11733"/>
                </a:lnTo>
                <a:lnTo>
                  <a:pt x="0" y="22455"/>
                </a:lnTo>
                <a:lnTo>
                  <a:pt x="6184" y="29191"/>
                </a:lnTo>
                <a:lnTo>
                  <a:pt x="16767" y="29191"/>
                </a:lnTo>
                <a:lnTo>
                  <a:pt x="25832" y="26489"/>
                </a:lnTo>
                <a:lnTo>
                  <a:pt x="30735" y="19843"/>
                </a:lnTo>
                <a:lnTo>
                  <a:pt x="30818" y="11445"/>
                </a:lnTo>
                <a:lnTo>
                  <a:pt x="25426" y="3485"/>
                </a:lnTo>
                <a:lnTo>
                  <a:pt x="1812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0" name="Google Shape;920;p31"/>
          <p:cNvSpPr/>
          <p:nvPr/>
        </p:nvSpPr>
        <p:spPr>
          <a:xfrm>
            <a:off x="2308680" y="3378492"/>
            <a:ext cx="29209" cy="29845"/>
          </a:xfrm>
          <a:custGeom>
            <a:rect b="b" l="l" r="r" t="t"/>
            <a:pathLst>
              <a:path extrusionOk="0" h="29845" w="29210">
                <a:moveTo>
                  <a:pt x="10286" y="0"/>
                </a:moveTo>
                <a:lnTo>
                  <a:pt x="3506" y="4422"/>
                </a:lnTo>
                <a:lnTo>
                  <a:pt x="0" y="12169"/>
                </a:lnTo>
                <a:lnTo>
                  <a:pt x="912" y="21244"/>
                </a:lnTo>
                <a:lnTo>
                  <a:pt x="5499" y="27112"/>
                </a:lnTo>
                <a:lnTo>
                  <a:pt x="12457" y="29835"/>
                </a:lnTo>
                <a:lnTo>
                  <a:pt x="19930" y="29053"/>
                </a:lnTo>
                <a:lnTo>
                  <a:pt x="26064" y="24405"/>
                </a:lnTo>
                <a:lnTo>
                  <a:pt x="29145" y="17408"/>
                </a:lnTo>
                <a:lnTo>
                  <a:pt x="28658" y="10694"/>
                </a:lnTo>
                <a:lnTo>
                  <a:pt x="25155" y="4959"/>
                </a:lnTo>
                <a:lnTo>
                  <a:pt x="19192" y="899"/>
                </a:lnTo>
                <a:lnTo>
                  <a:pt x="1028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1" name="Google Shape;921;p31"/>
          <p:cNvSpPr/>
          <p:nvPr/>
        </p:nvSpPr>
        <p:spPr>
          <a:xfrm>
            <a:off x="1491374" y="1744833"/>
            <a:ext cx="29209" cy="31750"/>
          </a:xfrm>
          <a:custGeom>
            <a:rect b="b" l="l" r="r" t="t"/>
            <a:pathLst>
              <a:path extrusionOk="0" h="31750" w="29209">
                <a:moveTo>
                  <a:pt x="14330" y="0"/>
                </a:moveTo>
                <a:lnTo>
                  <a:pt x="4846" y="1099"/>
                </a:lnTo>
                <a:lnTo>
                  <a:pt x="1548" y="8935"/>
                </a:lnTo>
                <a:lnTo>
                  <a:pt x="0" y="17169"/>
                </a:lnTo>
                <a:lnTo>
                  <a:pt x="2046" y="24296"/>
                </a:lnTo>
                <a:lnTo>
                  <a:pt x="7211" y="29309"/>
                </a:lnTo>
                <a:lnTo>
                  <a:pt x="15017" y="31203"/>
                </a:lnTo>
                <a:lnTo>
                  <a:pt x="23873" y="27651"/>
                </a:lnTo>
                <a:lnTo>
                  <a:pt x="28658" y="19382"/>
                </a:lnTo>
                <a:lnTo>
                  <a:pt x="28237" y="9978"/>
                </a:lnTo>
                <a:lnTo>
                  <a:pt x="21477" y="3024"/>
                </a:lnTo>
                <a:lnTo>
                  <a:pt x="1433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2" name="Google Shape;922;p31"/>
          <p:cNvSpPr/>
          <p:nvPr/>
        </p:nvSpPr>
        <p:spPr>
          <a:xfrm>
            <a:off x="10946920" y="3221397"/>
            <a:ext cx="31750" cy="27940"/>
          </a:xfrm>
          <a:custGeom>
            <a:rect b="b" l="l" r="r" t="t"/>
            <a:pathLst>
              <a:path extrusionOk="0" h="27939" w="31750">
                <a:moveTo>
                  <a:pt x="15174" y="0"/>
                </a:moveTo>
                <a:lnTo>
                  <a:pt x="8892" y="1909"/>
                </a:lnTo>
                <a:lnTo>
                  <a:pt x="3680" y="6099"/>
                </a:lnTo>
                <a:lnTo>
                  <a:pt x="0" y="15404"/>
                </a:lnTo>
                <a:lnTo>
                  <a:pt x="2890" y="23420"/>
                </a:lnTo>
                <a:lnTo>
                  <a:pt x="10368" y="27827"/>
                </a:lnTo>
                <a:lnTo>
                  <a:pt x="20448" y="26306"/>
                </a:lnTo>
                <a:lnTo>
                  <a:pt x="25669" y="22245"/>
                </a:lnTo>
                <a:lnTo>
                  <a:pt x="29846" y="16289"/>
                </a:lnTo>
                <a:lnTo>
                  <a:pt x="31213" y="9740"/>
                </a:lnTo>
                <a:lnTo>
                  <a:pt x="28007" y="3900"/>
                </a:lnTo>
                <a:lnTo>
                  <a:pt x="21790" y="590"/>
                </a:lnTo>
                <a:lnTo>
                  <a:pt x="1517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3" name="Google Shape;923;p31"/>
          <p:cNvSpPr/>
          <p:nvPr/>
        </p:nvSpPr>
        <p:spPr>
          <a:xfrm>
            <a:off x="4483687" y="647888"/>
            <a:ext cx="28575" cy="29209"/>
          </a:xfrm>
          <a:custGeom>
            <a:rect b="b" l="l" r="r" t="t"/>
            <a:pathLst>
              <a:path extrusionOk="0" h="29209" w="28575">
                <a:moveTo>
                  <a:pt x="15741" y="0"/>
                </a:moveTo>
                <a:lnTo>
                  <a:pt x="12717" y="0"/>
                </a:lnTo>
                <a:lnTo>
                  <a:pt x="6073" y="2334"/>
                </a:lnTo>
                <a:lnTo>
                  <a:pt x="1619" y="8058"/>
                </a:lnTo>
                <a:lnTo>
                  <a:pt x="0" y="15251"/>
                </a:lnTo>
                <a:lnTo>
                  <a:pt x="1859" y="21993"/>
                </a:lnTo>
                <a:lnTo>
                  <a:pt x="4608" y="26255"/>
                </a:lnTo>
                <a:lnTo>
                  <a:pt x="8731" y="27767"/>
                </a:lnTo>
                <a:lnTo>
                  <a:pt x="13679" y="29004"/>
                </a:lnTo>
                <a:lnTo>
                  <a:pt x="22840" y="26796"/>
                </a:lnTo>
                <a:lnTo>
                  <a:pt x="28110" y="18144"/>
                </a:lnTo>
                <a:lnTo>
                  <a:pt x="28020" y="8050"/>
                </a:lnTo>
                <a:lnTo>
                  <a:pt x="21101" y="1512"/>
                </a:lnTo>
                <a:lnTo>
                  <a:pt x="18215" y="549"/>
                </a:lnTo>
                <a:lnTo>
                  <a:pt x="1574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4" name="Google Shape;924;p31"/>
          <p:cNvSpPr/>
          <p:nvPr/>
        </p:nvSpPr>
        <p:spPr>
          <a:xfrm>
            <a:off x="4570348" y="953053"/>
            <a:ext cx="30480" cy="55880"/>
          </a:xfrm>
          <a:custGeom>
            <a:rect b="b" l="l" r="r" t="t"/>
            <a:pathLst>
              <a:path extrusionOk="0" h="55880" w="30479">
                <a:moveTo>
                  <a:pt x="25976" y="0"/>
                </a:moveTo>
                <a:lnTo>
                  <a:pt x="20203" y="1512"/>
                </a:lnTo>
                <a:lnTo>
                  <a:pt x="14293" y="9072"/>
                </a:lnTo>
                <a:lnTo>
                  <a:pt x="12369" y="14570"/>
                </a:lnTo>
                <a:lnTo>
                  <a:pt x="10308" y="19794"/>
                </a:lnTo>
                <a:lnTo>
                  <a:pt x="6734" y="29829"/>
                </a:lnTo>
                <a:lnTo>
                  <a:pt x="2748" y="37252"/>
                </a:lnTo>
                <a:lnTo>
                  <a:pt x="1236" y="43025"/>
                </a:lnTo>
                <a:lnTo>
                  <a:pt x="0" y="53747"/>
                </a:lnTo>
                <a:lnTo>
                  <a:pt x="274" y="55534"/>
                </a:lnTo>
                <a:lnTo>
                  <a:pt x="4535" y="55534"/>
                </a:lnTo>
                <a:lnTo>
                  <a:pt x="21028" y="22268"/>
                </a:lnTo>
                <a:lnTo>
                  <a:pt x="22402" y="19794"/>
                </a:lnTo>
                <a:lnTo>
                  <a:pt x="28175" y="17732"/>
                </a:lnTo>
                <a:lnTo>
                  <a:pt x="29961" y="7972"/>
                </a:lnTo>
                <a:lnTo>
                  <a:pt x="28175" y="4398"/>
                </a:lnTo>
                <a:lnTo>
                  <a:pt x="2597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5" name="Google Shape;925;p31"/>
          <p:cNvSpPr/>
          <p:nvPr/>
        </p:nvSpPr>
        <p:spPr>
          <a:xfrm>
            <a:off x="8191487" y="1944428"/>
            <a:ext cx="31750" cy="34290"/>
          </a:xfrm>
          <a:custGeom>
            <a:rect b="b" l="l" r="r" t="t"/>
            <a:pathLst>
              <a:path extrusionOk="0" h="34289" w="31750">
                <a:moveTo>
                  <a:pt x="2886" y="0"/>
                </a:moveTo>
                <a:lnTo>
                  <a:pt x="0" y="9484"/>
                </a:lnTo>
                <a:lnTo>
                  <a:pt x="5085" y="16770"/>
                </a:lnTo>
                <a:lnTo>
                  <a:pt x="7284" y="21169"/>
                </a:lnTo>
                <a:lnTo>
                  <a:pt x="9071" y="25567"/>
                </a:lnTo>
                <a:lnTo>
                  <a:pt x="10857" y="29416"/>
                </a:lnTo>
                <a:lnTo>
                  <a:pt x="24052" y="33953"/>
                </a:lnTo>
                <a:lnTo>
                  <a:pt x="30786" y="30379"/>
                </a:lnTo>
                <a:lnTo>
                  <a:pt x="31748" y="21718"/>
                </a:lnTo>
                <a:lnTo>
                  <a:pt x="30565" y="13832"/>
                </a:lnTo>
                <a:lnTo>
                  <a:pt x="25684" y="9656"/>
                </a:lnTo>
                <a:lnTo>
                  <a:pt x="18818" y="6873"/>
                </a:lnTo>
                <a:lnTo>
                  <a:pt x="11682" y="3161"/>
                </a:lnTo>
                <a:lnTo>
                  <a:pt x="8933" y="1237"/>
                </a:lnTo>
                <a:lnTo>
                  <a:pt x="288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6" name="Google Shape;926;p31"/>
          <p:cNvSpPr/>
          <p:nvPr/>
        </p:nvSpPr>
        <p:spPr>
          <a:xfrm>
            <a:off x="3324176" y="398960"/>
            <a:ext cx="31750" cy="26670"/>
          </a:xfrm>
          <a:custGeom>
            <a:rect b="b" l="l" r="r" t="t"/>
            <a:pathLst>
              <a:path extrusionOk="0" h="26670" w="31750">
                <a:moveTo>
                  <a:pt x="20820" y="0"/>
                </a:moveTo>
                <a:lnTo>
                  <a:pt x="13520" y="2"/>
                </a:lnTo>
                <a:lnTo>
                  <a:pt x="7020" y="3329"/>
                </a:lnTo>
                <a:lnTo>
                  <a:pt x="2748" y="9607"/>
                </a:lnTo>
                <a:lnTo>
                  <a:pt x="0" y="17580"/>
                </a:lnTo>
                <a:lnTo>
                  <a:pt x="7559" y="23765"/>
                </a:lnTo>
                <a:lnTo>
                  <a:pt x="13606" y="26377"/>
                </a:lnTo>
                <a:lnTo>
                  <a:pt x="22868" y="26622"/>
                </a:lnTo>
                <a:lnTo>
                  <a:pt x="29257" y="20707"/>
                </a:lnTo>
                <a:lnTo>
                  <a:pt x="31291" y="11957"/>
                </a:lnTo>
                <a:lnTo>
                  <a:pt x="27488" y="3696"/>
                </a:lnTo>
                <a:lnTo>
                  <a:pt x="2082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7" name="Google Shape;927;p31"/>
          <p:cNvSpPr/>
          <p:nvPr/>
        </p:nvSpPr>
        <p:spPr>
          <a:xfrm>
            <a:off x="6411148" y="68899"/>
            <a:ext cx="27940" cy="28575"/>
          </a:xfrm>
          <a:custGeom>
            <a:rect b="b" l="l" r="r" t="t"/>
            <a:pathLst>
              <a:path extrusionOk="0" h="28575" w="27939">
                <a:moveTo>
                  <a:pt x="14368" y="0"/>
                </a:moveTo>
                <a:lnTo>
                  <a:pt x="9695" y="0"/>
                </a:lnTo>
                <a:lnTo>
                  <a:pt x="4473" y="2336"/>
                </a:lnTo>
                <a:lnTo>
                  <a:pt x="1999" y="6460"/>
                </a:lnTo>
                <a:lnTo>
                  <a:pt x="0" y="15305"/>
                </a:lnTo>
                <a:lnTo>
                  <a:pt x="3116" y="23402"/>
                </a:lnTo>
                <a:lnTo>
                  <a:pt x="9865" y="28458"/>
                </a:lnTo>
                <a:lnTo>
                  <a:pt x="18767" y="28179"/>
                </a:lnTo>
                <a:lnTo>
                  <a:pt x="25458" y="22960"/>
                </a:lnTo>
                <a:lnTo>
                  <a:pt x="27769" y="15498"/>
                </a:lnTo>
                <a:lnTo>
                  <a:pt x="25647" y="7882"/>
                </a:lnTo>
                <a:lnTo>
                  <a:pt x="19041" y="2199"/>
                </a:lnTo>
                <a:lnTo>
                  <a:pt x="1436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8" name="Google Shape;928;p31"/>
          <p:cNvSpPr/>
          <p:nvPr/>
        </p:nvSpPr>
        <p:spPr>
          <a:xfrm>
            <a:off x="9399450" y="3162039"/>
            <a:ext cx="30480" cy="25400"/>
          </a:xfrm>
          <a:custGeom>
            <a:rect b="b" l="l" r="r" t="t"/>
            <a:pathLst>
              <a:path extrusionOk="0" h="25400" w="30479">
                <a:moveTo>
                  <a:pt x="14263" y="0"/>
                </a:moveTo>
                <a:lnTo>
                  <a:pt x="7112" y="1262"/>
                </a:lnTo>
                <a:lnTo>
                  <a:pt x="1971" y="5515"/>
                </a:lnTo>
                <a:lnTo>
                  <a:pt x="0" y="13222"/>
                </a:lnTo>
                <a:lnTo>
                  <a:pt x="1973" y="19294"/>
                </a:lnTo>
                <a:lnTo>
                  <a:pt x="6923" y="23445"/>
                </a:lnTo>
                <a:lnTo>
                  <a:pt x="13393" y="25303"/>
                </a:lnTo>
                <a:lnTo>
                  <a:pt x="19928" y="24493"/>
                </a:lnTo>
                <a:lnTo>
                  <a:pt x="26865" y="19762"/>
                </a:lnTo>
                <a:lnTo>
                  <a:pt x="30477" y="12930"/>
                </a:lnTo>
                <a:lnTo>
                  <a:pt x="29399" y="6071"/>
                </a:lnTo>
                <a:lnTo>
                  <a:pt x="22265" y="1262"/>
                </a:lnTo>
                <a:lnTo>
                  <a:pt x="1426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9" name="Google Shape;929;p31"/>
          <p:cNvSpPr/>
          <p:nvPr/>
        </p:nvSpPr>
        <p:spPr>
          <a:xfrm>
            <a:off x="10189240" y="4281975"/>
            <a:ext cx="29845" cy="24765"/>
          </a:xfrm>
          <a:custGeom>
            <a:rect b="b" l="l" r="r" t="t"/>
            <a:pathLst>
              <a:path extrusionOk="0" h="24764" w="29845">
                <a:moveTo>
                  <a:pt x="13688" y="0"/>
                </a:moveTo>
                <a:lnTo>
                  <a:pt x="5388" y="2087"/>
                </a:lnTo>
                <a:lnTo>
                  <a:pt x="0" y="7629"/>
                </a:lnTo>
                <a:lnTo>
                  <a:pt x="216" y="16624"/>
                </a:lnTo>
                <a:lnTo>
                  <a:pt x="4627" y="22006"/>
                </a:lnTo>
                <a:lnTo>
                  <a:pt x="11487" y="24219"/>
                </a:lnTo>
                <a:lnTo>
                  <a:pt x="18964" y="23699"/>
                </a:lnTo>
                <a:lnTo>
                  <a:pt x="25231" y="20885"/>
                </a:lnTo>
                <a:lnTo>
                  <a:pt x="29049" y="15863"/>
                </a:lnTo>
                <a:lnTo>
                  <a:pt x="29800" y="10301"/>
                </a:lnTo>
                <a:lnTo>
                  <a:pt x="27511" y="5150"/>
                </a:lnTo>
                <a:lnTo>
                  <a:pt x="22207" y="1366"/>
                </a:lnTo>
                <a:lnTo>
                  <a:pt x="1368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0" name="Google Shape;930;p31"/>
          <p:cNvSpPr/>
          <p:nvPr/>
        </p:nvSpPr>
        <p:spPr>
          <a:xfrm>
            <a:off x="8454273" y="6726949"/>
            <a:ext cx="29845" cy="25400"/>
          </a:xfrm>
          <a:custGeom>
            <a:rect b="b" l="l" r="r" t="t"/>
            <a:pathLst>
              <a:path extrusionOk="0" h="25400" w="29845">
                <a:moveTo>
                  <a:pt x="15481" y="0"/>
                </a:moveTo>
                <a:lnTo>
                  <a:pt x="6648" y="479"/>
                </a:lnTo>
                <a:lnTo>
                  <a:pt x="264" y="4717"/>
                </a:lnTo>
                <a:lnTo>
                  <a:pt x="0" y="12916"/>
                </a:lnTo>
                <a:lnTo>
                  <a:pt x="4305" y="19224"/>
                </a:lnTo>
                <a:lnTo>
                  <a:pt x="10943" y="23669"/>
                </a:lnTo>
                <a:lnTo>
                  <a:pt x="18535" y="25315"/>
                </a:lnTo>
                <a:lnTo>
                  <a:pt x="25701" y="23226"/>
                </a:lnTo>
                <a:lnTo>
                  <a:pt x="29545" y="18500"/>
                </a:lnTo>
                <a:lnTo>
                  <a:pt x="29549" y="12882"/>
                </a:lnTo>
                <a:lnTo>
                  <a:pt x="26976" y="7398"/>
                </a:lnTo>
                <a:lnTo>
                  <a:pt x="23089" y="3074"/>
                </a:lnTo>
                <a:lnTo>
                  <a:pt x="1548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1" name="Google Shape;931;p31"/>
          <p:cNvSpPr/>
          <p:nvPr/>
        </p:nvSpPr>
        <p:spPr>
          <a:xfrm>
            <a:off x="10264072" y="5798599"/>
            <a:ext cx="29209" cy="26034"/>
          </a:xfrm>
          <a:custGeom>
            <a:rect b="b" l="l" r="r" t="t"/>
            <a:pathLst>
              <a:path extrusionOk="0" h="26035" w="29209">
                <a:moveTo>
                  <a:pt x="12023" y="0"/>
                </a:moveTo>
                <a:lnTo>
                  <a:pt x="5630" y="796"/>
                </a:lnTo>
                <a:lnTo>
                  <a:pt x="977" y="6168"/>
                </a:lnTo>
                <a:lnTo>
                  <a:pt x="0" y="12625"/>
                </a:lnTo>
                <a:lnTo>
                  <a:pt x="2128" y="18540"/>
                </a:lnTo>
                <a:lnTo>
                  <a:pt x="6601" y="23218"/>
                </a:lnTo>
                <a:lnTo>
                  <a:pt x="12659" y="25963"/>
                </a:lnTo>
                <a:lnTo>
                  <a:pt x="21711" y="25694"/>
                </a:lnTo>
                <a:lnTo>
                  <a:pt x="27451" y="21134"/>
                </a:lnTo>
                <a:lnTo>
                  <a:pt x="28682" y="14074"/>
                </a:lnTo>
                <a:lnTo>
                  <a:pt x="24204" y="6306"/>
                </a:lnTo>
                <a:lnTo>
                  <a:pt x="18700" y="2321"/>
                </a:lnTo>
                <a:lnTo>
                  <a:pt x="1202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2" name="Google Shape;932;p31"/>
          <p:cNvSpPr/>
          <p:nvPr/>
        </p:nvSpPr>
        <p:spPr>
          <a:xfrm>
            <a:off x="7403387" y="1641737"/>
            <a:ext cx="27305" cy="29209"/>
          </a:xfrm>
          <a:custGeom>
            <a:rect b="b" l="l" r="r" t="t"/>
            <a:pathLst>
              <a:path extrusionOk="0" h="29210" w="27304">
                <a:moveTo>
                  <a:pt x="20633" y="0"/>
                </a:moveTo>
                <a:lnTo>
                  <a:pt x="8126" y="1374"/>
                </a:lnTo>
                <a:lnTo>
                  <a:pt x="3728" y="6460"/>
                </a:lnTo>
                <a:lnTo>
                  <a:pt x="0" y="14173"/>
                </a:lnTo>
                <a:lnTo>
                  <a:pt x="910" y="21358"/>
                </a:lnTo>
                <a:lnTo>
                  <a:pt x="5738" y="26661"/>
                </a:lnTo>
                <a:lnTo>
                  <a:pt x="13761" y="28729"/>
                </a:lnTo>
                <a:lnTo>
                  <a:pt x="21142" y="26562"/>
                </a:lnTo>
                <a:lnTo>
                  <a:pt x="25804" y="21083"/>
                </a:lnTo>
                <a:lnTo>
                  <a:pt x="27193" y="13825"/>
                </a:lnTo>
                <a:lnTo>
                  <a:pt x="24756" y="6323"/>
                </a:lnTo>
                <a:lnTo>
                  <a:pt x="2063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3" name="Google Shape;933;p31"/>
          <p:cNvSpPr/>
          <p:nvPr/>
        </p:nvSpPr>
        <p:spPr>
          <a:xfrm>
            <a:off x="4389476" y="1464274"/>
            <a:ext cx="29845" cy="59055"/>
          </a:xfrm>
          <a:custGeom>
            <a:rect b="b" l="l" r="r" t="t"/>
            <a:pathLst>
              <a:path extrusionOk="0" h="59055" w="29845">
                <a:moveTo>
                  <a:pt x="20203" y="0"/>
                </a:moveTo>
                <a:lnTo>
                  <a:pt x="16767" y="9897"/>
                </a:lnTo>
                <a:lnTo>
                  <a:pt x="13056" y="14845"/>
                </a:lnTo>
                <a:lnTo>
                  <a:pt x="8325" y="23937"/>
                </a:lnTo>
                <a:lnTo>
                  <a:pt x="5308" y="34073"/>
                </a:lnTo>
                <a:lnTo>
                  <a:pt x="962" y="54847"/>
                </a:lnTo>
                <a:lnTo>
                  <a:pt x="0" y="58696"/>
                </a:lnTo>
                <a:lnTo>
                  <a:pt x="5360" y="54847"/>
                </a:lnTo>
                <a:lnTo>
                  <a:pt x="10445" y="50860"/>
                </a:lnTo>
                <a:lnTo>
                  <a:pt x="12507" y="41925"/>
                </a:lnTo>
                <a:lnTo>
                  <a:pt x="14843" y="36152"/>
                </a:lnTo>
                <a:lnTo>
                  <a:pt x="22952" y="26117"/>
                </a:lnTo>
                <a:lnTo>
                  <a:pt x="27075" y="18144"/>
                </a:lnTo>
                <a:lnTo>
                  <a:pt x="29412" y="8385"/>
                </a:lnTo>
                <a:lnTo>
                  <a:pt x="28725" y="6323"/>
                </a:lnTo>
                <a:lnTo>
                  <a:pt x="27213" y="5223"/>
                </a:lnTo>
                <a:lnTo>
                  <a:pt x="2020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4" name="Google Shape;934;p31"/>
          <p:cNvSpPr/>
          <p:nvPr/>
        </p:nvSpPr>
        <p:spPr>
          <a:xfrm>
            <a:off x="9776724" y="5138491"/>
            <a:ext cx="30480" cy="23495"/>
          </a:xfrm>
          <a:custGeom>
            <a:rect b="b" l="l" r="r" t="t"/>
            <a:pathLst>
              <a:path extrusionOk="0" h="23495" w="30479">
                <a:moveTo>
                  <a:pt x="10857" y="0"/>
                </a:moveTo>
                <a:lnTo>
                  <a:pt x="3298" y="687"/>
                </a:lnTo>
                <a:lnTo>
                  <a:pt x="0" y="8797"/>
                </a:lnTo>
                <a:lnTo>
                  <a:pt x="682" y="17889"/>
                </a:lnTo>
                <a:lnTo>
                  <a:pt x="8761" y="22767"/>
                </a:lnTo>
                <a:lnTo>
                  <a:pt x="19366" y="23237"/>
                </a:lnTo>
                <a:lnTo>
                  <a:pt x="27625" y="19107"/>
                </a:lnTo>
                <a:lnTo>
                  <a:pt x="30073" y="13355"/>
                </a:lnTo>
                <a:lnTo>
                  <a:pt x="28347" y="8453"/>
                </a:lnTo>
                <a:lnTo>
                  <a:pt x="23991" y="4686"/>
                </a:lnTo>
                <a:lnTo>
                  <a:pt x="18554" y="2336"/>
                </a:lnTo>
                <a:lnTo>
                  <a:pt x="1085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5" name="Google Shape;935;p31"/>
          <p:cNvSpPr/>
          <p:nvPr/>
        </p:nvSpPr>
        <p:spPr>
          <a:xfrm>
            <a:off x="10659939" y="3554243"/>
            <a:ext cx="27940" cy="25400"/>
          </a:xfrm>
          <a:custGeom>
            <a:rect b="b" l="l" r="r" t="t"/>
            <a:pathLst>
              <a:path extrusionOk="0" h="25400" w="27940">
                <a:moveTo>
                  <a:pt x="14682" y="0"/>
                </a:moveTo>
                <a:lnTo>
                  <a:pt x="11109" y="0"/>
                </a:lnTo>
                <a:lnTo>
                  <a:pt x="9047" y="2199"/>
                </a:lnTo>
                <a:lnTo>
                  <a:pt x="6710" y="4261"/>
                </a:lnTo>
                <a:lnTo>
                  <a:pt x="4374" y="6185"/>
                </a:lnTo>
                <a:lnTo>
                  <a:pt x="0" y="14259"/>
                </a:lnTo>
                <a:lnTo>
                  <a:pt x="3189" y="21289"/>
                </a:lnTo>
                <a:lnTo>
                  <a:pt x="10887" y="25303"/>
                </a:lnTo>
                <a:lnTo>
                  <a:pt x="20042" y="24330"/>
                </a:lnTo>
                <a:lnTo>
                  <a:pt x="25641" y="19639"/>
                </a:lnTo>
                <a:lnTo>
                  <a:pt x="27825" y="13402"/>
                </a:lnTo>
                <a:lnTo>
                  <a:pt x="26324" y="7165"/>
                </a:lnTo>
                <a:lnTo>
                  <a:pt x="20867" y="2474"/>
                </a:lnTo>
                <a:lnTo>
                  <a:pt x="17706" y="962"/>
                </a:lnTo>
                <a:lnTo>
                  <a:pt x="1468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6" name="Google Shape;936;p31"/>
          <p:cNvSpPr/>
          <p:nvPr/>
        </p:nvSpPr>
        <p:spPr>
          <a:xfrm>
            <a:off x="835816" y="2832294"/>
            <a:ext cx="29209" cy="26670"/>
          </a:xfrm>
          <a:custGeom>
            <a:rect b="b" l="l" r="r" t="t"/>
            <a:pathLst>
              <a:path extrusionOk="0" h="26669" w="29209">
                <a:moveTo>
                  <a:pt x="15850" y="0"/>
                </a:moveTo>
                <a:lnTo>
                  <a:pt x="8409" y="861"/>
                </a:lnTo>
                <a:lnTo>
                  <a:pt x="2716" y="4209"/>
                </a:lnTo>
                <a:lnTo>
                  <a:pt x="0" y="9645"/>
                </a:lnTo>
                <a:lnTo>
                  <a:pt x="1488" y="16770"/>
                </a:lnTo>
                <a:lnTo>
                  <a:pt x="5185" y="23918"/>
                </a:lnTo>
                <a:lnTo>
                  <a:pt x="15232" y="26117"/>
                </a:lnTo>
                <a:lnTo>
                  <a:pt x="27766" y="18007"/>
                </a:lnTo>
                <a:lnTo>
                  <a:pt x="29044" y="10447"/>
                </a:lnTo>
                <a:lnTo>
                  <a:pt x="25746" y="4123"/>
                </a:lnTo>
                <a:lnTo>
                  <a:pt x="24385" y="1374"/>
                </a:lnTo>
                <a:lnTo>
                  <a:pt x="22104" y="412"/>
                </a:lnTo>
                <a:lnTo>
                  <a:pt x="1585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7" name="Google Shape;937;p31"/>
          <p:cNvSpPr/>
          <p:nvPr/>
        </p:nvSpPr>
        <p:spPr>
          <a:xfrm>
            <a:off x="10053253" y="6059622"/>
            <a:ext cx="28575" cy="26670"/>
          </a:xfrm>
          <a:custGeom>
            <a:rect b="b" l="l" r="r" t="t"/>
            <a:pathLst>
              <a:path extrusionOk="0" h="26670" w="28575">
                <a:moveTo>
                  <a:pt x="9483" y="0"/>
                </a:moveTo>
                <a:lnTo>
                  <a:pt x="8246" y="0"/>
                </a:lnTo>
                <a:lnTo>
                  <a:pt x="2190" y="2446"/>
                </a:lnTo>
                <a:lnTo>
                  <a:pt x="0" y="8230"/>
                </a:lnTo>
                <a:lnTo>
                  <a:pt x="901" y="15019"/>
                </a:lnTo>
                <a:lnTo>
                  <a:pt x="4123" y="20481"/>
                </a:lnTo>
                <a:lnTo>
                  <a:pt x="8869" y="23937"/>
                </a:lnTo>
                <a:lnTo>
                  <a:pt x="14568" y="26066"/>
                </a:lnTo>
                <a:lnTo>
                  <a:pt x="20474" y="26261"/>
                </a:lnTo>
                <a:lnTo>
                  <a:pt x="25838" y="23918"/>
                </a:lnTo>
                <a:lnTo>
                  <a:pt x="28037" y="15395"/>
                </a:lnTo>
                <a:lnTo>
                  <a:pt x="25838" y="7422"/>
                </a:lnTo>
                <a:lnTo>
                  <a:pt x="17454" y="3436"/>
                </a:lnTo>
                <a:lnTo>
                  <a:pt x="13606" y="1512"/>
                </a:lnTo>
                <a:lnTo>
                  <a:pt x="948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8" name="Google Shape;938;p31"/>
          <p:cNvSpPr/>
          <p:nvPr/>
        </p:nvSpPr>
        <p:spPr>
          <a:xfrm>
            <a:off x="732657" y="227255"/>
            <a:ext cx="27940" cy="27940"/>
          </a:xfrm>
          <a:custGeom>
            <a:rect b="b" l="l" r="r" t="t"/>
            <a:pathLst>
              <a:path extrusionOk="0" h="27939" w="27940">
                <a:moveTo>
                  <a:pt x="14060" y="0"/>
                </a:moveTo>
                <a:lnTo>
                  <a:pt x="6253" y="2199"/>
                </a:lnTo>
                <a:lnTo>
                  <a:pt x="0" y="17182"/>
                </a:lnTo>
                <a:lnTo>
                  <a:pt x="6047" y="25705"/>
                </a:lnTo>
                <a:lnTo>
                  <a:pt x="13455" y="27492"/>
                </a:lnTo>
                <a:lnTo>
                  <a:pt x="22280" y="25913"/>
                </a:lnTo>
                <a:lnTo>
                  <a:pt x="27348" y="18677"/>
                </a:lnTo>
                <a:lnTo>
                  <a:pt x="27477" y="9766"/>
                </a:lnTo>
                <a:lnTo>
                  <a:pt x="21481" y="3161"/>
                </a:lnTo>
                <a:lnTo>
                  <a:pt x="1406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9" name="Google Shape;939;p31"/>
          <p:cNvSpPr/>
          <p:nvPr/>
        </p:nvSpPr>
        <p:spPr>
          <a:xfrm>
            <a:off x="8684486" y="7616063"/>
            <a:ext cx="22860" cy="29209"/>
          </a:xfrm>
          <a:custGeom>
            <a:rect b="b" l="l" r="r" t="t"/>
            <a:pathLst>
              <a:path extrusionOk="0" h="29209" w="22859">
                <a:moveTo>
                  <a:pt x="9953" y="0"/>
                </a:moveTo>
                <a:lnTo>
                  <a:pt x="3968" y="1903"/>
                </a:lnTo>
                <a:lnTo>
                  <a:pt x="122" y="6870"/>
                </a:lnTo>
                <a:lnTo>
                  <a:pt x="0" y="13881"/>
                </a:lnTo>
                <a:lnTo>
                  <a:pt x="2740" y="19829"/>
                </a:lnTo>
                <a:lnTo>
                  <a:pt x="7593" y="26020"/>
                </a:lnTo>
                <a:lnTo>
                  <a:pt x="13529" y="29111"/>
                </a:lnTo>
                <a:lnTo>
                  <a:pt x="19516" y="25757"/>
                </a:lnTo>
                <a:lnTo>
                  <a:pt x="22078" y="19884"/>
                </a:lnTo>
                <a:lnTo>
                  <a:pt x="22385" y="13254"/>
                </a:lnTo>
                <a:lnTo>
                  <a:pt x="20502" y="6982"/>
                </a:lnTo>
                <a:lnTo>
                  <a:pt x="16492" y="2183"/>
                </a:lnTo>
                <a:lnTo>
                  <a:pt x="995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0" name="Google Shape;940;p31"/>
          <p:cNvSpPr/>
          <p:nvPr/>
        </p:nvSpPr>
        <p:spPr>
          <a:xfrm>
            <a:off x="5686973" y="398971"/>
            <a:ext cx="27305" cy="24130"/>
          </a:xfrm>
          <a:custGeom>
            <a:rect b="b" l="l" r="r" t="t"/>
            <a:pathLst>
              <a:path extrusionOk="0" h="24129" w="27304">
                <a:moveTo>
                  <a:pt x="13297" y="0"/>
                </a:moveTo>
                <a:lnTo>
                  <a:pt x="5334" y="1520"/>
                </a:lnTo>
                <a:lnTo>
                  <a:pt x="0" y="6907"/>
                </a:lnTo>
                <a:lnTo>
                  <a:pt x="77" y="15232"/>
                </a:lnTo>
                <a:lnTo>
                  <a:pt x="3560" y="20619"/>
                </a:lnTo>
                <a:lnTo>
                  <a:pt x="8564" y="23583"/>
                </a:lnTo>
                <a:lnTo>
                  <a:pt x="14341" y="23815"/>
                </a:lnTo>
                <a:lnTo>
                  <a:pt x="20143" y="21005"/>
                </a:lnTo>
                <a:lnTo>
                  <a:pt x="25778" y="16607"/>
                </a:lnTo>
                <a:lnTo>
                  <a:pt x="26878" y="8496"/>
                </a:lnTo>
                <a:lnTo>
                  <a:pt x="21105" y="3273"/>
                </a:lnTo>
                <a:lnTo>
                  <a:pt x="1329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1" name="Google Shape;941;p31"/>
          <p:cNvSpPr/>
          <p:nvPr/>
        </p:nvSpPr>
        <p:spPr>
          <a:xfrm>
            <a:off x="10470799" y="4915493"/>
            <a:ext cx="27305" cy="22860"/>
          </a:xfrm>
          <a:custGeom>
            <a:rect b="b" l="l" r="r" t="t"/>
            <a:pathLst>
              <a:path extrusionOk="0" h="22860" w="27304">
                <a:moveTo>
                  <a:pt x="11130" y="0"/>
                </a:moveTo>
                <a:lnTo>
                  <a:pt x="5087" y="2293"/>
                </a:lnTo>
                <a:lnTo>
                  <a:pt x="822" y="7319"/>
                </a:lnTo>
                <a:lnTo>
                  <a:pt x="0" y="13531"/>
                </a:lnTo>
                <a:lnTo>
                  <a:pt x="2798" y="18351"/>
                </a:lnTo>
                <a:lnTo>
                  <a:pt x="7838" y="21469"/>
                </a:lnTo>
                <a:lnTo>
                  <a:pt x="13741" y="22578"/>
                </a:lnTo>
                <a:lnTo>
                  <a:pt x="20220" y="20657"/>
                </a:lnTo>
                <a:lnTo>
                  <a:pt x="25372" y="15876"/>
                </a:lnTo>
                <a:lnTo>
                  <a:pt x="27251" y="9703"/>
                </a:lnTo>
                <a:lnTo>
                  <a:pt x="23912" y="3608"/>
                </a:lnTo>
                <a:lnTo>
                  <a:pt x="17792" y="438"/>
                </a:lnTo>
                <a:lnTo>
                  <a:pt x="1113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2" name="Google Shape;942;p31"/>
          <p:cNvSpPr/>
          <p:nvPr/>
        </p:nvSpPr>
        <p:spPr>
          <a:xfrm>
            <a:off x="5780509" y="1462762"/>
            <a:ext cx="24130" cy="26034"/>
          </a:xfrm>
          <a:custGeom>
            <a:rect b="b" l="l" r="r" t="t"/>
            <a:pathLst>
              <a:path extrusionOk="0" h="26034" w="24129">
                <a:moveTo>
                  <a:pt x="9620" y="0"/>
                </a:moveTo>
                <a:lnTo>
                  <a:pt x="3298" y="1924"/>
                </a:lnTo>
                <a:lnTo>
                  <a:pt x="0" y="9622"/>
                </a:lnTo>
                <a:lnTo>
                  <a:pt x="816" y="20155"/>
                </a:lnTo>
                <a:lnTo>
                  <a:pt x="9311" y="25430"/>
                </a:lnTo>
                <a:lnTo>
                  <a:pt x="19095" y="24004"/>
                </a:lnTo>
                <a:lnTo>
                  <a:pt x="23777" y="14433"/>
                </a:lnTo>
                <a:lnTo>
                  <a:pt x="23777" y="8385"/>
                </a:lnTo>
                <a:lnTo>
                  <a:pt x="22402" y="5635"/>
                </a:lnTo>
                <a:lnTo>
                  <a:pt x="17317" y="3436"/>
                </a:lnTo>
                <a:lnTo>
                  <a:pt x="962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3" name="Google Shape;943;p31"/>
          <p:cNvSpPr/>
          <p:nvPr/>
        </p:nvSpPr>
        <p:spPr>
          <a:xfrm>
            <a:off x="10508846" y="3689368"/>
            <a:ext cx="24765" cy="24130"/>
          </a:xfrm>
          <a:custGeom>
            <a:rect b="b" l="l" r="r" t="t"/>
            <a:pathLst>
              <a:path extrusionOk="0" h="24129" w="24765">
                <a:moveTo>
                  <a:pt x="14727" y="0"/>
                </a:moveTo>
                <a:lnTo>
                  <a:pt x="5746" y="2998"/>
                </a:lnTo>
                <a:lnTo>
                  <a:pt x="90" y="9965"/>
                </a:lnTo>
                <a:lnTo>
                  <a:pt x="0" y="17861"/>
                </a:lnTo>
                <a:lnTo>
                  <a:pt x="7718" y="23643"/>
                </a:lnTo>
                <a:lnTo>
                  <a:pt x="16832" y="22717"/>
                </a:lnTo>
                <a:lnTo>
                  <a:pt x="23317" y="16443"/>
                </a:lnTo>
                <a:lnTo>
                  <a:pt x="24649" y="8236"/>
                </a:lnTo>
                <a:lnTo>
                  <a:pt x="18301" y="1512"/>
                </a:lnTo>
                <a:lnTo>
                  <a:pt x="1472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4" name="Google Shape;944;p31"/>
          <p:cNvSpPr/>
          <p:nvPr/>
        </p:nvSpPr>
        <p:spPr>
          <a:xfrm>
            <a:off x="5769371" y="1613265"/>
            <a:ext cx="23495" cy="24130"/>
          </a:xfrm>
          <a:custGeom>
            <a:rect b="b" l="l" r="r" t="t"/>
            <a:pathLst>
              <a:path extrusionOk="0" h="24130" w="23495">
                <a:moveTo>
                  <a:pt x="8510" y="0"/>
                </a:moveTo>
                <a:lnTo>
                  <a:pt x="3775" y="2506"/>
                </a:lnTo>
                <a:lnTo>
                  <a:pt x="418" y="7577"/>
                </a:lnTo>
                <a:lnTo>
                  <a:pt x="0" y="14274"/>
                </a:lnTo>
                <a:lnTo>
                  <a:pt x="3253" y="20120"/>
                </a:lnTo>
                <a:lnTo>
                  <a:pt x="8903" y="23544"/>
                </a:lnTo>
                <a:lnTo>
                  <a:pt x="15674" y="22973"/>
                </a:lnTo>
                <a:lnTo>
                  <a:pt x="20416" y="19498"/>
                </a:lnTo>
                <a:lnTo>
                  <a:pt x="23199" y="14347"/>
                </a:lnTo>
                <a:lnTo>
                  <a:pt x="23251" y="8630"/>
                </a:lnTo>
                <a:lnTo>
                  <a:pt x="19797" y="3453"/>
                </a:lnTo>
                <a:lnTo>
                  <a:pt x="14044" y="251"/>
                </a:lnTo>
                <a:lnTo>
                  <a:pt x="851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5" name="Google Shape;945;p31"/>
          <p:cNvSpPr/>
          <p:nvPr/>
        </p:nvSpPr>
        <p:spPr>
          <a:xfrm>
            <a:off x="9537303" y="5625436"/>
            <a:ext cx="24765" cy="22860"/>
          </a:xfrm>
          <a:custGeom>
            <a:rect b="b" l="l" r="r" t="t"/>
            <a:pathLst>
              <a:path extrusionOk="0" h="22860" w="24765">
                <a:moveTo>
                  <a:pt x="14433" y="0"/>
                </a:moveTo>
                <a:lnTo>
                  <a:pt x="8297" y="768"/>
                </a:lnTo>
                <a:lnTo>
                  <a:pt x="3476" y="4733"/>
                </a:lnTo>
                <a:lnTo>
                  <a:pt x="962" y="10941"/>
                </a:lnTo>
                <a:lnTo>
                  <a:pt x="0" y="17264"/>
                </a:lnTo>
                <a:lnTo>
                  <a:pt x="4947" y="21250"/>
                </a:lnTo>
                <a:lnTo>
                  <a:pt x="10308" y="22625"/>
                </a:lnTo>
                <a:lnTo>
                  <a:pt x="17779" y="21802"/>
                </a:lnTo>
                <a:lnTo>
                  <a:pt x="22866" y="16869"/>
                </a:lnTo>
                <a:lnTo>
                  <a:pt x="24320" y="10002"/>
                </a:lnTo>
                <a:lnTo>
                  <a:pt x="20890" y="3380"/>
                </a:lnTo>
                <a:lnTo>
                  <a:pt x="1443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6" name="Google Shape;946;p31"/>
          <p:cNvSpPr/>
          <p:nvPr/>
        </p:nvSpPr>
        <p:spPr>
          <a:xfrm>
            <a:off x="9473668" y="3073024"/>
            <a:ext cx="26670" cy="22860"/>
          </a:xfrm>
          <a:custGeom>
            <a:rect b="b" l="l" r="r" t="t"/>
            <a:pathLst>
              <a:path extrusionOk="0" h="22860" w="26670">
                <a:moveTo>
                  <a:pt x="15771" y="0"/>
                </a:moveTo>
                <a:lnTo>
                  <a:pt x="8452" y="412"/>
                </a:lnTo>
                <a:lnTo>
                  <a:pt x="2473" y="4072"/>
                </a:lnTo>
                <a:lnTo>
                  <a:pt x="0" y="10825"/>
                </a:lnTo>
                <a:lnTo>
                  <a:pt x="0" y="19347"/>
                </a:lnTo>
                <a:lnTo>
                  <a:pt x="13744" y="22371"/>
                </a:lnTo>
                <a:lnTo>
                  <a:pt x="19928" y="19347"/>
                </a:lnTo>
                <a:lnTo>
                  <a:pt x="25014" y="16735"/>
                </a:lnTo>
                <a:lnTo>
                  <a:pt x="26663" y="6976"/>
                </a:lnTo>
                <a:lnTo>
                  <a:pt x="22265" y="2989"/>
                </a:lnTo>
                <a:lnTo>
                  <a:pt x="1577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7" name="Google Shape;947;p31"/>
          <p:cNvSpPr/>
          <p:nvPr/>
        </p:nvSpPr>
        <p:spPr>
          <a:xfrm>
            <a:off x="9986189" y="2996307"/>
            <a:ext cx="22225" cy="23495"/>
          </a:xfrm>
          <a:custGeom>
            <a:rect b="b" l="l" r="r" t="t"/>
            <a:pathLst>
              <a:path extrusionOk="0" h="23494" w="22225">
                <a:moveTo>
                  <a:pt x="11557" y="0"/>
                </a:moveTo>
                <a:lnTo>
                  <a:pt x="4477" y="1902"/>
                </a:lnTo>
                <a:lnTo>
                  <a:pt x="0" y="7723"/>
                </a:lnTo>
                <a:lnTo>
                  <a:pt x="405" y="16199"/>
                </a:lnTo>
                <a:lnTo>
                  <a:pt x="7692" y="22917"/>
                </a:lnTo>
                <a:lnTo>
                  <a:pt x="16537" y="20254"/>
                </a:lnTo>
                <a:lnTo>
                  <a:pt x="21956" y="12332"/>
                </a:lnTo>
                <a:lnTo>
                  <a:pt x="18960" y="3277"/>
                </a:lnTo>
                <a:lnTo>
                  <a:pt x="1155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8" name="Google Shape;948;p31"/>
          <p:cNvSpPr/>
          <p:nvPr/>
        </p:nvSpPr>
        <p:spPr>
          <a:xfrm>
            <a:off x="8599865" y="159899"/>
            <a:ext cx="22225" cy="24130"/>
          </a:xfrm>
          <a:custGeom>
            <a:rect b="b" l="l" r="r" t="t"/>
            <a:pathLst>
              <a:path extrusionOk="0" h="24130" w="22225">
                <a:moveTo>
                  <a:pt x="8478" y="0"/>
                </a:moveTo>
                <a:lnTo>
                  <a:pt x="3805" y="3024"/>
                </a:lnTo>
                <a:lnTo>
                  <a:pt x="0" y="8297"/>
                </a:lnTo>
                <a:lnTo>
                  <a:pt x="266" y="14691"/>
                </a:lnTo>
                <a:lnTo>
                  <a:pt x="3573" y="20440"/>
                </a:lnTo>
                <a:lnTo>
                  <a:pt x="8890" y="23780"/>
                </a:lnTo>
                <a:lnTo>
                  <a:pt x="15307" y="23226"/>
                </a:lnTo>
                <a:lnTo>
                  <a:pt x="19817" y="19141"/>
                </a:lnTo>
                <a:lnTo>
                  <a:pt x="21956" y="13149"/>
                </a:lnTo>
                <a:lnTo>
                  <a:pt x="21260" y="6873"/>
                </a:lnTo>
                <a:lnTo>
                  <a:pt x="19198" y="1374"/>
                </a:lnTo>
                <a:lnTo>
                  <a:pt x="847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9" name="Google Shape;949;p31"/>
          <p:cNvSpPr/>
          <p:nvPr/>
        </p:nvSpPr>
        <p:spPr>
          <a:xfrm>
            <a:off x="11056067" y="2826939"/>
            <a:ext cx="22860" cy="22860"/>
          </a:xfrm>
          <a:custGeom>
            <a:rect b="b" l="l" r="r" t="t"/>
            <a:pathLst>
              <a:path extrusionOk="0" h="22860" w="22859">
                <a:moveTo>
                  <a:pt x="11540" y="0"/>
                </a:moveTo>
                <a:lnTo>
                  <a:pt x="4365" y="3034"/>
                </a:lnTo>
                <a:lnTo>
                  <a:pt x="0" y="9600"/>
                </a:lnTo>
                <a:lnTo>
                  <a:pt x="775" y="17726"/>
                </a:lnTo>
                <a:lnTo>
                  <a:pt x="8310" y="22552"/>
                </a:lnTo>
                <a:lnTo>
                  <a:pt x="17250" y="19117"/>
                </a:lnTo>
                <a:lnTo>
                  <a:pt x="22557" y="11173"/>
                </a:lnTo>
                <a:lnTo>
                  <a:pt x="19192" y="2467"/>
                </a:lnTo>
                <a:lnTo>
                  <a:pt x="1154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0" name="Google Shape;950;p31"/>
          <p:cNvSpPr/>
          <p:nvPr/>
        </p:nvSpPr>
        <p:spPr>
          <a:xfrm>
            <a:off x="9444118" y="2169230"/>
            <a:ext cx="22225" cy="20320"/>
          </a:xfrm>
          <a:custGeom>
            <a:rect b="b" l="l" r="r" t="t"/>
            <a:pathLst>
              <a:path extrusionOk="0" h="20319" w="22225">
                <a:moveTo>
                  <a:pt x="9019" y="0"/>
                </a:moveTo>
                <a:lnTo>
                  <a:pt x="2712" y="3554"/>
                </a:lnTo>
                <a:lnTo>
                  <a:pt x="0" y="9983"/>
                </a:lnTo>
                <a:lnTo>
                  <a:pt x="4567" y="18748"/>
                </a:lnTo>
                <a:lnTo>
                  <a:pt x="13967" y="20103"/>
                </a:lnTo>
                <a:lnTo>
                  <a:pt x="21743" y="14989"/>
                </a:lnTo>
                <a:lnTo>
                  <a:pt x="21440" y="4347"/>
                </a:lnTo>
                <a:lnTo>
                  <a:pt x="16177" y="27"/>
                </a:lnTo>
                <a:lnTo>
                  <a:pt x="901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1" name="Google Shape;951;p31"/>
          <p:cNvSpPr/>
          <p:nvPr/>
        </p:nvSpPr>
        <p:spPr>
          <a:xfrm>
            <a:off x="10583773" y="3794851"/>
            <a:ext cx="22860" cy="21590"/>
          </a:xfrm>
          <a:custGeom>
            <a:rect b="b" l="l" r="r" t="t"/>
            <a:pathLst>
              <a:path extrusionOk="0" h="21589" w="22859">
                <a:moveTo>
                  <a:pt x="11132" y="0"/>
                </a:moveTo>
                <a:lnTo>
                  <a:pt x="4432" y="1823"/>
                </a:lnTo>
                <a:lnTo>
                  <a:pt x="51" y="6868"/>
                </a:lnTo>
                <a:lnTo>
                  <a:pt x="0" y="14246"/>
                </a:lnTo>
                <a:lnTo>
                  <a:pt x="7473" y="21076"/>
                </a:lnTo>
                <a:lnTo>
                  <a:pt x="17008" y="18782"/>
                </a:lnTo>
                <a:lnTo>
                  <a:pt x="22574" y="11231"/>
                </a:lnTo>
                <a:lnTo>
                  <a:pt x="18142" y="2287"/>
                </a:lnTo>
                <a:lnTo>
                  <a:pt x="1113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2" name="Google Shape;952;p31"/>
          <p:cNvSpPr/>
          <p:nvPr/>
        </p:nvSpPr>
        <p:spPr>
          <a:xfrm>
            <a:off x="10263675" y="3793702"/>
            <a:ext cx="26034" cy="24765"/>
          </a:xfrm>
          <a:custGeom>
            <a:rect b="b" l="l" r="r" t="t"/>
            <a:pathLst>
              <a:path extrusionOk="0" h="24764" w="26034">
                <a:moveTo>
                  <a:pt x="9208" y="0"/>
                </a:moveTo>
                <a:lnTo>
                  <a:pt x="0" y="3574"/>
                </a:lnTo>
                <a:lnTo>
                  <a:pt x="0" y="22681"/>
                </a:lnTo>
                <a:lnTo>
                  <a:pt x="11544" y="24605"/>
                </a:lnTo>
                <a:lnTo>
                  <a:pt x="18279" y="21031"/>
                </a:lnTo>
                <a:lnTo>
                  <a:pt x="25838" y="17182"/>
                </a:lnTo>
                <a:lnTo>
                  <a:pt x="23227" y="6048"/>
                </a:lnTo>
                <a:lnTo>
                  <a:pt x="16630" y="3161"/>
                </a:lnTo>
                <a:lnTo>
                  <a:pt x="920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3" name="Google Shape;953;p31"/>
          <p:cNvSpPr/>
          <p:nvPr/>
        </p:nvSpPr>
        <p:spPr>
          <a:xfrm>
            <a:off x="1229164" y="3096025"/>
            <a:ext cx="21590" cy="21590"/>
          </a:xfrm>
          <a:custGeom>
            <a:rect b="b" l="l" r="r" t="t"/>
            <a:pathLst>
              <a:path extrusionOk="0" h="21589" w="21590">
                <a:moveTo>
                  <a:pt x="11008" y="0"/>
                </a:moveTo>
                <a:lnTo>
                  <a:pt x="4277" y="1655"/>
                </a:lnTo>
                <a:lnTo>
                  <a:pt x="0" y="7049"/>
                </a:lnTo>
                <a:lnTo>
                  <a:pt x="216" y="14903"/>
                </a:lnTo>
                <a:lnTo>
                  <a:pt x="7110" y="21257"/>
                </a:lnTo>
                <a:lnTo>
                  <a:pt x="15910" y="19337"/>
                </a:lnTo>
                <a:lnTo>
                  <a:pt x="21347" y="12313"/>
                </a:lnTo>
                <a:lnTo>
                  <a:pt x="18152" y="3357"/>
                </a:lnTo>
                <a:lnTo>
                  <a:pt x="1100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4" name="Google Shape;954;p31"/>
          <p:cNvSpPr/>
          <p:nvPr/>
        </p:nvSpPr>
        <p:spPr>
          <a:xfrm>
            <a:off x="9919112" y="2259405"/>
            <a:ext cx="24130" cy="19050"/>
          </a:xfrm>
          <a:custGeom>
            <a:rect b="b" l="l" r="r" t="t"/>
            <a:pathLst>
              <a:path extrusionOk="0" h="19050" w="24129">
                <a:moveTo>
                  <a:pt x="14293" y="0"/>
                </a:moveTo>
                <a:lnTo>
                  <a:pt x="7584" y="1664"/>
                </a:lnTo>
                <a:lnTo>
                  <a:pt x="2473" y="4347"/>
                </a:lnTo>
                <a:lnTo>
                  <a:pt x="0" y="9845"/>
                </a:lnTo>
                <a:lnTo>
                  <a:pt x="0" y="17543"/>
                </a:lnTo>
                <a:lnTo>
                  <a:pt x="7559" y="19055"/>
                </a:lnTo>
                <a:lnTo>
                  <a:pt x="14137" y="18868"/>
                </a:lnTo>
                <a:lnTo>
                  <a:pt x="19980" y="16117"/>
                </a:lnTo>
                <a:lnTo>
                  <a:pt x="23736" y="11226"/>
                </a:lnTo>
                <a:lnTo>
                  <a:pt x="24052" y="4622"/>
                </a:lnTo>
                <a:lnTo>
                  <a:pt x="20487" y="577"/>
                </a:lnTo>
                <a:lnTo>
                  <a:pt x="1429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5" name="Google Shape;955;p31"/>
          <p:cNvSpPr/>
          <p:nvPr/>
        </p:nvSpPr>
        <p:spPr>
          <a:xfrm>
            <a:off x="9105139" y="1541940"/>
            <a:ext cx="21590" cy="20955"/>
          </a:xfrm>
          <a:custGeom>
            <a:rect b="b" l="l" r="r" t="t"/>
            <a:pathLst>
              <a:path extrusionOk="0" h="20955" w="21590">
                <a:moveTo>
                  <a:pt x="11733" y="0"/>
                </a:moveTo>
                <a:lnTo>
                  <a:pt x="9534" y="0"/>
                </a:lnTo>
                <a:lnTo>
                  <a:pt x="3356" y="2835"/>
                </a:lnTo>
                <a:lnTo>
                  <a:pt x="0" y="9278"/>
                </a:lnTo>
                <a:lnTo>
                  <a:pt x="586" y="16237"/>
                </a:lnTo>
                <a:lnTo>
                  <a:pt x="6236" y="20619"/>
                </a:lnTo>
                <a:lnTo>
                  <a:pt x="14497" y="19663"/>
                </a:lnTo>
                <a:lnTo>
                  <a:pt x="20169" y="14313"/>
                </a:lnTo>
                <a:lnTo>
                  <a:pt x="21176" y="7339"/>
                </a:lnTo>
                <a:lnTo>
                  <a:pt x="15444" y="1512"/>
                </a:lnTo>
                <a:lnTo>
                  <a:pt x="1173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6" name="Google Shape;956;p31"/>
          <p:cNvSpPr/>
          <p:nvPr/>
        </p:nvSpPr>
        <p:spPr>
          <a:xfrm>
            <a:off x="4871924" y="1057810"/>
            <a:ext cx="21590" cy="19685"/>
          </a:xfrm>
          <a:custGeom>
            <a:rect b="b" l="l" r="r" t="t"/>
            <a:pathLst>
              <a:path extrusionOk="0" h="19684" w="21589">
                <a:moveTo>
                  <a:pt x="9152" y="0"/>
                </a:moveTo>
                <a:lnTo>
                  <a:pt x="2012" y="4542"/>
                </a:lnTo>
                <a:lnTo>
                  <a:pt x="0" y="12307"/>
                </a:lnTo>
                <a:lnTo>
                  <a:pt x="6427" y="19233"/>
                </a:lnTo>
                <a:lnTo>
                  <a:pt x="13393" y="19401"/>
                </a:lnTo>
                <a:lnTo>
                  <a:pt x="18865" y="15213"/>
                </a:lnTo>
                <a:lnTo>
                  <a:pt x="21039" y="8911"/>
                </a:lnTo>
                <a:lnTo>
                  <a:pt x="18109" y="2738"/>
                </a:lnTo>
                <a:lnTo>
                  <a:pt x="915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7" name="Google Shape;957;p31"/>
          <p:cNvSpPr/>
          <p:nvPr/>
        </p:nvSpPr>
        <p:spPr>
          <a:xfrm>
            <a:off x="10252698" y="4514307"/>
            <a:ext cx="22860" cy="18415"/>
          </a:xfrm>
          <a:custGeom>
            <a:rect b="b" l="l" r="r" t="t"/>
            <a:pathLst>
              <a:path extrusionOk="0" h="18414" w="22859">
                <a:moveTo>
                  <a:pt x="12459" y="0"/>
                </a:moveTo>
                <a:lnTo>
                  <a:pt x="4876" y="1447"/>
                </a:lnTo>
                <a:lnTo>
                  <a:pt x="0" y="6452"/>
                </a:lnTo>
                <a:lnTo>
                  <a:pt x="805" y="14265"/>
                </a:lnTo>
                <a:lnTo>
                  <a:pt x="7615" y="18127"/>
                </a:lnTo>
                <a:lnTo>
                  <a:pt x="16628" y="15984"/>
                </a:lnTo>
                <a:lnTo>
                  <a:pt x="22471" y="10129"/>
                </a:lnTo>
                <a:lnTo>
                  <a:pt x="19772" y="2856"/>
                </a:lnTo>
                <a:lnTo>
                  <a:pt x="1245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8" name="Google Shape;958;p31"/>
          <p:cNvSpPr/>
          <p:nvPr/>
        </p:nvSpPr>
        <p:spPr>
          <a:xfrm>
            <a:off x="2544615" y="1475271"/>
            <a:ext cx="24130" cy="21590"/>
          </a:xfrm>
          <a:custGeom>
            <a:rect b="b" l="l" r="r" t="t"/>
            <a:pathLst>
              <a:path extrusionOk="0" h="21590" w="24130">
                <a:moveTo>
                  <a:pt x="8658" y="0"/>
                </a:moveTo>
                <a:lnTo>
                  <a:pt x="1786" y="137"/>
                </a:lnTo>
                <a:lnTo>
                  <a:pt x="0" y="7285"/>
                </a:lnTo>
                <a:lnTo>
                  <a:pt x="296" y="13503"/>
                </a:lnTo>
                <a:lnTo>
                  <a:pt x="3710" y="18368"/>
                </a:lnTo>
                <a:lnTo>
                  <a:pt x="9083" y="20990"/>
                </a:lnTo>
                <a:lnTo>
                  <a:pt x="15255" y="20481"/>
                </a:lnTo>
                <a:lnTo>
                  <a:pt x="23639" y="17182"/>
                </a:lnTo>
                <a:lnTo>
                  <a:pt x="21165" y="5498"/>
                </a:lnTo>
                <a:lnTo>
                  <a:pt x="14156" y="2474"/>
                </a:lnTo>
                <a:lnTo>
                  <a:pt x="865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9" name="Google Shape;959;p31"/>
          <p:cNvSpPr/>
          <p:nvPr/>
        </p:nvSpPr>
        <p:spPr>
          <a:xfrm>
            <a:off x="3639896" y="330214"/>
            <a:ext cx="20955" cy="20955"/>
          </a:xfrm>
          <a:custGeom>
            <a:rect b="b" l="l" r="r" t="t"/>
            <a:pathLst>
              <a:path extrusionOk="0" h="20954" w="20954">
                <a:moveTo>
                  <a:pt x="7127" y="0"/>
                </a:moveTo>
                <a:lnTo>
                  <a:pt x="3279" y="2611"/>
                </a:lnTo>
                <a:lnTo>
                  <a:pt x="0" y="7708"/>
                </a:lnTo>
                <a:lnTo>
                  <a:pt x="1269" y="13694"/>
                </a:lnTo>
                <a:lnTo>
                  <a:pt x="5501" y="18675"/>
                </a:lnTo>
                <a:lnTo>
                  <a:pt x="11113" y="20756"/>
                </a:lnTo>
                <a:lnTo>
                  <a:pt x="16595" y="18402"/>
                </a:lnTo>
                <a:lnTo>
                  <a:pt x="20132" y="12955"/>
                </a:lnTo>
                <a:lnTo>
                  <a:pt x="20603" y="6838"/>
                </a:lnTo>
                <a:lnTo>
                  <a:pt x="16885" y="2474"/>
                </a:lnTo>
                <a:lnTo>
                  <a:pt x="12487" y="549"/>
                </a:lnTo>
                <a:lnTo>
                  <a:pt x="712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0" name="Google Shape;960;p31"/>
          <p:cNvSpPr/>
          <p:nvPr/>
        </p:nvSpPr>
        <p:spPr>
          <a:xfrm>
            <a:off x="11063989" y="5401455"/>
            <a:ext cx="21590" cy="18415"/>
          </a:xfrm>
          <a:custGeom>
            <a:rect b="b" l="l" r="r" t="t"/>
            <a:pathLst>
              <a:path extrusionOk="0" h="18414" w="21590">
                <a:moveTo>
                  <a:pt x="9483" y="0"/>
                </a:moveTo>
                <a:lnTo>
                  <a:pt x="1374" y="274"/>
                </a:lnTo>
                <a:lnTo>
                  <a:pt x="0" y="7972"/>
                </a:lnTo>
                <a:lnTo>
                  <a:pt x="1200" y="13900"/>
                </a:lnTo>
                <a:lnTo>
                  <a:pt x="6098" y="17251"/>
                </a:lnTo>
                <a:lnTo>
                  <a:pt x="12620" y="18333"/>
                </a:lnTo>
                <a:lnTo>
                  <a:pt x="18691" y="17457"/>
                </a:lnTo>
                <a:lnTo>
                  <a:pt x="19379" y="16632"/>
                </a:lnTo>
                <a:lnTo>
                  <a:pt x="21028" y="16632"/>
                </a:lnTo>
                <a:lnTo>
                  <a:pt x="21028" y="5086"/>
                </a:lnTo>
                <a:lnTo>
                  <a:pt x="15530" y="1099"/>
                </a:lnTo>
                <a:lnTo>
                  <a:pt x="948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1" name="Google Shape;961;p31"/>
          <p:cNvSpPr/>
          <p:nvPr/>
        </p:nvSpPr>
        <p:spPr>
          <a:xfrm>
            <a:off x="4830385" y="1341108"/>
            <a:ext cx="24765" cy="24130"/>
          </a:xfrm>
          <a:custGeom>
            <a:rect b="b" l="l" r="r" t="t"/>
            <a:pathLst>
              <a:path extrusionOk="0" h="24130" w="24764">
                <a:moveTo>
                  <a:pt x="11957" y="0"/>
                </a:moveTo>
                <a:lnTo>
                  <a:pt x="4810" y="1787"/>
                </a:lnTo>
                <a:lnTo>
                  <a:pt x="2473" y="8660"/>
                </a:lnTo>
                <a:lnTo>
                  <a:pt x="0" y="15533"/>
                </a:lnTo>
                <a:lnTo>
                  <a:pt x="5497" y="23780"/>
                </a:lnTo>
                <a:lnTo>
                  <a:pt x="13194" y="21993"/>
                </a:lnTo>
                <a:lnTo>
                  <a:pt x="19928" y="20344"/>
                </a:lnTo>
                <a:lnTo>
                  <a:pt x="24464" y="9072"/>
                </a:lnTo>
                <a:lnTo>
                  <a:pt x="18004" y="4261"/>
                </a:lnTo>
                <a:lnTo>
                  <a:pt x="1195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2" name="Google Shape;962;p31"/>
          <p:cNvSpPr/>
          <p:nvPr/>
        </p:nvSpPr>
        <p:spPr>
          <a:xfrm>
            <a:off x="2362507" y="343548"/>
            <a:ext cx="22860" cy="22860"/>
          </a:xfrm>
          <a:custGeom>
            <a:rect b="b" l="l" r="r" t="t"/>
            <a:pathLst>
              <a:path extrusionOk="0" h="22860" w="22860">
                <a:moveTo>
                  <a:pt x="14293" y="0"/>
                </a:moveTo>
                <a:lnTo>
                  <a:pt x="0" y="1237"/>
                </a:lnTo>
                <a:lnTo>
                  <a:pt x="0" y="15395"/>
                </a:lnTo>
                <a:lnTo>
                  <a:pt x="3848" y="19107"/>
                </a:lnTo>
                <a:lnTo>
                  <a:pt x="7834" y="22268"/>
                </a:lnTo>
                <a:lnTo>
                  <a:pt x="16492" y="22268"/>
                </a:lnTo>
                <a:lnTo>
                  <a:pt x="22265" y="15533"/>
                </a:lnTo>
                <a:lnTo>
                  <a:pt x="18004" y="7148"/>
                </a:lnTo>
                <a:lnTo>
                  <a:pt x="1429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3" name="Google Shape;963;p31"/>
          <p:cNvSpPr/>
          <p:nvPr/>
        </p:nvSpPr>
        <p:spPr>
          <a:xfrm>
            <a:off x="6807258" y="1598368"/>
            <a:ext cx="19685" cy="19050"/>
          </a:xfrm>
          <a:custGeom>
            <a:rect b="b" l="l" r="r" t="t"/>
            <a:pathLst>
              <a:path extrusionOk="0" h="19050" w="19684">
                <a:moveTo>
                  <a:pt x="10978" y="0"/>
                </a:moveTo>
                <a:lnTo>
                  <a:pt x="3401" y="3711"/>
                </a:lnTo>
                <a:lnTo>
                  <a:pt x="0" y="11134"/>
                </a:lnTo>
                <a:lnTo>
                  <a:pt x="5566" y="17938"/>
                </a:lnTo>
                <a:lnTo>
                  <a:pt x="12330" y="18885"/>
                </a:lnTo>
                <a:lnTo>
                  <a:pt x="17214" y="16134"/>
                </a:lnTo>
                <a:lnTo>
                  <a:pt x="19366" y="10883"/>
                </a:lnTo>
                <a:lnTo>
                  <a:pt x="17935" y="4330"/>
                </a:lnTo>
                <a:lnTo>
                  <a:pt x="1097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4" name="Google Shape;964;p31"/>
          <p:cNvSpPr/>
          <p:nvPr/>
        </p:nvSpPr>
        <p:spPr>
          <a:xfrm>
            <a:off x="10258452" y="5833085"/>
            <a:ext cx="22860" cy="21590"/>
          </a:xfrm>
          <a:custGeom>
            <a:rect b="b" l="l" r="r" t="t"/>
            <a:pathLst>
              <a:path extrusionOk="0" h="21589" w="22859">
                <a:moveTo>
                  <a:pt x="14706" y="0"/>
                </a:moveTo>
                <a:lnTo>
                  <a:pt x="5635" y="3161"/>
                </a:lnTo>
                <a:lnTo>
                  <a:pt x="962" y="6735"/>
                </a:lnTo>
                <a:lnTo>
                  <a:pt x="0" y="12371"/>
                </a:lnTo>
                <a:lnTo>
                  <a:pt x="1649" y="18557"/>
                </a:lnTo>
                <a:lnTo>
                  <a:pt x="8246" y="19794"/>
                </a:lnTo>
                <a:lnTo>
                  <a:pt x="17454" y="21581"/>
                </a:lnTo>
                <a:lnTo>
                  <a:pt x="22265" y="14708"/>
                </a:lnTo>
                <a:lnTo>
                  <a:pt x="18279" y="7010"/>
                </a:lnTo>
                <a:lnTo>
                  <a:pt x="1470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5" name="Google Shape;965;p31"/>
          <p:cNvSpPr/>
          <p:nvPr/>
        </p:nvSpPr>
        <p:spPr>
          <a:xfrm>
            <a:off x="3437702" y="7135664"/>
            <a:ext cx="18415" cy="16510"/>
          </a:xfrm>
          <a:custGeom>
            <a:rect b="b" l="l" r="r" t="t"/>
            <a:pathLst>
              <a:path extrusionOk="0" h="16509" w="18414">
                <a:moveTo>
                  <a:pt x="7404" y="0"/>
                </a:moveTo>
                <a:lnTo>
                  <a:pt x="2214" y="3190"/>
                </a:lnTo>
                <a:lnTo>
                  <a:pt x="0" y="8943"/>
                </a:lnTo>
                <a:lnTo>
                  <a:pt x="3779" y="15629"/>
                </a:lnTo>
                <a:lnTo>
                  <a:pt x="11579" y="16428"/>
                </a:lnTo>
                <a:lnTo>
                  <a:pt x="18090" y="12268"/>
                </a:lnTo>
                <a:lnTo>
                  <a:pt x="18004" y="4077"/>
                </a:lnTo>
                <a:lnTo>
                  <a:pt x="13393" y="65"/>
                </a:lnTo>
                <a:lnTo>
                  <a:pt x="740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6" name="Google Shape;966;p31"/>
          <p:cNvSpPr/>
          <p:nvPr/>
        </p:nvSpPr>
        <p:spPr>
          <a:xfrm>
            <a:off x="2207886" y="7062241"/>
            <a:ext cx="33020" cy="26670"/>
          </a:xfrm>
          <a:custGeom>
            <a:rect b="b" l="l" r="r" t="t"/>
            <a:pathLst>
              <a:path extrusionOk="0" h="26670" w="33019">
                <a:moveTo>
                  <a:pt x="32573" y="0"/>
                </a:moveTo>
                <a:lnTo>
                  <a:pt x="20203" y="4728"/>
                </a:lnTo>
                <a:lnTo>
                  <a:pt x="19241" y="5278"/>
                </a:lnTo>
                <a:lnTo>
                  <a:pt x="12781" y="8522"/>
                </a:lnTo>
                <a:lnTo>
                  <a:pt x="9071" y="12646"/>
                </a:lnTo>
                <a:lnTo>
                  <a:pt x="1099" y="19175"/>
                </a:lnTo>
                <a:lnTo>
                  <a:pt x="0" y="26241"/>
                </a:lnTo>
                <a:lnTo>
                  <a:pt x="8796" y="23011"/>
                </a:lnTo>
                <a:lnTo>
                  <a:pt x="12232" y="20578"/>
                </a:lnTo>
                <a:lnTo>
                  <a:pt x="15805" y="18392"/>
                </a:lnTo>
                <a:lnTo>
                  <a:pt x="21853" y="15574"/>
                </a:lnTo>
                <a:lnTo>
                  <a:pt x="26663" y="11807"/>
                </a:lnTo>
                <a:lnTo>
                  <a:pt x="29824" y="5594"/>
                </a:lnTo>
                <a:lnTo>
                  <a:pt x="3257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7" name="Google Shape;967;p31"/>
          <p:cNvSpPr/>
          <p:nvPr/>
        </p:nvSpPr>
        <p:spPr>
          <a:xfrm>
            <a:off x="9666909" y="5080894"/>
            <a:ext cx="23495" cy="18415"/>
          </a:xfrm>
          <a:custGeom>
            <a:rect b="b" l="l" r="r" t="t"/>
            <a:pathLst>
              <a:path extrusionOk="0" h="18414" w="23495">
                <a:moveTo>
                  <a:pt x="8796" y="0"/>
                </a:moveTo>
                <a:lnTo>
                  <a:pt x="4947" y="2886"/>
                </a:lnTo>
                <a:lnTo>
                  <a:pt x="0" y="6735"/>
                </a:lnTo>
                <a:lnTo>
                  <a:pt x="3848" y="15395"/>
                </a:lnTo>
                <a:lnTo>
                  <a:pt x="9208" y="16495"/>
                </a:lnTo>
                <a:lnTo>
                  <a:pt x="16355" y="17870"/>
                </a:lnTo>
                <a:lnTo>
                  <a:pt x="23364" y="13196"/>
                </a:lnTo>
                <a:lnTo>
                  <a:pt x="19516" y="5498"/>
                </a:lnTo>
                <a:lnTo>
                  <a:pt x="17042" y="824"/>
                </a:lnTo>
                <a:lnTo>
                  <a:pt x="879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8" name="Google Shape;968;p31"/>
          <p:cNvSpPr/>
          <p:nvPr/>
        </p:nvSpPr>
        <p:spPr>
          <a:xfrm>
            <a:off x="5061785" y="7614081"/>
            <a:ext cx="15875" cy="19685"/>
          </a:xfrm>
          <a:custGeom>
            <a:rect b="b" l="l" r="r" t="t"/>
            <a:pathLst>
              <a:path extrusionOk="0" h="19684" w="15875">
                <a:moveTo>
                  <a:pt x="8405" y="0"/>
                </a:moveTo>
                <a:lnTo>
                  <a:pt x="3365" y="195"/>
                </a:lnTo>
                <a:lnTo>
                  <a:pt x="0" y="3489"/>
                </a:lnTo>
                <a:lnTo>
                  <a:pt x="461" y="9278"/>
                </a:lnTo>
                <a:lnTo>
                  <a:pt x="3760" y="16385"/>
                </a:lnTo>
                <a:lnTo>
                  <a:pt x="10632" y="19065"/>
                </a:lnTo>
                <a:lnTo>
                  <a:pt x="15305" y="12797"/>
                </a:lnTo>
                <a:lnTo>
                  <a:pt x="15305" y="8852"/>
                </a:lnTo>
                <a:lnTo>
                  <a:pt x="15167" y="6886"/>
                </a:lnTo>
                <a:lnTo>
                  <a:pt x="12968" y="3505"/>
                </a:lnTo>
                <a:lnTo>
                  <a:pt x="840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9" name="Google Shape;969;p31"/>
          <p:cNvSpPr/>
          <p:nvPr/>
        </p:nvSpPr>
        <p:spPr>
          <a:xfrm>
            <a:off x="10524949" y="5254886"/>
            <a:ext cx="16510" cy="13970"/>
          </a:xfrm>
          <a:custGeom>
            <a:rect b="b" l="l" r="r" t="t"/>
            <a:pathLst>
              <a:path extrusionOk="0" h="13970" w="16509">
                <a:moveTo>
                  <a:pt x="11673" y="0"/>
                </a:moveTo>
                <a:lnTo>
                  <a:pt x="5772" y="34"/>
                </a:lnTo>
                <a:lnTo>
                  <a:pt x="1005" y="3161"/>
                </a:lnTo>
                <a:lnTo>
                  <a:pt x="0" y="8969"/>
                </a:lnTo>
                <a:lnTo>
                  <a:pt x="4271" y="13793"/>
                </a:lnTo>
                <a:lnTo>
                  <a:pt x="10978" y="13952"/>
                </a:lnTo>
                <a:lnTo>
                  <a:pt x="16215" y="10245"/>
                </a:lnTo>
                <a:lnTo>
                  <a:pt x="16080" y="3470"/>
                </a:lnTo>
                <a:lnTo>
                  <a:pt x="1167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0" name="Google Shape;970;p31"/>
          <p:cNvSpPr/>
          <p:nvPr/>
        </p:nvSpPr>
        <p:spPr>
          <a:xfrm>
            <a:off x="8802822" y="887072"/>
            <a:ext cx="19050" cy="17145"/>
          </a:xfrm>
          <a:custGeom>
            <a:rect b="b" l="l" r="r" t="t"/>
            <a:pathLst>
              <a:path extrusionOk="0" h="17144" w="19050">
                <a:moveTo>
                  <a:pt x="10720" y="0"/>
                </a:moveTo>
                <a:lnTo>
                  <a:pt x="3985" y="0"/>
                </a:lnTo>
                <a:lnTo>
                  <a:pt x="0" y="7422"/>
                </a:lnTo>
                <a:lnTo>
                  <a:pt x="3023" y="13196"/>
                </a:lnTo>
                <a:lnTo>
                  <a:pt x="9036" y="17092"/>
                </a:lnTo>
                <a:lnTo>
                  <a:pt x="15462" y="13746"/>
                </a:lnTo>
                <a:lnTo>
                  <a:pt x="18485" y="7203"/>
                </a:lnTo>
                <a:lnTo>
                  <a:pt x="14293" y="1512"/>
                </a:lnTo>
                <a:lnTo>
                  <a:pt x="1072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1" name="Google Shape;971;p31"/>
          <p:cNvSpPr/>
          <p:nvPr/>
        </p:nvSpPr>
        <p:spPr>
          <a:xfrm>
            <a:off x="10468407" y="797576"/>
            <a:ext cx="16510" cy="19050"/>
          </a:xfrm>
          <a:custGeom>
            <a:rect b="b" l="l" r="r" t="t"/>
            <a:pathLst>
              <a:path extrusionOk="0" h="19050" w="16509">
                <a:moveTo>
                  <a:pt x="12743" y="0"/>
                </a:moveTo>
                <a:lnTo>
                  <a:pt x="5431" y="970"/>
                </a:lnTo>
                <a:lnTo>
                  <a:pt x="0" y="6271"/>
                </a:lnTo>
                <a:lnTo>
                  <a:pt x="1977" y="13067"/>
                </a:lnTo>
                <a:lnTo>
                  <a:pt x="8300" y="18703"/>
                </a:lnTo>
                <a:lnTo>
                  <a:pt x="16409" y="13754"/>
                </a:lnTo>
                <a:lnTo>
                  <a:pt x="16409" y="6194"/>
                </a:lnTo>
                <a:lnTo>
                  <a:pt x="1274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2" name="Google Shape;972;p31"/>
          <p:cNvSpPr/>
          <p:nvPr/>
        </p:nvSpPr>
        <p:spPr>
          <a:xfrm>
            <a:off x="10135354" y="4636205"/>
            <a:ext cx="19050" cy="16510"/>
          </a:xfrm>
          <a:custGeom>
            <a:rect b="b" l="l" r="r" t="t"/>
            <a:pathLst>
              <a:path extrusionOk="0" h="16510" w="19050">
                <a:moveTo>
                  <a:pt x="4073" y="0"/>
                </a:moveTo>
                <a:lnTo>
                  <a:pt x="1187" y="4123"/>
                </a:lnTo>
                <a:lnTo>
                  <a:pt x="0" y="9257"/>
                </a:lnTo>
                <a:lnTo>
                  <a:pt x="2819" y="13333"/>
                </a:lnTo>
                <a:lnTo>
                  <a:pt x="7778" y="15760"/>
                </a:lnTo>
                <a:lnTo>
                  <a:pt x="13007" y="15945"/>
                </a:lnTo>
                <a:lnTo>
                  <a:pt x="17680" y="14708"/>
                </a:lnTo>
                <a:lnTo>
                  <a:pt x="19054" y="8247"/>
                </a:lnTo>
                <a:lnTo>
                  <a:pt x="15481" y="5086"/>
                </a:lnTo>
                <a:lnTo>
                  <a:pt x="12320" y="2336"/>
                </a:lnTo>
                <a:lnTo>
                  <a:pt x="407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3" name="Google Shape;973;p31"/>
          <p:cNvSpPr/>
          <p:nvPr/>
        </p:nvSpPr>
        <p:spPr>
          <a:xfrm>
            <a:off x="1248591" y="2416089"/>
            <a:ext cx="18415" cy="15240"/>
          </a:xfrm>
          <a:custGeom>
            <a:rect b="b" l="l" r="r" t="t"/>
            <a:pathLst>
              <a:path extrusionOk="0" h="15239" w="18415">
                <a:moveTo>
                  <a:pt x="8264" y="0"/>
                </a:moveTo>
                <a:lnTo>
                  <a:pt x="2542" y="2684"/>
                </a:lnTo>
                <a:lnTo>
                  <a:pt x="0" y="7689"/>
                </a:lnTo>
                <a:lnTo>
                  <a:pt x="3026" y="13028"/>
                </a:lnTo>
                <a:lnTo>
                  <a:pt x="9520" y="14648"/>
                </a:lnTo>
                <a:lnTo>
                  <a:pt x="15241" y="11963"/>
                </a:lnTo>
                <a:lnTo>
                  <a:pt x="17792" y="6959"/>
                </a:lnTo>
                <a:lnTo>
                  <a:pt x="14777" y="1619"/>
                </a:lnTo>
                <a:lnTo>
                  <a:pt x="826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4" name="Google Shape;974;p31"/>
          <p:cNvSpPr/>
          <p:nvPr/>
        </p:nvSpPr>
        <p:spPr>
          <a:xfrm>
            <a:off x="3258422" y="913778"/>
            <a:ext cx="16510" cy="15875"/>
          </a:xfrm>
          <a:custGeom>
            <a:rect b="b" l="l" r="r" t="t"/>
            <a:pathLst>
              <a:path extrusionOk="0" h="15875" w="16510">
                <a:moveTo>
                  <a:pt x="7597" y="0"/>
                </a:moveTo>
                <a:lnTo>
                  <a:pt x="2342" y="2916"/>
                </a:lnTo>
                <a:lnTo>
                  <a:pt x="0" y="8101"/>
                </a:lnTo>
                <a:lnTo>
                  <a:pt x="2669" y="13570"/>
                </a:lnTo>
                <a:lnTo>
                  <a:pt x="9122" y="15466"/>
                </a:lnTo>
                <a:lnTo>
                  <a:pt x="14300" y="12246"/>
                </a:lnTo>
                <a:lnTo>
                  <a:pt x="16411" y="6630"/>
                </a:lnTo>
                <a:lnTo>
                  <a:pt x="13664" y="1335"/>
                </a:lnTo>
                <a:lnTo>
                  <a:pt x="759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5" name="Google Shape;975;p31"/>
          <p:cNvSpPr/>
          <p:nvPr/>
        </p:nvSpPr>
        <p:spPr>
          <a:xfrm>
            <a:off x="2484416" y="5608335"/>
            <a:ext cx="15240" cy="15875"/>
          </a:xfrm>
          <a:custGeom>
            <a:rect b="b" l="l" r="r" t="t"/>
            <a:pathLst>
              <a:path extrusionOk="0" h="15875" w="15239">
                <a:moveTo>
                  <a:pt x="6597" y="0"/>
                </a:moveTo>
                <a:lnTo>
                  <a:pt x="0" y="4123"/>
                </a:lnTo>
                <a:lnTo>
                  <a:pt x="0" y="10996"/>
                </a:lnTo>
                <a:lnTo>
                  <a:pt x="3423" y="15552"/>
                </a:lnTo>
                <a:lnTo>
                  <a:pt x="10170" y="14553"/>
                </a:lnTo>
                <a:lnTo>
                  <a:pt x="14959" y="10127"/>
                </a:lnTo>
                <a:lnTo>
                  <a:pt x="12507" y="4398"/>
                </a:lnTo>
                <a:lnTo>
                  <a:pt x="659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6" name="Google Shape;976;p31"/>
          <p:cNvSpPr/>
          <p:nvPr/>
        </p:nvSpPr>
        <p:spPr>
          <a:xfrm>
            <a:off x="6155024" y="7194701"/>
            <a:ext cx="13970" cy="14604"/>
          </a:xfrm>
          <a:custGeom>
            <a:rect b="b" l="l" r="r" t="t"/>
            <a:pathLst>
              <a:path extrusionOk="0" h="14604" w="13970">
                <a:moveTo>
                  <a:pt x="5991" y="0"/>
                </a:moveTo>
                <a:lnTo>
                  <a:pt x="1539" y="2786"/>
                </a:lnTo>
                <a:lnTo>
                  <a:pt x="0" y="7920"/>
                </a:lnTo>
                <a:lnTo>
                  <a:pt x="3034" y="13015"/>
                </a:lnTo>
                <a:lnTo>
                  <a:pt x="8156" y="14156"/>
                </a:lnTo>
                <a:lnTo>
                  <a:pt x="12157" y="11333"/>
                </a:lnTo>
                <a:lnTo>
                  <a:pt x="13761" y="6583"/>
                </a:lnTo>
                <a:lnTo>
                  <a:pt x="11693" y="1949"/>
                </a:lnTo>
                <a:lnTo>
                  <a:pt x="599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7" name="Google Shape;977;p31"/>
          <p:cNvSpPr/>
          <p:nvPr/>
        </p:nvSpPr>
        <p:spPr>
          <a:xfrm>
            <a:off x="2036498" y="3289217"/>
            <a:ext cx="14604" cy="17780"/>
          </a:xfrm>
          <a:custGeom>
            <a:rect b="b" l="l" r="r" t="t"/>
            <a:pathLst>
              <a:path extrusionOk="0" h="17779" w="14605">
                <a:moveTo>
                  <a:pt x="14293" y="0"/>
                </a:moveTo>
                <a:lnTo>
                  <a:pt x="0" y="0"/>
                </a:lnTo>
                <a:lnTo>
                  <a:pt x="0" y="16083"/>
                </a:lnTo>
                <a:lnTo>
                  <a:pt x="14293" y="17457"/>
                </a:lnTo>
                <a:lnTo>
                  <a:pt x="14293" y="8522"/>
                </a:lnTo>
                <a:lnTo>
                  <a:pt x="1429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8" name="Google Shape;978;p31"/>
          <p:cNvSpPr/>
          <p:nvPr/>
        </p:nvSpPr>
        <p:spPr>
          <a:xfrm>
            <a:off x="5673209" y="378983"/>
            <a:ext cx="12700" cy="12700"/>
          </a:xfrm>
          <a:custGeom>
            <a:rect b="b" l="l" r="r" t="t"/>
            <a:pathLst>
              <a:path extrusionOk="0" h="12700" w="12700">
                <a:moveTo>
                  <a:pt x="8413" y="0"/>
                </a:moveTo>
                <a:lnTo>
                  <a:pt x="3446" y="408"/>
                </a:lnTo>
                <a:lnTo>
                  <a:pt x="0" y="3754"/>
                </a:lnTo>
                <a:lnTo>
                  <a:pt x="508" y="9240"/>
                </a:lnTo>
                <a:lnTo>
                  <a:pt x="4445" y="12414"/>
                </a:lnTo>
                <a:lnTo>
                  <a:pt x="9219" y="11748"/>
                </a:lnTo>
                <a:lnTo>
                  <a:pt x="12627" y="8350"/>
                </a:lnTo>
                <a:lnTo>
                  <a:pt x="12466" y="3329"/>
                </a:lnTo>
                <a:lnTo>
                  <a:pt x="8413"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9" name="Google Shape;979;p31"/>
          <p:cNvSpPr/>
          <p:nvPr/>
        </p:nvSpPr>
        <p:spPr>
          <a:xfrm>
            <a:off x="10435475" y="3217599"/>
            <a:ext cx="13335" cy="15240"/>
          </a:xfrm>
          <a:custGeom>
            <a:rect b="b" l="l" r="r" t="t"/>
            <a:pathLst>
              <a:path extrusionOk="0" h="15239" w="13334">
                <a:moveTo>
                  <a:pt x="5909" y="0"/>
                </a:moveTo>
                <a:lnTo>
                  <a:pt x="3161" y="4123"/>
                </a:lnTo>
                <a:lnTo>
                  <a:pt x="1099" y="7148"/>
                </a:lnTo>
                <a:lnTo>
                  <a:pt x="0" y="12921"/>
                </a:lnTo>
                <a:lnTo>
                  <a:pt x="4810" y="14158"/>
                </a:lnTo>
                <a:lnTo>
                  <a:pt x="9071" y="15120"/>
                </a:lnTo>
                <a:lnTo>
                  <a:pt x="13056" y="13471"/>
                </a:lnTo>
                <a:lnTo>
                  <a:pt x="13056" y="8660"/>
                </a:lnTo>
                <a:lnTo>
                  <a:pt x="13056" y="4536"/>
                </a:lnTo>
                <a:lnTo>
                  <a:pt x="5909"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0" name="Google Shape;980;p31"/>
          <p:cNvSpPr/>
          <p:nvPr/>
        </p:nvSpPr>
        <p:spPr>
          <a:xfrm>
            <a:off x="5433061" y="944118"/>
            <a:ext cx="17145" cy="16510"/>
          </a:xfrm>
          <a:custGeom>
            <a:rect b="b" l="l" r="r" t="t"/>
            <a:pathLst>
              <a:path extrusionOk="0" h="16509" w="17145">
                <a:moveTo>
                  <a:pt x="12232" y="0"/>
                </a:moveTo>
                <a:lnTo>
                  <a:pt x="0" y="2611"/>
                </a:lnTo>
                <a:lnTo>
                  <a:pt x="4672" y="16357"/>
                </a:lnTo>
                <a:lnTo>
                  <a:pt x="16767" y="13196"/>
                </a:lnTo>
                <a:lnTo>
                  <a:pt x="14431" y="6460"/>
                </a:lnTo>
                <a:lnTo>
                  <a:pt x="12232"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1" name="Google Shape;981;p31"/>
          <p:cNvSpPr/>
          <p:nvPr/>
        </p:nvSpPr>
        <p:spPr>
          <a:xfrm>
            <a:off x="9494146" y="2961096"/>
            <a:ext cx="11430" cy="10795"/>
          </a:xfrm>
          <a:custGeom>
            <a:rect b="b" l="l" r="r" t="t"/>
            <a:pathLst>
              <a:path extrusionOk="0" h="10794" w="11429">
                <a:moveTo>
                  <a:pt x="6734" y="0"/>
                </a:moveTo>
                <a:lnTo>
                  <a:pt x="1236" y="137"/>
                </a:lnTo>
                <a:lnTo>
                  <a:pt x="0" y="4536"/>
                </a:lnTo>
                <a:lnTo>
                  <a:pt x="1039" y="10202"/>
                </a:lnTo>
                <a:lnTo>
                  <a:pt x="6356" y="10275"/>
                </a:lnTo>
                <a:lnTo>
                  <a:pt x="10900" y="6894"/>
                </a:lnTo>
                <a:lnTo>
                  <a:pt x="9620" y="2199"/>
                </a:lnTo>
                <a:lnTo>
                  <a:pt x="6734"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2" name="Google Shape;982;p31"/>
          <p:cNvSpPr/>
          <p:nvPr/>
        </p:nvSpPr>
        <p:spPr>
          <a:xfrm>
            <a:off x="2355910" y="4397571"/>
            <a:ext cx="13335" cy="13970"/>
          </a:xfrm>
          <a:custGeom>
            <a:rect b="b" l="l" r="r" t="t"/>
            <a:pathLst>
              <a:path extrusionOk="0" h="13970" w="13335">
                <a:moveTo>
                  <a:pt x="5497" y="0"/>
                </a:moveTo>
                <a:lnTo>
                  <a:pt x="3298" y="4261"/>
                </a:lnTo>
                <a:lnTo>
                  <a:pt x="0" y="10996"/>
                </a:lnTo>
                <a:lnTo>
                  <a:pt x="13194" y="13471"/>
                </a:lnTo>
                <a:lnTo>
                  <a:pt x="13194" y="5910"/>
                </a:lnTo>
                <a:lnTo>
                  <a:pt x="13194" y="687"/>
                </a:lnTo>
                <a:lnTo>
                  <a:pt x="549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3" name="Google Shape;983;p31"/>
          <p:cNvSpPr/>
          <p:nvPr/>
        </p:nvSpPr>
        <p:spPr>
          <a:xfrm>
            <a:off x="1605760" y="4958140"/>
            <a:ext cx="16510" cy="14604"/>
          </a:xfrm>
          <a:custGeom>
            <a:rect b="b" l="l" r="r" t="t"/>
            <a:pathLst>
              <a:path extrusionOk="0" h="14604" w="16509">
                <a:moveTo>
                  <a:pt x="12507" y="0"/>
                </a:moveTo>
                <a:lnTo>
                  <a:pt x="4398" y="3436"/>
                </a:lnTo>
                <a:lnTo>
                  <a:pt x="2473" y="7422"/>
                </a:lnTo>
                <a:lnTo>
                  <a:pt x="0" y="12234"/>
                </a:lnTo>
                <a:lnTo>
                  <a:pt x="15943" y="14158"/>
                </a:lnTo>
                <a:lnTo>
                  <a:pt x="14018" y="6323"/>
                </a:lnTo>
                <a:lnTo>
                  <a:pt x="1250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4" name="Google Shape;984;p31"/>
          <p:cNvSpPr/>
          <p:nvPr/>
        </p:nvSpPr>
        <p:spPr>
          <a:xfrm>
            <a:off x="9945500" y="4979585"/>
            <a:ext cx="12065" cy="13335"/>
          </a:xfrm>
          <a:custGeom>
            <a:rect b="b" l="l" r="r" t="t"/>
            <a:pathLst>
              <a:path extrusionOk="0" h="13335" w="12065">
                <a:moveTo>
                  <a:pt x="3710" y="0"/>
                </a:moveTo>
                <a:lnTo>
                  <a:pt x="2199" y="4811"/>
                </a:lnTo>
                <a:lnTo>
                  <a:pt x="0" y="12371"/>
                </a:lnTo>
                <a:lnTo>
                  <a:pt x="11544" y="12921"/>
                </a:lnTo>
                <a:lnTo>
                  <a:pt x="11544" y="6185"/>
                </a:lnTo>
                <a:lnTo>
                  <a:pt x="11544" y="962"/>
                </a:lnTo>
                <a:lnTo>
                  <a:pt x="371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5" name="Google Shape;985;p31"/>
          <p:cNvSpPr/>
          <p:nvPr/>
        </p:nvSpPr>
        <p:spPr>
          <a:xfrm>
            <a:off x="7077809" y="7013085"/>
            <a:ext cx="15240" cy="12065"/>
          </a:xfrm>
          <a:custGeom>
            <a:rect b="b" l="l" r="r" t="t"/>
            <a:pathLst>
              <a:path extrusionOk="0" h="12065" w="15240">
                <a:moveTo>
                  <a:pt x="10857" y="0"/>
                </a:moveTo>
                <a:lnTo>
                  <a:pt x="3161" y="1085"/>
                </a:lnTo>
                <a:lnTo>
                  <a:pt x="1924" y="5168"/>
                </a:lnTo>
                <a:lnTo>
                  <a:pt x="0" y="11697"/>
                </a:lnTo>
                <a:lnTo>
                  <a:pt x="14843" y="11368"/>
                </a:lnTo>
                <a:lnTo>
                  <a:pt x="12369" y="4440"/>
                </a:lnTo>
                <a:lnTo>
                  <a:pt x="10857"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6" name="Google Shape;986;p31"/>
          <p:cNvSpPr/>
          <p:nvPr/>
        </p:nvSpPr>
        <p:spPr>
          <a:xfrm>
            <a:off x="10410873" y="3309699"/>
            <a:ext cx="15240" cy="15875"/>
          </a:xfrm>
          <a:custGeom>
            <a:rect b="b" l="l" r="r" t="t"/>
            <a:pathLst>
              <a:path extrusionOk="0" h="15875" w="15240">
                <a:moveTo>
                  <a:pt x="9345" y="0"/>
                </a:moveTo>
                <a:lnTo>
                  <a:pt x="0" y="7010"/>
                </a:lnTo>
                <a:lnTo>
                  <a:pt x="4947" y="11409"/>
                </a:lnTo>
                <a:lnTo>
                  <a:pt x="9895" y="15670"/>
                </a:lnTo>
                <a:lnTo>
                  <a:pt x="15118" y="11546"/>
                </a:lnTo>
                <a:lnTo>
                  <a:pt x="12507" y="6460"/>
                </a:lnTo>
                <a:lnTo>
                  <a:pt x="9345"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7" name="Google Shape;987;p31"/>
          <p:cNvSpPr/>
          <p:nvPr/>
        </p:nvSpPr>
        <p:spPr>
          <a:xfrm>
            <a:off x="2584061" y="1346744"/>
            <a:ext cx="8890" cy="10160"/>
          </a:xfrm>
          <a:custGeom>
            <a:rect b="b" l="l" r="r" t="t"/>
            <a:pathLst>
              <a:path extrusionOk="0" h="10159" w="8889">
                <a:moveTo>
                  <a:pt x="3848" y="0"/>
                </a:moveTo>
                <a:lnTo>
                  <a:pt x="1236" y="0"/>
                </a:lnTo>
                <a:lnTo>
                  <a:pt x="0" y="4123"/>
                </a:lnTo>
                <a:lnTo>
                  <a:pt x="728" y="9624"/>
                </a:lnTo>
                <a:lnTo>
                  <a:pt x="5102" y="9776"/>
                </a:lnTo>
                <a:lnTo>
                  <a:pt x="8678" y="6656"/>
                </a:lnTo>
                <a:lnTo>
                  <a:pt x="7009" y="2336"/>
                </a:lnTo>
                <a:lnTo>
                  <a:pt x="3848"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8" name="Google Shape;988;p31"/>
          <p:cNvSpPr/>
          <p:nvPr/>
        </p:nvSpPr>
        <p:spPr>
          <a:xfrm>
            <a:off x="4324199" y="1338909"/>
            <a:ext cx="8255" cy="11430"/>
          </a:xfrm>
          <a:custGeom>
            <a:rect b="b" l="l" r="r" t="t"/>
            <a:pathLst>
              <a:path extrusionOk="0" h="11430" w="8254">
                <a:moveTo>
                  <a:pt x="5766" y="0"/>
                </a:moveTo>
                <a:lnTo>
                  <a:pt x="2467" y="1787"/>
                </a:lnTo>
                <a:lnTo>
                  <a:pt x="818" y="4261"/>
                </a:lnTo>
                <a:lnTo>
                  <a:pt x="0" y="9321"/>
                </a:lnTo>
                <a:lnTo>
                  <a:pt x="3859" y="11134"/>
                </a:lnTo>
                <a:lnTo>
                  <a:pt x="7950" y="9441"/>
                </a:lnTo>
                <a:lnTo>
                  <a:pt x="7827" y="3986"/>
                </a:lnTo>
                <a:lnTo>
                  <a:pt x="5766"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9" name="Google Shape;989;p31"/>
          <p:cNvSpPr/>
          <p:nvPr/>
        </p:nvSpPr>
        <p:spPr>
          <a:xfrm>
            <a:off x="2896875" y="7754306"/>
            <a:ext cx="5080" cy="20955"/>
          </a:xfrm>
          <a:custGeom>
            <a:rect b="b" l="l" r="r" t="t"/>
            <a:pathLst>
              <a:path extrusionOk="0" h="20954" w="5080">
                <a:moveTo>
                  <a:pt x="0" y="0"/>
                </a:moveTo>
                <a:lnTo>
                  <a:pt x="0" y="16247"/>
                </a:lnTo>
                <a:lnTo>
                  <a:pt x="4947" y="20344"/>
                </a:lnTo>
                <a:lnTo>
                  <a:pt x="4947" y="10914"/>
                </a:lnTo>
                <a:lnTo>
                  <a:pt x="4947" y="3931"/>
                </a:lnTo>
                <a:lnTo>
                  <a:pt x="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0" name="Google Shape;990;p31"/>
          <p:cNvSpPr/>
          <p:nvPr/>
        </p:nvSpPr>
        <p:spPr>
          <a:xfrm>
            <a:off x="9602587" y="2249181"/>
            <a:ext cx="13970" cy="12700"/>
          </a:xfrm>
          <a:custGeom>
            <a:rect b="b" l="l" r="r" t="t"/>
            <a:pathLst>
              <a:path extrusionOk="0" h="12700" w="13970">
                <a:moveTo>
                  <a:pt x="7971" y="0"/>
                </a:moveTo>
                <a:lnTo>
                  <a:pt x="3023" y="2336"/>
                </a:lnTo>
                <a:lnTo>
                  <a:pt x="2061" y="5635"/>
                </a:lnTo>
                <a:lnTo>
                  <a:pt x="0" y="12509"/>
                </a:lnTo>
                <a:lnTo>
                  <a:pt x="13606" y="11271"/>
                </a:lnTo>
                <a:lnTo>
                  <a:pt x="9895" y="3986"/>
                </a:lnTo>
                <a:lnTo>
                  <a:pt x="797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1" name="Google Shape;991;p31"/>
          <p:cNvSpPr/>
          <p:nvPr/>
        </p:nvSpPr>
        <p:spPr>
          <a:xfrm>
            <a:off x="10410873" y="4138181"/>
            <a:ext cx="10160" cy="13335"/>
          </a:xfrm>
          <a:custGeom>
            <a:rect b="b" l="l" r="r" t="t"/>
            <a:pathLst>
              <a:path extrusionOk="0" h="13335" w="10159">
                <a:moveTo>
                  <a:pt x="9620" y="0"/>
                </a:moveTo>
                <a:lnTo>
                  <a:pt x="0" y="1099"/>
                </a:lnTo>
                <a:lnTo>
                  <a:pt x="1786" y="7972"/>
                </a:lnTo>
                <a:lnTo>
                  <a:pt x="3023" y="13058"/>
                </a:lnTo>
                <a:lnTo>
                  <a:pt x="9620" y="11271"/>
                </a:lnTo>
                <a:lnTo>
                  <a:pt x="9620" y="6460"/>
                </a:lnTo>
                <a:lnTo>
                  <a:pt x="962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2" name="Google Shape;992;p31"/>
          <p:cNvSpPr/>
          <p:nvPr/>
        </p:nvSpPr>
        <p:spPr>
          <a:xfrm>
            <a:off x="10184096" y="4319493"/>
            <a:ext cx="10795" cy="8890"/>
          </a:xfrm>
          <a:custGeom>
            <a:rect b="b" l="l" r="r" t="t"/>
            <a:pathLst>
              <a:path extrusionOk="0" h="8889" w="10795">
                <a:moveTo>
                  <a:pt x="4810" y="0"/>
                </a:moveTo>
                <a:lnTo>
                  <a:pt x="137" y="0"/>
                </a:lnTo>
                <a:lnTo>
                  <a:pt x="0" y="6735"/>
                </a:lnTo>
                <a:lnTo>
                  <a:pt x="3710" y="7697"/>
                </a:lnTo>
                <a:lnTo>
                  <a:pt x="8246" y="8797"/>
                </a:lnTo>
                <a:lnTo>
                  <a:pt x="10582" y="962"/>
                </a:lnTo>
                <a:lnTo>
                  <a:pt x="7146" y="412"/>
                </a:lnTo>
                <a:lnTo>
                  <a:pt x="5909" y="137"/>
                </a:lnTo>
                <a:lnTo>
                  <a:pt x="481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3" name="Google Shape;993;p31"/>
          <p:cNvSpPr/>
          <p:nvPr/>
        </p:nvSpPr>
        <p:spPr>
          <a:xfrm>
            <a:off x="9518748" y="7865995"/>
            <a:ext cx="10795" cy="9525"/>
          </a:xfrm>
          <a:custGeom>
            <a:rect b="b" l="l" r="r" t="t"/>
            <a:pathLst>
              <a:path extrusionOk="0" h="9525" w="10795">
                <a:moveTo>
                  <a:pt x="4810" y="0"/>
                </a:moveTo>
                <a:lnTo>
                  <a:pt x="0" y="560"/>
                </a:lnTo>
                <a:lnTo>
                  <a:pt x="2886" y="9121"/>
                </a:lnTo>
                <a:lnTo>
                  <a:pt x="10170" y="7901"/>
                </a:lnTo>
                <a:lnTo>
                  <a:pt x="8796" y="4123"/>
                </a:lnTo>
                <a:lnTo>
                  <a:pt x="7971" y="1567"/>
                </a:lnTo>
                <a:lnTo>
                  <a:pt x="4810"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4" name="Google Shape;994;p31"/>
          <p:cNvSpPr/>
          <p:nvPr/>
        </p:nvSpPr>
        <p:spPr>
          <a:xfrm>
            <a:off x="10220106" y="3988897"/>
            <a:ext cx="10160" cy="8890"/>
          </a:xfrm>
          <a:custGeom>
            <a:rect b="b" l="l" r="r" t="t"/>
            <a:pathLst>
              <a:path extrusionOk="0" h="8889" w="10159">
                <a:moveTo>
                  <a:pt x="2611" y="0"/>
                </a:moveTo>
                <a:lnTo>
                  <a:pt x="1374" y="3299"/>
                </a:lnTo>
                <a:lnTo>
                  <a:pt x="0" y="7148"/>
                </a:lnTo>
                <a:lnTo>
                  <a:pt x="7146" y="8385"/>
                </a:lnTo>
                <a:lnTo>
                  <a:pt x="8383" y="4811"/>
                </a:lnTo>
                <a:lnTo>
                  <a:pt x="9758" y="824"/>
                </a:lnTo>
                <a:lnTo>
                  <a:pt x="2611" y="0"/>
                </a:lnTo>
                <a:close/>
              </a:path>
            </a:pathLst>
          </a:custGeom>
          <a:solidFill>
            <a:srgbClr val="F7EBDE"/>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995" name="Google Shape;995;p31"/>
          <p:cNvGrpSpPr/>
          <p:nvPr/>
        </p:nvGrpSpPr>
        <p:grpSpPr>
          <a:xfrm>
            <a:off x="0" y="0"/>
            <a:ext cx="17864326" cy="10286997"/>
            <a:chOff x="0" y="0"/>
            <a:chExt cx="17864326" cy="10286997"/>
          </a:xfrm>
        </p:grpSpPr>
        <p:pic>
          <p:nvPicPr>
            <p:cNvPr id="996" name="Google Shape;996;p31"/>
            <p:cNvPicPr preferRelativeResize="0"/>
            <p:nvPr/>
          </p:nvPicPr>
          <p:blipFill rotWithShape="1">
            <a:blip r:embed="rId62">
              <a:alphaModFix/>
            </a:blip>
            <a:srcRect b="0" l="0" r="0" t="0"/>
            <a:stretch/>
          </p:blipFill>
          <p:spPr>
            <a:xfrm>
              <a:off x="1661160" y="678180"/>
              <a:ext cx="5102351" cy="8229600"/>
            </a:xfrm>
            <a:prstGeom prst="rect">
              <a:avLst/>
            </a:prstGeom>
            <a:noFill/>
            <a:ln>
              <a:noFill/>
            </a:ln>
          </p:spPr>
        </p:pic>
        <p:pic>
          <p:nvPicPr>
            <p:cNvPr id="997" name="Google Shape;997;p31"/>
            <p:cNvPicPr preferRelativeResize="0"/>
            <p:nvPr/>
          </p:nvPicPr>
          <p:blipFill rotWithShape="1">
            <a:blip r:embed="rId63">
              <a:alphaModFix/>
            </a:blip>
            <a:srcRect b="0" l="0" r="0" t="0"/>
            <a:stretch/>
          </p:blipFill>
          <p:spPr>
            <a:xfrm>
              <a:off x="5793130" y="5078742"/>
              <a:ext cx="7118705" cy="5208255"/>
            </a:xfrm>
            <a:prstGeom prst="rect">
              <a:avLst/>
            </a:prstGeom>
            <a:noFill/>
            <a:ln>
              <a:noFill/>
            </a:ln>
          </p:spPr>
        </p:pic>
        <p:sp>
          <p:nvSpPr>
            <p:cNvPr id="998" name="Google Shape;998;p31"/>
            <p:cNvSpPr/>
            <p:nvPr/>
          </p:nvSpPr>
          <p:spPr>
            <a:xfrm>
              <a:off x="6293815" y="6499097"/>
              <a:ext cx="3583940" cy="3356610"/>
            </a:xfrm>
            <a:custGeom>
              <a:rect b="b" l="l" r="r" t="t"/>
              <a:pathLst>
                <a:path extrusionOk="0" h="3356609" w="3583940">
                  <a:moveTo>
                    <a:pt x="374192" y="842645"/>
                  </a:moveTo>
                  <a:lnTo>
                    <a:pt x="318554" y="838708"/>
                  </a:lnTo>
                  <a:lnTo>
                    <a:pt x="316077" y="863739"/>
                  </a:lnTo>
                  <a:lnTo>
                    <a:pt x="310540" y="886091"/>
                  </a:lnTo>
                  <a:lnTo>
                    <a:pt x="290233" y="922782"/>
                  </a:lnTo>
                  <a:lnTo>
                    <a:pt x="259181" y="948334"/>
                  </a:lnTo>
                  <a:lnTo>
                    <a:pt x="218998" y="962152"/>
                  </a:lnTo>
                  <a:lnTo>
                    <a:pt x="200710" y="964234"/>
                  </a:lnTo>
                  <a:lnTo>
                    <a:pt x="182638" y="963790"/>
                  </a:lnTo>
                  <a:lnTo>
                    <a:pt x="130543" y="947381"/>
                  </a:lnTo>
                  <a:lnTo>
                    <a:pt x="90474" y="906526"/>
                  </a:lnTo>
                  <a:lnTo>
                    <a:pt x="71780" y="866876"/>
                  </a:lnTo>
                  <a:lnTo>
                    <a:pt x="59486" y="819404"/>
                  </a:lnTo>
                  <a:lnTo>
                    <a:pt x="55562" y="779614"/>
                  </a:lnTo>
                  <a:lnTo>
                    <a:pt x="56070" y="759739"/>
                  </a:lnTo>
                  <a:lnTo>
                    <a:pt x="62572" y="720763"/>
                  </a:lnTo>
                  <a:lnTo>
                    <a:pt x="91363" y="672338"/>
                  </a:lnTo>
                  <a:lnTo>
                    <a:pt x="123380" y="649389"/>
                  </a:lnTo>
                  <a:lnTo>
                    <a:pt x="165023" y="636143"/>
                  </a:lnTo>
                  <a:lnTo>
                    <a:pt x="184569" y="633958"/>
                  </a:lnTo>
                  <a:lnTo>
                    <a:pt x="202844" y="634593"/>
                  </a:lnTo>
                  <a:lnTo>
                    <a:pt x="250228" y="653542"/>
                  </a:lnTo>
                  <a:lnTo>
                    <a:pt x="276237" y="681926"/>
                  </a:lnTo>
                  <a:lnTo>
                    <a:pt x="287705" y="701040"/>
                  </a:lnTo>
                  <a:lnTo>
                    <a:pt x="337997" y="679323"/>
                  </a:lnTo>
                  <a:lnTo>
                    <a:pt x="323634" y="654710"/>
                  </a:lnTo>
                  <a:lnTo>
                    <a:pt x="306819" y="633958"/>
                  </a:lnTo>
                  <a:lnTo>
                    <a:pt x="306692" y="633780"/>
                  </a:lnTo>
                  <a:lnTo>
                    <a:pt x="265099" y="602996"/>
                  </a:lnTo>
                  <a:lnTo>
                    <a:pt x="214998" y="588137"/>
                  </a:lnTo>
                  <a:lnTo>
                    <a:pt x="187375" y="587146"/>
                  </a:lnTo>
                  <a:lnTo>
                    <a:pt x="158038" y="590423"/>
                  </a:lnTo>
                  <a:lnTo>
                    <a:pt x="108026" y="605586"/>
                  </a:lnTo>
                  <a:lnTo>
                    <a:pt x="64693" y="632079"/>
                  </a:lnTo>
                  <a:lnTo>
                    <a:pt x="30759" y="669086"/>
                  </a:lnTo>
                  <a:lnTo>
                    <a:pt x="8940" y="715518"/>
                  </a:lnTo>
                  <a:lnTo>
                    <a:pt x="0" y="769594"/>
                  </a:lnTo>
                  <a:lnTo>
                    <a:pt x="558" y="798855"/>
                  </a:lnTo>
                  <a:lnTo>
                    <a:pt x="10947" y="857719"/>
                  </a:lnTo>
                  <a:lnTo>
                    <a:pt x="31242" y="909777"/>
                  </a:lnTo>
                  <a:lnTo>
                    <a:pt x="61226" y="955243"/>
                  </a:lnTo>
                  <a:lnTo>
                    <a:pt x="99136" y="988060"/>
                  </a:lnTo>
                  <a:lnTo>
                    <a:pt x="144932" y="1007059"/>
                  </a:lnTo>
                  <a:lnTo>
                    <a:pt x="171348" y="1010894"/>
                  </a:lnTo>
                  <a:lnTo>
                    <a:pt x="200228" y="1010869"/>
                  </a:lnTo>
                  <a:lnTo>
                    <a:pt x="261404" y="999439"/>
                  </a:lnTo>
                  <a:lnTo>
                    <a:pt x="311556" y="972718"/>
                  </a:lnTo>
                  <a:lnTo>
                    <a:pt x="348538" y="930732"/>
                  </a:lnTo>
                  <a:lnTo>
                    <a:pt x="369684" y="875296"/>
                  </a:lnTo>
                  <a:lnTo>
                    <a:pt x="374192" y="842645"/>
                  </a:lnTo>
                  <a:close/>
                </a:path>
                <a:path extrusionOk="0" h="3356609" w="3583940">
                  <a:moveTo>
                    <a:pt x="478548" y="1653603"/>
                  </a:moveTo>
                  <a:lnTo>
                    <a:pt x="467194" y="1607756"/>
                  </a:lnTo>
                  <a:lnTo>
                    <a:pt x="438238" y="1573098"/>
                  </a:lnTo>
                  <a:lnTo>
                    <a:pt x="390575" y="1551432"/>
                  </a:lnTo>
                  <a:lnTo>
                    <a:pt x="328066" y="1543469"/>
                  </a:lnTo>
                  <a:lnTo>
                    <a:pt x="266141" y="1539633"/>
                  </a:lnTo>
                  <a:lnTo>
                    <a:pt x="241681" y="1536573"/>
                  </a:lnTo>
                  <a:lnTo>
                    <a:pt x="203212" y="1521091"/>
                  </a:lnTo>
                  <a:lnTo>
                    <a:pt x="188595" y="1482153"/>
                  </a:lnTo>
                  <a:lnTo>
                    <a:pt x="190728" y="1470304"/>
                  </a:lnTo>
                  <a:lnTo>
                    <a:pt x="215163" y="1437779"/>
                  </a:lnTo>
                  <a:lnTo>
                    <a:pt x="271183" y="1417447"/>
                  </a:lnTo>
                  <a:lnTo>
                    <a:pt x="293166" y="1414818"/>
                  </a:lnTo>
                  <a:lnTo>
                    <a:pt x="312775" y="1415084"/>
                  </a:lnTo>
                  <a:lnTo>
                    <a:pt x="357441" y="1433436"/>
                  </a:lnTo>
                  <a:lnTo>
                    <a:pt x="382955" y="1477137"/>
                  </a:lnTo>
                  <a:lnTo>
                    <a:pt x="433374" y="1464183"/>
                  </a:lnTo>
                  <a:lnTo>
                    <a:pt x="428561" y="1447228"/>
                  </a:lnTo>
                  <a:lnTo>
                    <a:pt x="421767" y="1431594"/>
                  </a:lnTo>
                  <a:lnTo>
                    <a:pt x="412991" y="1417269"/>
                  </a:lnTo>
                  <a:lnTo>
                    <a:pt x="410959" y="1414818"/>
                  </a:lnTo>
                  <a:lnTo>
                    <a:pt x="402259" y="1404239"/>
                  </a:lnTo>
                  <a:lnTo>
                    <a:pt x="359600" y="1376426"/>
                  </a:lnTo>
                  <a:lnTo>
                    <a:pt x="303288" y="1366939"/>
                  </a:lnTo>
                  <a:lnTo>
                    <a:pt x="282409" y="1367866"/>
                  </a:lnTo>
                  <a:lnTo>
                    <a:pt x="240830" y="1375308"/>
                  </a:lnTo>
                  <a:lnTo>
                    <a:pt x="205117" y="1388795"/>
                  </a:lnTo>
                  <a:lnTo>
                    <a:pt x="162864" y="1419987"/>
                  </a:lnTo>
                  <a:lnTo>
                    <a:pt x="140563" y="1461947"/>
                  </a:lnTo>
                  <a:lnTo>
                    <a:pt x="137033" y="1492046"/>
                  </a:lnTo>
                  <a:lnTo>
                    <a:pt x="138607" y="1507236"/>
                  </a:lnTo>
                  <a:lnTo>
                    <a:pt x="153479" y="1544383"/>
                  </a:lnTo>
                  <a:lnTo>
                    <a:pt x="183210" y="1572196"/>
                  </a:lnTo>
                  <a:lnTo>
                    <a:pt x="225666" y="1588223"/>
                  </a:lnTo>
                  <a:lnTo>
                    <a:pt x="266814" y="1593888"/>
                  </a:lnTo>
                  <a:lnTo>
                    <a:pt x="320078" y="1597609"/>
                  </a:lnTo>
                  <a:lnTo>
                    <a:pt x="341401" y="1599323"/>
                  </a:lnTo>
                  <a:lnTo>
                    <a:pt x="381520" y="1605699"/>
                  </a:lnTo>
                  <a:lnTo>
                    <a:pt x="415493" y="1626527"/>
                  </a:lnTo>
                  <a:lnTo>
                    <a:pt x="427215" y="1660423"/>
                  </a:lnTo>
                  <a:lnTo>
                    <a:pt x="426656" y="1669592"/>
                  </a:lnTo>
                  <a:lnTo>
                    <a:pt x="409155" y="1704327"/>
                  </a:lnTo>
                  <a:lnTo>
                    <a:pt x="366788" y="1730032"/>
                  </a:lnTo>
                  <a:lnTo>
                    <a:pt x="321640" y="1739607"/>
                  </a:lnTo>
                  <a:lnTo>
                    <a:pt x="305358" y="1740204"/>
                  </a:lnTo>
                  <a:lnTo>
                    <a:pt x="289636" y="1739176"/>
                  </a:lnTo>
                  <a:lnTo>
                    <a:pt x="248208" y="1726933"/>
                  </a:lnTo>
                  <a:lnTo>
                    <a:pt x="213829" y="1692236"/>
                  </a:lnTo>
                  <a:lnTo>
                    <a:pt x="202996" y="1665732"/>
                  </a:lnTo>
                  <a:lnTo>
                    <a:pt x="153466" y="1679194"/>
                  </a:lnTo>
                  <a:lnTo>
                    <a:pt x="166420" y="1716379"/>
                  </a:lnTo>
                  <a:lnTo>
                    <a:pt x="188518" y="1747647"/>
                  </a:lnTo>
                  <a:lnTo>
                    <a:pt x="235966" y="1779282"/>
                  </a:lnTo>
                  <a:lnTo>
                    <a:pt x="275894" y="1788591"/>
                  </a:lnTo>
                  <a:lnTo>
                    <a:pt x="298589" y="1789684"/>
                  </a:lnTo>
                  <a:lnTo>
                    <a:pt x="323138" y="1788401"/>
                  </a:lnTo>
                  <a:lnTo>
                    <a:pt x="370357" y="1780019"/>
                  </a:lnTo>
                  <a:lnTo>
                    <a:pt x="407746" y="1765211"/>
                  </a:lnTo>
                  <a:lnTo>
                    <a:pt x="442201" y="1740204"/>
                  </a:lnTo>
                  <a:lnTo>
                    <a:pt x="451408" y="1730667"/>
                  </a:lnTo>
                  <a:lnTo>
                    <a:pt x="461505" y="1716646"/>
                  </a:lnTo>
                  <a:lnTo>
                    <a:pt x="469315" y="1701419"/>
                  </a:lnTo>
                  <a:lnTo>
                    <a:pt x="474789" y="1685518"/>
                  </a:lnTo>
                  <a:lnTo>
                    <a:pt x="477862" y="1669580"/>
                  </a:lnTo>
                  <a:lnTo>
                    <a:pt x="478548" y="1653603"/>
                  </a:lnTo>
                  <a:close/>
                </a:path>
                <a:path extrusionOk="0" h="3356609" w="3583940">
                  <a:moveTo>
                    <a:pt x="582726" y="2536380"/>
                  </a:moveTo>
                  <a:lnTo>
                    <a:pt x="580555" y="2524277"/>
                  </a:lnTo>
                  <a:lnTo>
                    <a:pt x="574217" y="2488819"/>
                  </a:lnTo>
                  <a:lnTo>
                    <a:pt x="375843" y="2524277"/>
                  </a:lnTo>
                  <a:lnTo>
                    <a:pt x="312458" y="2169033"/>
                  </a:lnTo>
                  <a:lnTo>
                    <a:pt x="259130" y="2178558"/>
                  </a:lnTo>
                  <a:lnTo>
                    <a:pt x="331139" y="2581325"/>
                  </a:lnTo>
                  <a:lnTo>
                    <a:pt x="582726" y="2536380"/>
                  </a:lnTo>
                  <a:close/>
                </a:path>
                <a:path extrusionOk="0" h="3356609" w="3583940">
                  <a:moveTo>
                    <a:pt x="789355" y="3299841"/>
                  </a:moveTo>
                  <a:lnTo>
                    <a:pt x="757161" y="3119551"/>
                  </a:lnTo>
                  <a:lnTo>
                    <a:pt x="755357" y="3109404"/>
                  </a:lnTo>
                  <a:lnTo>
                    <a:pt x="717473" y="2897124"/>
                  </a:lnTo>
                  <a:lnTo>
                    <a:pt x="664133" y="2906636"/>
                  </a:lnTo>
                  <a:lnTo>
                    <a:pt x="693724" y="3072015"/>
                  </a:lnTo>
                  <a:lnTo>
                    <a:pt x="484428" y="3109404"/>
                  </a:lnTo>
                  <a:lnTo>
                    <a:pt x="454837" y="2944037"/>
                  </a:lnTo>
                  <a:lnTo>
                    <a:pt x="401497" y="2953550"/>
                  </a:lnTo>
                  <a:lnTo>
                    <a:pt x="473506" y="3356267"/>
                  </a:lnTo>
                  <a:lnTo>
                    <a:pt x="526719" y="3346754"/>
                  </a:lnTo>
                  <a:lnTo>
                    <a:pt x="492810" y="3156928"/>
                  </a:lnTo>
                  <a:lnTo>
                    <a:pt x="702233" y="3119539"/>
                  </a:lnTo>
                  <a:lnTo>
                    <a:pt x="736142" y="3309353"/>
                  </a:lnTo>
                  <a:lnTo>
                    <a:pt x="789355" y="3299841"/>
                  </a:lnTo>
                  <a:close/>
                </a:path>
                <a:path extrusionOk="0" h="3356609" w="3583940">
                  <a:moveTo>
                    <a:pt x="937310" y="873887"/>
                  </a:moveTo>
                  <a:lnTo>
                    <a:pt x="847648" y="776732"/>
                  </a:lnTo>
                  <a:lnTo>
                    <a:pt x="807364" y="740371"/>
                  </a:lnTo>
                  <a:lnTo>
                    <a:pt x="798766" y="734441"/>
                  </a:lnTo>
                  <a:lnTo>
                    <a:pt x="793800" y="731012"/>
                  </a:lnTo>
                  <a:lnTo>
                    <a:pt x="786790" y="727189"/>
                  </a:lnTo>
                  <a:lnTo>
                    <a:pt x="778522" y="723519"/>
                  </a:lnTo>
                  <a:lnTo>
                    <a:pt x="768972" y="720051"/>
                  </a:lnTo>
                  <a:lnTo>
                    <a:pt x="758113" y="716788"/>
                  </a:lnTo>
                  <a:lnTo>
                    <a:pt x="784250" y="706628"/>
                  </a:lnTo>
                  <a:lnTo>
                    <a:pt x="791311" y="702691"/>
                  </a:lnTo>
                  <a:lnTo>
                    <a:pt x="806132" y="694448"/>
                  </a:lnTo>
                  <a:lnTo>
                    <a:pt x="823734" y="680250"/>
                  </a:lnTo>
                  <a:lnTo>
                    <a:pt x="837107" y="664083"/>
                  </a:lnTo>
                  <a:lnTo>
                    <a:pt x="846455" y="646404"/>
                  </a:lnTo>
                  <a:lnTo>
                    <a:pt x="852055" y="627621"/>
                  </a:lnTo>
                  <a:lnTo>
                    <a:pt x="853884" y="607783"/>
                  </a:lnTo>
                  <a:lnTo>
                    <a:pt x="851966" y="586867"/>
                  </a:lnTo>
                  <a:lnTo>
                    <a:pt x="848029" y="570826"/>
                  </a:lnTo>
                  <a:lnTo>
                    <a:pt x="842137" y="555853"/>
                  </a:lnTo>
                  <a:lnTo>
                    <a:pt x="835507" y="544169"/>
                  </a:lnTo>
                  <a:lnTo>
                    <a:pt x="834263" y="541972"/>
                  </a:lnTo>
                  <a:lnTo>
                    <a:pt x="824407" y="529221"/>
                  </a:lnTo>
                  <a:lnTo>
                    <a:pt x="813041" y="518109"/>
                  </a:lnTo>
                  <a:lnTo>
                    <a:pt x="800658" y="509371"/>
                  </a:lnTo>
                  <a:lnTo>
                    <a:pt x="798118" y="508165"/>
                  </a:lnTo>
                  <a:lnTo>
                    <a:pt x="798118" y="606386"/>
                  </a:lnTo>
                  <a:lnTo>
                    <a:pt x="797750" y="615988"/>
                  </a:lnTo>
                  <a:lnTo>
                    <a:pt x="782180" y="651421"/>
                  </a:lnTo>
                  <a:lnTo>
                    <a:pt x="742200" y="674547"/>
                  </a:lnTo>
                  <a:lnTo>
                    <a:pt x="595426" y="702691"/>
                  </a:lnTo>
                  <a:lnTo>
                    <a:pt x="571677" y="569468"/>
                  </a:lnTo>
                  <a:lnTo>
                    <a:pt x="699058" y="546735"/>
                  </a:lnTo>
                  <a:lnTo>
                    <a:pt x="720204" y="544169"/>
                  </a:lnTo>
                  <a:lnTo>
                    <a:pt x="738708" y="544436"/>
                  </a:lnTo>
                  <a:lnTo>
                    <a:pt x="778713" y="561670"/>
                  </a:lnTo>
                  <a:lnTo>
                    <a:pt x="797102" y="596646"/>
                  </a:lnTo>
                  <a:lnTo>
                    <a:pt x="798118" y="606386"/>
                  </a:lnTo>
                  <a:lnTo>
                    <a:pt x="798118" y="508165"/>
                  </a:lnTo>
                  <a:lnTo>
                    <a:pt x="787222" y="502958"/>
                  </a:lnTo>
                  <a:lnTo>
                    <a:pt x="772718" y="498856"/>
                  </a:lnTo>
                  <a:lnTo>
                    <a:pt x="756259" y="496887"/>
                  </a:lnTo>
                  <a:lnTo>
                    <a:pt x="736815" y="496862"/>
                  </a:lnTo>
                  <a:lnTo>
                    <a:pt x="714400" y="498792"/>
                  </a:lnTo>
                  <a:lnTo>
                    <a:pt x="689025" y="502666"/>
                  </a:lnTo>
                  <a:lnTo>
                    <a:pt x="510463" y="534543"/>
                  </a:lnTo>
                  <a:lnTo>
                    <a:pt x="582345" y="937260"/>
                  </a:lnTo>
                  <a:lnTo>
                    <a:pt x="635685" y="927735"/>
                  </a:lnTo>
                  <a:lnTo>
                    <a:pt x="603681" y="748919"/>
                  </a:lnTo>
                  <a:lnTo>
                    <a:pt x="675119" y="736257"/>
                  </a:lnTo>
                  <a:lnTo>
                    <a:pt x="683323" y="735164"/>
                  </a:lnTo>
                  <a:lnTo>
                    <a:pt x="690118" y="734568"/>
                  </a:lnTo>
                  <a:lnTo>
                    <a:pt x="695502" y="734441"/>
                  </a:lnTo>
                  <a:lnTo>
                    <a:pt x="701992" y="735139"/>
                  </a:lnTo>
                  <a:lnTo>
                    <a:pt x="744677" y="755294"/>
                  </a:lnTo>
                  <a:lnTo>
                    <a:pt x="774979" y="783361"/>
                  </a:lnTo>
                  <a:lnTo>
                    <a:pt x="801928" y="811530"/>
                  </a:lnTo>
                  <a:lnTo>
                    <a:pt x="870254" y="885825"/>
                  </a:lnTo>
                  <a:lnTo>
                    <a:pt x="937310" y="873887"/>
                  </a:lnTo>
                  <a:close/>
                </a:path>
                <a:path extrusionOk="0" h="3356609" w="3583940">
                  <a:moveTo>
                    <a:pt x="1025537" y="1509522"/>
                  </a:moveTo>
                  <a:lnTo>
                    <a:pt x="1021384" y="1450467"/>
                  </a:lnTo>
                  <a:lnTo>
                    <a:pt x="1005268" y="1394244"/>
                  </a:lnTo>
                  <a:lnTo>
                    <a:pt x="978585" y="1346581"/>
                  </a:lnTo>
                  <a:lnTo>
                    <a:pt x="970508" y="1337030"/>
                  </a:lnTo>
                  <a:lnTo>
                    <a:pt x="970508" y="1497076"/>
                  </a:lnTo>
                  <a:lnTo>
                    <a:pt x="968971" y="1530591"/>
                  </a:lnTo>
                  <a:lnTo>
                    <a:pt x="948994" y="1586992"/>
                  </a:lnTo>
                  <a:lnTo>
                    <a:pt x="910399" y="1626590"/>
                  </a:lnTo>
                  <a:lnTo>
                    <a:pt x="857427" y="1646936"/>
                  </a:lnTo>
                  <a:lnTo>
                    <a:pt x="828675" y="1649361"/>
                  </a:lnTo>
                  <a:lnTo>
                    <a:pt x="801497" y="1646135"/>
                  </a:lnTo>
                  <a:lnTo>
                    <a:pt x="751763" y="1622552"/>
                  </a:lnTo>
                  <a:lnTo>
                    <a:pt x="713549" y="1578190"/>
                  </a:lnTo>
                  <a:lnTo>
                    <a:pt x="692200" y="1514856"/>
                  </a:lnTo>
                  <a:lnTo>
                    <a:pt x="687158" y="1472222"/>
                  </a:lnTo>
                  <a:lnTo>
                    <a:pt x="688428" y="1435150"/>
                  </a:lnTo>
                  <a:lnTo>
                    <a:pt x="709726" y="1377823"/>
                  </a:lnTo>
                  <a:lnTo>
                    <a:pt x="749261" y="1340700"/>
                  </a:lnTo>
                  <a:lnTo>
                    <a:pt x="800150" y="1321562"/>
                  </a:lnTo>
                  <a:lnTo>
                    <a:pt x="819785" y="1319377"/>
                  </a:lnTo>
                  <a:lnTo>
                    <a:pt x="838911" y="1319872"/>
                  </a:lnTo>
                  <a:lnTo>
                    <a:pt x="892632" y="1337360"/>
                  </a:lnTo>
                  <a:lnTo>
                    <a:pt x="934389" y="1377061"/>
                  </a:lnTo>
                  <a:lnTo>
                    <a:pt x="953998" y="1414678"/>
                  </a:lnTo>
                  <a:lnTo>
                    <a:pt x="966393" y="1459992"/>
                  </a:lnTo>
                  <a:lnTo>
                    <a:pt x="970508" y="1497076"/>
                  </a:lnTo>
                  <a:lnTo>
                    <a:pt x="970508" y="1337030"/>
                  </a:lnTo>
                  <a:lnTo>
                    <a:pt x="942200" y="1309230"/>
                  </a:lnTo>
                  <a:lnTo>
                    <a:pt x="897051" y="1284351"/>
                  </a:lnTo>
                  <a:lnTo>
                    <a:pt x="845934" y="1272946"/>
                  </a:lnTo>
                  <a:lnTo>
                    <a:pt x="819213" y="1272552"/>
                  </a:lnTo>
                  <a:lnTo>
                    <a:pt x="791768" y="1275715"/>
                  </a:lnTo>
                  <a:lnTo>
                    <a:pt x="751763" y="1286535"/>
                  </a:lnTo>
                  <a:lnTo>
                    <a:pt x="716927" y="1303718"/>
                  </a:lnTo>
                  <a:lnTo>
                    <a:pt x="662863" y="1357249"/>
                  </a:lnTo>
                  <a:lnTo>
                    <a:pt x="644880" y="1392593"/>
                  </a:lnTo>
                  <a:lnTo>
                    <a:pt x="634580" y="1432140"/>
                  </a:lnTo>
                  <a:lnTo>
                    <a:pt x="631977" y="1475892"/>
                  </a:lnTo>
                  <a:lnTo>
                    <a:pt x="637082" y="1523873"/>
                  </a:lnTo>
                  <a:lnTo>
                    <a:pt x="652068" y="1574507"/>
                  </a:lnTo>
                  <a:lnTo>
                    <a:pt x="678103" y="1620266"/>
                  </a:lnTo>
                  <a:lnTo>
                    <a:pt x="714209" y="1657705"/>
                  </a:lnTo>
                  <a:lnTo>
                    <a:pt x="759383" y="1683131"/>
                  </a:lnTo>
                  <a:lnTo>
                    <a:pt x="810844" y="1695259"/>
                  </a:lnTo>
                  <a:lnTo>
                    <a:pt x="837920" y="1695742"/>
                  </a:lnTo>
                  <a:lnTo>
                    <a:pt x="865936" y="1692529"/>
                  </a:lnTo>
                  <a:lnTo>
                    <a:pt x="915466" y="1677225"/>
                  </a:lnTo>
                  <a:lnTo>
                    <a:pt x="959281" y="1650111"/>
                  </a:lnTo>
                  <a:lnTo>
                    <a:pt x="993914" y="1612201"/>
                  </a:lnTo>
                  <a:lnTo>
                    <a:pt x="1016177" y="1564386"/>
                  </a:lnTo>
                  <a:lnTo>
                    <a:pt x="1022553" y="1537487"/>
                  </a:lnTo>
                  <a:lnTo>
                    <a:pt x="1025537" y="1509522"/>
                  </a:lnTo>
                  <a:close/>
                </a:path>
                <a:path extrusionOk="0" h="3356609" w="3583940">
                  <a:moveTo>
                    <a:pt x="1102563" y="2296147"/>
                  </a:moveTo>
                  <a:lnTo>
                    <a:pt x="1098346" y="2236978"/>
                  </a:lnTo>
                  <a:lnTo>
                    <a:pt x="1082294" y="2180844"/>
                  </a:lnTo>
                  <a:lnTo>
                    <a:pt x="1055674" y="2133092"/>
                  </a:lnTo>
                  <a:lnTo>
                    <a:pt x="1047546" y="2123516"/>
                  </a:lnTo>
                  <a:lnTo>
                    <a:pt x="1047546" y="2283714"/>
                  </a:lnTo>
                  <a:lnTo>
                    <a:pt x="1045997" y="2317229"/>
                  </a:lnTo>
                  <a:lnTo>
                    <a:pt x="1025956" y="2373630"/>
                  </a:lnTo>
                  <a:lnTo>
                    <a:pt x="987475" y="2413177"/>
                  </a:lnTo>
                  <a:lnTo>
                    <a:pt x="934516" y="2433574"/>
                  </a:lnTo>
                  <a:lnTo>
                    <a:pt x="905764" y="2435987"/>
                  </a:lnTo>
                  <a:lnTo>
                    <a:pt x="878586" y="2432723"/>
                  </a:lnTo>
                  <a:lnTo>
                    <a:pt x="828852" y="2409190"/>
                  </a:lnTo>
                  <a:lnTo>
                    <a:pt x="790625" y="2364829"/>
                  </a:lnTo>
                  <a:lnTo>
                    <a:pt x="769162" y="2301494"/>
                  </a:lnTo>
                  <a:lnTo>
                    <a:pt x="764184" y="2258860"/>
                  </a:lnTo>
                  <a:lnTo>
                    <a:pt x="765454" y="2221788"/>
                  </a:lnTo>
                  <a:lnTo>
                    <a:pt x="786815" y="2164461"/>
                  </a:lnTo>
                  <a:lnTo>
                    <a:pt x="826350" y="2127288"/>
                  </a:lnTo>
                  <a:lnTo>
                    <a:pt x="877239" y="2108200"/>
                  </a:lnTo>
                  <a:lnTo>
                    <a:pt x="896874" y="2105964"/>
                  </a:lnTo>
                  <a:lnTo>
                    <a:pt x="916000" y="2106460"/>
                  </a:lnTo>
                  <a:lnTo>
                    <a:pt x="969695" y="2123998"/>
                  </a:lnTo>
                  <a:lnTo>
                    <a:pt x="1011478" y="2163699"/>
                  </a:lnTo>
                  <a:lnTo>
                    <a:pt x="1031049" y="2201265"/>
                  </a:lnTo>
                  <a:lnTo>
                    <a:pt x="1043482" y="2246630"/>
                  </a:lnTo>
                  <a:lnTo>
                    <a:pt x="1047546" y="2283714"/>
                  </a:lnTo>
                  <a:lnTo>
                    <a:pt x="1047546" y="2123516"/>
                  </a:lnTo>
                  <a:lnTo>
                    <a:pt x="1038567" y="2112924"/>
                  </a:lnTo>
                  <a:lnTo>
                    <a:pt x="1030693" y="2105964"/>
                  </a:lnTo>
                  <a:lnTo>
                    <a:pt x="1019263" y="2095855"/>
                  </a:lnTo>
                  <a:lnTo>
                    <a:pt x="974013" y="2070989"/>
                  </a:lnTo>
                  <a:lnTo>
                    <a:pt x="922934" y="2059533"/>
                  </a:lnTo>
                  <a:lnTo>
                    <a:pt x="896226" y="2059178"/>
                  </a:lnTo>
                  <a:lnTo>
                    <a:pt x="868730" y="2062353"/>
                  </a:lnTo>
                  <a:lnTo>
                    <a:pt x="828738" y="2073173"/>
                  </a:lnTo>
                  <a:lnTo>
                    <a:pt x="793953" y="2090356"/>
                  </a:lnTo>
                  <a:lnTo>
                    <a:pt x="739952" y="2143899"/>
                  </a:lnTo>
                  <a:lnTo>
                    <a:pt x="721893" y="2179180"/>
                  </a:lnTo>
                  <a:lnTo>
                    <a:pt x="711555" y="2218728"/>
                  </a:lnTo>
                  <a:lnTo>
                    <a:pt x="708939" y="2262517"/>
                  </a:lnTo>
                  <a:lnTo>
                    <a:pt x="714044" y="2310511"/>
                  </a:lnTo>
                  <a:lnTo>
                    <a:pt x="729081" y="2361095"/>
                  </a:lnTo>
                  <a:lnTo>
                    <a:pt x="755192" y="2406904"/>
                  </a:lnTo>
                  <a:lnTo>
                    <a:pt x="791235" y="2444343"/>
                  </a:lnTo>
                  <a:lnTo>
                    <a:pt x="836345" y="2469769"/>
                  </a:lnTo>
                  <a:lnTo>
                    <a:pt x="887857" y="2481859"/>
                  </a:lnTo>
                  <a:lnTo>
                    <a:pt x="914933" y="2482367"/>
                  </a:lnTo>
                  <a:lnTo>
                    <a:pt x="942898" y="2479167"/>
                  </a:lnTo>
                  <a:lnTo>
                    <a:pt x="992517" y="2463825"/>
                  </a:lnTo>
                  <a:lnTo>
                    <a:pt x="1036243" y="2436749"/>
                  </a:lnTo>
                  <a:lnTo>
                    <a:pt x="1037056" y="2435987"/>
                  </a:lnTo>
                  <a:lnTo>
                    <a:pt x="1055166" y="2419032"/>
                  </a:lnTo>
                  <a:lnTo>
                    <a:pt x="1070991" y="2398839"/>
                  </a:lnTo>
                  <a:lnTo>
                    <a:pt x="1083691" y="2376170"/>
                  </a:lnTo>
                  <a:lnTo>
                    <a:pt x="1093266" y="2351024"/>
                  </a:lnTo>
                  <a:lnTo>
                    <a:pt x="1099591" y="2324125"/>
                  </a:lnTo>
                  <a:lnTo>
                    <a:pt x="1102563" y="2296147"/>
                  </a:lnTo>
                  <a:close/>
                </a:path>
                <a:path extrusionOk="0" h="3356609" w="3583940">
                  <a:moveTo>
                    <a:pt x="1298498" y="3208883"/>
                  </a:moveTo>
                  <a:lnTo>
                    <a:pt x="1297901" y="3205530"/>
                  </a:lnTo>
                  <a:lnTo>
                    <a:pt x="1290116" y="3161360"/>
                  </a:lnTo>
                  <a:lnTo>
                    <a:pt x="1042847" y="3205530"/>
                  </a:lnTo>
                  <a:lnTo>
                    <a:pt x="1018336" y="3068447"/>
                  </a:lnTo>
                  <a:lnTo>
                    <a:pt x="1241094" y="3028645"/>
                  </a:lnTo>
                  <a:lnTo>
                    <a:pt x="1239774" y="3021203"/>
                  </a:lnTo>
                  <a:lnTo>
                    <a:pt x="1232712" y="2981401"/>
                  </a:lnTo>
                  <a:lnTo>
                    <a:pt x="1009954" y="3021203"/>
                  </a:lnTo>
                  <a:lnTo>
                    <a:pt x="987856" y="2897860"/>
                  </a:lnTo>
                  <a:lnTo>
                    <a:pt x="1225727" y="2855366"/>
                  </a:lnTo>
                  <a:lnTo>
                    <a:pt x="1217218" y="2807843"/>
                  </a:lnTo>
                  <a:lnTo>
                    <a:pt x="926134" y="2859849"/>
                  </a:lnTo>
                  <a:lnTo>
                    <a:pt x="998016" y="3262566"/>
                  </a:lnTo>
                  <a:lnTo>
                    <a:pt x="1298498" y="3208883"/>
                  </a:lnTo>
                  <a:close/>
                </a:path>
                <a:path extrusionOk="0" h="3356609" w="3583940">
                  <a:moveTo>
                    <a:pt x="1408226" y="789686"/>
                  </a:moveTo>
                  <a:lnTo>
                    <a:pt x="1407629" y="786384"/>
                  </a:lnTo>
                  <a:lnTo>
                    <a:pt x="1399717" y="742188"/>
                  </a:lnTo>
                  <a:lnTo>
                    <a:pt x="1152575" y="786384"/>
                  </a:lnTo>
                  <a:lnTo>
                    <a:pt x="1128064" y="649224"/>
                  </a:lnTo>
                  <a:lnTo>
                    <a:pt x="1350822" y="609473"/>
                  </a:lnTo>
                  <a:lnTo>
                    <a:pt x="1349489" y="601980"/>
                  </a:lnTo>
                  <a:lnTo>
                    <a:pt x="1342440" y="562229"/>
                  </a:lnTo>
                  <a:lnTo>
                    <a:pt x="1119555" y="601980"/>
                  </a:lnTo>
                  <a:lnTo>
                    <a:pt x="1097584" y="478663"/>
                  </a:lnTo>
                  <a:lnTo>
                    <a:pt x="1335455" y="436118"/>
                  </a:lnTo>
                  <a:lnTo>
                    <a:pt x="1326946" y="388620"/>
                  </a:lnTo>
                  <a:lnTo>
                    <a:pt x="1035735" y="440690"/>
                  </a:lnTo>
                  <a:lnTo>
                    <a:pt x="1107744" y="843407"/>
                  </a:lnTo>
                  <a:lnTo>
                    <a:pt x="1408226" y="789686"/>
                  </a:lnTo>
                  <a:close/>
                </a:path>
                <a:path extrusionOk="0" h="3356609" w="3583940">
                  <a:moveTo>
                    <a:pt x="1538351" y="1445996"/>
                  </a:moveTo>
                  <a:lnTo>
                    <a:pt x="1536331" y="1419872"/>
                  </a:lnTo>
                  <a:lnTo>
                    <a:pt x="1532051" y="1390904"/>
                  </a:lnTo>
                  <a:lnTo>
                    <a:pt x="1490522" y="1158240"/>
                  </a:lnTo>
                  <a:lnTo>
                    <a:pt x="1437182" y="1167765"/>
                  </a:lnTo>
                  <a:lnTo>
                    <a:pt x="1478711" y="1400175"/>
                  </a:lnTo>
                  <a:lnTo>
                    <a:pt x="1483372" y="1435303"/>
                  </a:lnTo>
                  <a:lnTo>
                    <a:pt x="1480083" y="1488782"/>
                  </a:lnTo>
                  <a:lnTo>
                    <a:pt x="1459522" y="1521371"/>
                  </a:lnTo>
                  <a:lnTo>
                    <a:pt x="1419987" y="1542224"/>
                  </a:lnTo>
                  <a:lnTo>
                    <a:pt x="1376337" y="1550860"/>
                  </a:lnTo>
                  <a:lnTo>
                    <a:pt x="1360703" y="1551038"/>
                  </a:lnTo>
                  <a:lnTo>
                    <a:pt x="1346098" y="1549285"/>
                  </a:lnTo>
                  <a:lnTo>
                    <a:pt x="1309382" y="1532940"/>
                  </a:lnTo>
                  <a:lnTo>
                    <a:pt x="1285379" y="1499908"/>
                  </a:lnTo>
                  <a:lnTo>
                    <a:pt x="1273619" y="1462138"/>
                  </a:lnTo>
                  <a:lnTo>
                    <a:pt x="1227124" y="1205357"/>
                  </a:lnTo>
                  <a:lnTo>
                    <a:pt x="1173784" y="1214882"/>
                  </a:lnTo>
                  <a:lnTo>
                    <a:pt x="1215313" y="1447546"/>
                  </a:lnTo>
                  <a:lnTo>
                    <a:pt x="1229385" y="1504111"/>
                  </a:lnTo>
                  <a:lnTo>
                    <a:pt x="1248714" y="1545717"/>
                  </a:lnTo>
                  <a:lnTo>
                    <a:pt x="1275105" y="1574685"/>
                  </a:lnTo>
                  <a:lnTo>
                    <a:pt x="1310182" y="1592961"/>
                  </a:lnTo>
                  <a:lnTo>
                    <a:pt x="1354010" y="1600301"/>
                  </a:lnTo>
                  <a:lnTo>
                    <a:pt x="1379093" y="1599615"/>
                  </a:lnTo>
                  <a:lnTo>
                    <a:pt x="1433741" y="1589633"/>
                  </a:lnTo>
                  <a:lnTo>
                    <a:pt x="1478788" y="1570012"/>
                  </a:lnTo>
                  <a:lnTo>
                    <a:pt x="1501863" y="1551038"/>
                  </a:lnTo>
                  <a:lnTo>
                    <a:pt x="1510741" y="1541792"/>
                  </a:lnTo>
                  <a:lnTo>
                    <a:pt x="1522082" y="1525638"/>
                  </a:lnTo>
                  <a:lnTo>
                    <a:pt x="1530362" y="1508315"/>
                  </a:lnTo>
                  <a:lnTo>
                    <a:pt x="1535607" y="1489837"/>
                  </a:lnTo>
                  <a:lnTo>
                    <a:pt x="1538097" y="1469313"/>
                  </a:lnTo>
                  <a:lnTo>
                    <a:pt x="1538351" y="1445996"/>
                  </a:lnTo>
                  <a:close/>
                </a:path>
                <a:path extrusionOk="0" h="3356609" w="3583940">
                  <a:moveTo>
                    <a:pt x="1577517" y="1943100"/>
                  </a:moveTo>
                  <a:lnTo>
                    <a:pt x="1523034" y="1952879"/>
                  </a:lnTo>
                  <a:lnTo>
                    <a:pt x="1466519" y="2264791"/>
                  </a:lnTo>
                  <a:lnTo>
                    <a:pt x="1458518" y="2317280"/>
                  </a:lnTo>
                  <a:lnTo>
                    <a:pt x="1456613" y="2334641"/>
                  </a:lnTo>
                  <a:lnTo>
                    <a:pt x="1449273" y="2319769"/>
                  </a:lnTo>
                  <a:lnTo>
                    <a:pt x="1441348" y="2304453"/>
                  </a:lnTo>
                  <a:lnTo>
                    <a:pt x="1432839" y="2288717"/>
                  </a:lnTo>
                  <a:lnTo>
                    <a:pt x="1423720" y="2272538"/>
                  </a:lnTo>
                  <a:lnTo>
                    <a:pt x="1266748" y="1998599"/>
                  </a:lnTo>
                  <a:lnTo>
                    <a:pt x="1209090" y="2008886"/>
                  </a:lnTo>
                  <a:lnTo>
                    <a:pt x="1437055" y="2383790"/>
                  </a:lnTo>
                  <a:lnTo>
                    <a:pt x="1491665" y="2374011"/>
                  </a:lnTo>
                  <a:lnTo>
                    <a:pt x="1499501" y="2334641"/>
                  </a:lnTo>
                  <a:lnTo>
                    <a:pt x="1577517" y="1943100"/>
                  </a:lnTo>
                  <a:close/>
                </a:path>
                <a:path extrusionOk="0" h="3356609" w="3583940">
                  <a:moveTo>
                    <a:pt x="1823135" y="3115170"/>
                  </a:moveTo>
                  <a:lnTo>
                    <a:pt x="1757984" y="3012440"/>
                  </a:lnTo>
                  <a:lnTo>
                    <a:pt x="1747786" y="2996361"/>
                  </a:lnTo>
                  <a:lnTo>
                    <a:pt x="1669465" y="2872867"/>
                  </a:lnTo>
                  <a:lnTo>
                    <a:pt x="1669465" y="2971990"/>
                  </a:lnTo>
                  <a:lnTo>
                    <a:pt x="1532940" y="2996361"/>
                  </a:lnTo>
                  <a:lnTo>
                    <a:pt x="1556054" y="2870339"/>
                  </a:lnTo>
                  <a:lnTo>
                    <a:pt x="1559267" y="2850032"/>
                  </a:lnTo>
                  <a:lnTo>
                    <a:pt x="1561668" y="2829801"/>
                  </a:lnTo>
                  <a:lnTo>
                    <a:pt x="1563268" y="2809646"/>
                  </a:lnTo>
                  <a:lnTo>
                    <a:pt x="1564055" y="2789555"/>
                  </a:lnTo>
                  <a:lnTo>
                    <a:pt x="1572425" y="2806090"/>
                  </a:lnTo>
                  <a:lnTo>
                    <a:pt x="1582483" y="2824670"/>
                  </a:lnTo>
                  <a:lnTo>
                    <a:pt x="1594180" y="2845295"/>
                  </a:lnTo>
                  <a:lnTo>
                    <a:pt x="1607489" y="2867952"/>
                  </a:lnTo>
                  <a:lnTo>
                    <a:pt x="1669465" y="2971990"/>
                  </a:lnTo>
                  <a:lnTo>
                    <a:pt x="1669465" y="2872867"/>
                  </a:lnTo>
                  <a:lnTo>
                    <a:pt x="1616633" y="2789555"/>
                  </a:lnTo>
                  <a:lnTo>
                    <a:pt x="1586407" y="2741892"/>
                  </a:lnTo>
                  <a:lnTo>
                    <a:pt x="1529003" y="2752153"/>
                  </a:lnTo>
                  <a:lnTo>
                    <a:pt x="1446326" y="3182493"/>
                  </a:lnTo>
                  <a:lnTo>
                    <a:pt x="1502841" y="3172383"/>
                  </a:lnTo>
                  <a:lnTo>
                    <a:pt x="1525320" y="3042513"/>
                  </a:lnTo>
                  <a:lnTo>
                    <a:pt x="1693722" y="3012440"/>
                  </a:lnTo>
                  <a:lnTo>
                    <a:pt x="1762429" y="3126016"/>
                  </a:lnTo>
                  <a:lnTo>
                    <a:pt x="1823135" y="3115170"/>
                  </a:lnTo>
                  <a:close/>
                </a:path>
                <a:path extrusionOk="0" h="3356609" w="3583940">
                  <a:moveTo>
                    <a:pt x="1932863" y="695960"/>
                  </a:moveTo>
                  <a:lnTo>
                    <a:pt x="1867700" y="593217"/>
                  </a:lnTo>
                  <a:lnTo>
                    <a:pt x="1857540" y="577215"/>
                  </a:lnTo>
                  <a:lnTo>
                    <a:pt x="1779193" y="453682"/>
                  </a:lnTo>
                  <a:lnTo>
                    <a:pt x="1779193" y="552831"/>
                  </a:lnTo>
                  <a:lnTo>
                    <a:pt x="1642668" y="577215"/>
                  </a:lnTo>
                  <a:lnTo>
                    <a:pt x="1665782" y="451104"/>
                  </a:lnTo>
                  <a:lnTo>
                    <a:pt x="1668970" y="430847"/>
                  </a:lnTo>
                  <a:lnTo>
                    <a:pt x="1671332" y="410629"/>
                  </a:lnTo>
                  <a:lnTo>
                    <a:pt x="1672882" y="390461"/>
                  </a:lnTo>
                  <a:lnTo>
                    <a:pt x="1673656" y="370332"/>
                  </a:lnTo>
                  <a:lnTo>
                    <a:pt x="1682076" y="386892"/>
                  </a:lnTo>
                  <a:lnTo>
                    <a:pt x="1692148" y="405485"/>
                  </a:lnTo>
                  <a:lnTo>
                    <a:pt x="1703844" y="426135"/>
                  </a:lnTo>
                  <a:lnTo>
                    <a:pt x="1717217" y="448818"/>
                  </a:lnTo>
                  <a:lnTo>
                    <a:pt x="1779193" y="552831"/>
                  </a:lnTo>
                  <a:lnTo>
                    <a:pt x="1779193" y="453682"/>
                  </a:lnTo>
                  <a:lnTo>
                    <a:pt x="1726336" y="370332"/>
                  </a:lnTo>
                  <a:lnTo>
                    <a:pt x="1696135" y="322707"/>
                  </a:lnTo>
                  <a:lnTo>
                    <a:pt x="1638731" y="332994"/>
                  </a:lnTo>
                  <a:lnTo>
                    <a:pt x="1555927" y="763270"/>
                  </a:lnTo>
                  <a:lnTo>
                    <a:pt x="1612569" y="753237"/>
                  </a:lnTo>
                  <a:lnTo>
                    <a:pt x="1635048" y="623316"/>
                  </a:lnTo>
                  <a:lnTo>
                    <a:pt x="1803450" y="593217"/>
                  </a:lnTo>
                  <a:lnTo>
                    <a:pt x="1872157" y="706882"/>
                  </a:lnTo>
                  <a:lnTo>
                    <a:pt x="1932863" y="695960"/>
                  </a:lnTo>
                  <a:close/>
                </a:path>
                <a:path extrusionOk="0" h="3356609" w="3583940">
                  <a:moveTo>
                    <a:pt x="2019477" y="1479296"/>
                  </a:moveTo>
                  <a:lnTo>
                    <a:pt x="2017306" y="1467231"/>
                  </a:lnTo>
                  <a:lnTo>
                    <a:pt x="2010968" y="1431798"/>
                  </a:lnTo>
                  <a:lnTo>
                    <a:pt x="1812594" y="1467231"/>
                  </a:lnTo>
                  <a:lnTo>
                    <a:pt x="1749094" y="1112012"/>
                  </a:lnTo>
                  <a:lnTo>
                    <a:pt x="1695881" y="1121537"/>
                  </a:lnTo>
                  <a:lnTo>
                    <a:pt x="1767763" y="1524254"/>
                  </a:lnTo>
                  <a:lnTo>
                    <a:pt x="2019477" y="1479296"/>
                  </a:lnTo>
                  <a:close/>
                </a:path>
                <a:path extrusionOk="0" h="3356609" w="3583940">
                  <a:moveTo>
                    <a:pt x="2117140" y="2262251"/>
                  </a:moveTo>
                  <a:lnTo>
                    <a:pt x="2116544" y="2258949"/>
                  </a:lnTo>
                  <a:lnTo>
                    <a:pt x="2108631" y="2214753"/>
                  </a:lnTo>
                  <a:lnTo>
                    <a:pt x="1861489" y="2258949"/>
                  </a:lnTo>
                  <a:lnTo>
                    <a:pt x="1836978" y="2121789"/>
                  </a:lnTo>
                  <a:lnTo>
                    <a:pt x="2059736" y="2082038"/>
                  </a:lnTo>
                  <a:lnTo>
                    <a:pt x="2058377" y="2074545"/>
                  </a:lnTo>
                  <a:lnTo>
                    <a:pt x="2051227" y="2034794"/>
                  </a:lnTo>
                  <a:lnTo>
                    <a:pt x="1828469" y="2074545"/>
                  </a:lnTo>
                  <a:lnTo>
                    <a:pt x="1806498" y="1951228"/>
                  </a:lnTo>
                  <a:lnTo>
                    <a:pt x="2044369" y="1908810"/>
                  </a:lnTo>
                  <a:lnTo>
                    <a:pt x="2035860" y="1861185"/>
                  </a:lnTo>
                  <a:lnTo>
                    <a:pt x="1744649" y="1913255"/>
                  </a:lnTo>
                  <a:lnTo>
                    <a:pt x="1816658" y="2315972"/>
                  </a:lnTo>
                  <a:lnTo>
                    <a:pt x="2117140" y="2262251"/>
                  </a:lnTo>
                  <a:close/>
                </a:path>
                <a:path extrusionOk="0" h="3356609" w="3583940">
                  <a:moveTo>
                    <a:pt x="2267229" y="1464043"/>
                  </a:moveTo>
                  <a:lnTo>
                    <a:pt x="2266912" y="1450390"/>
                  </a:lnTo>
                  <a:lnTo>
                    <a:pt x="2265629" y="1440561"/>
                  </a:lnTo>
                  <a:lnTo>
                    <a:pt x="2264968" y="1435481"/>
                  </a:lnTo>
                  <a:lnTo>
                    <a:pt x="2254935" y="1379220"/>
                  </a:lnTo>
                  <a:lnTo>
                    <a:pt x="2198547" y="1389253"/>
                  </a:lnTo>
                  <a:lnTo>
                    <a:pt x="2208707" y="1445514"/>
                  </a:lnTo>
                  <a:lnTo>
                    <a:pt x="2236647" y="1440561"/>
                  </a:lnTo>
                  <a:lnTo>
                    <a:pt x="2237917" y="1452473"/>
                  </a:lnTo>
                  <a:lnTo>
                    <a:pt x="2227910" y="1493748"/>
                  </a:lnTo>
                  <a:lnTo>
                    <a:pt x="2215819" y="1504696"/>
                  </a:lnTo>
                  <a:lnTo>
                    <a:pt x="2233345" y="1523365"/>
                  </a:lnTo>
                  <a:lnTo>
                    <a:pt x="2262936" y="1487551"/>
                  </a:lnTo>
                  <a:lnTo>
                    <a:pt x="2265908" y="1476438"/>
                  </a:lnTo>
                  <a:lnTo>
                    <a:pt x="2267229" y="1464043"/>
                  </a:lnTo>
                  <a:close/>
                </a:path>
                <a:path extrusionOk="0" h="3356609" w="3583940">
                  <a:moveTo>
                    <a:pt x="2277287" y="267970"/>
                  </a:moveTo>
                  <a:lnTo>
                    <a:pt x="2268778" y="220345"/>
                  </a:lnTo>
                  <a:lnTo>
                    <a:pt x="1949627" y="277368"/>
                  </a:lnTo>
                  <a:lnTo>
                    <a:pt x="1958136" y="324993"/>
                  </a:lnTo>
                  <a:lnTo>
                    <a:pt x="2090851" y="301244"/>
                  </a:lnTo>
                  <a:lnTo>
                    <a:pt x="2154224" y="656463"/>
                  </a:lnTo>
                  <a:lnTo>
                    <a:pt x="2207564" y="646938"/>
                  </a:lnTo>
                  <a:lnTo>
                    <a:pt x="2145766" y="301244"/>
                  </a:lnTo>
                  <a:lnTo>
                    <a:pt x="2144064" y="291719"/>
                  </a:lnTo>
                  <a:lnTo>
                    <a:pt x="2277287" y="267970"/>
                  </a:lnTo>
                  <a:close/>
                </a:path>
                <a:path extrusionOk="0" h="3356609" w="3583940">
                  <a:moveTo>
                    <a:pt x="2339771" y="3022879"/>
                  </a:moveTo>
                  <a:lnTo>
                    <a:pt x="2250236" y="2925788"/>
                  </a:lnTo>
                  <a:lnTo>
                    <a:pt x="2209952" y="2889453"/>
                  </a:lnTo>
                  <a:lnTo>
                    <a:pt x="2171509" y="2869095"/>
                  </a:lnTo>
                  <a:lnTo>
                    <a:pt x="2160701" y="2865805"/>
                  </a:lnTo>
                  <a:lnTo>
                    <a:pt x="2186838" y="2855645"/>
                  </a:lnTo>
                  <a:lnTo>
                    <a:pt x="2193798" y="2851772"/>
                  </a:lnTo>
                  <a:lnTo>
                    <a:pt x="2208720" y="2843479"/>
                  </a:lnTo>
                  <a:lnTo>
                    <a:pt x="2226322" y="2829318"/>
                  </a:lnTo>
                  <a:lnTo>
                    <a:pt x="2239695" y="2813139"/>
                  </a:lnTo>
                  <a:lnTo>
                    <a:pt x="2249043" y="2795435"/>
                  </a:lnTo>
                  <a:lnTo>
                    <a:pt x="2254643" y="2776664"/>
                  </a:lnTo>
                  <a:lnTo>
                    <a:pt x="2256472" y="2756827"/>
                  </a:lnTo>
                  <a:lnTo>
                    <a:pt x="2254554" y="2735935"/>
                  </a:lnTo>
                  <a:lnTo>
                    <a:pt x="2250605" y="2719870"/>
                  </a:lnTo>
                  <a:lnTo>
                    <a:pt x="2244674" y="2704884"/>
                  </a:lnTo>
                  <a:lnTo>
                    <a:pt x="2238044" y="2693200"/>
                  </a:lnTo>
                  <a:lnTo>
                    <a:pt x="2236800" y="2691003"/>
                  </a:lnTo>
                  <a:lnTo>
                    <a:pt x="2226995" y="2678214"/>
                  </a:lnTo>
                  <a:lnTo>
                    <a:pt x="2215604" y="2667139"/>
                  </a:lnTo>
                  <a:lnTo>
                    <a:pt x="2203196" y="2658402"/>
                  </a:lnTo>
                  <a:lnTo>
                    <a:pt x="2200656" y="2657195"/>
                  </a:lnTo>
                  <a:lnTo>
                    <a:pt x="2200656" y="2755442"/>
                  </a:lnTo>
                  <a:lnTo>
                    <a:pt x="2200325" y="2765006"/>
                  </a:lnTo>
                  <a:lnTo>
                    <a:pt x="2184704" y="2800489"/>
                  </a:lnTo>
                  <a:lnTo>
                    <a:pt x="2144776" y="2823616"/>
                  </a:lnTo>
                  <a:lnTo>
                    <a:pt x="1998014" y="2851772"/>
                  </a:lnTo>
                  <a:lnTo>
                    <a:pt x="1974265" y="2718536"/>
                  </a:lnTo>
                  <a:lnTo>
                    <a:pt x="2101646" y="2695778"/>
                  </a:lnTo>
                  <a:lnTo>
                    <a:pt x="2122741" y="2693200"/>
                  </a:lnTo>
                  <a:lnTo>
                    <a:pt x="2141245" y="2693454"/>
                  </a:lnTo>
                  <a:lnTo>
                    <a:pt x="2181301" y="2710700"/>
                  </a:lnTo>
                  <a:lnTo>
                    <a:pt x="2199563" y="2745740"/>
                  </a:lnTo>
                  <a:lnTo>
                    <a:pt x="2200656" y="2755442"/>
                  </a:lnTo>
                  <a:lnTo>
                    <a:pt x="2200656" y="2657195"/>
                  </a:lnTo>
                  <a:lnTo>
                    <a:pt x="2189746" y="2651976"/>
                  </a:lnTo>
                  <a:lnTo>
                    <a:pt x="2175306" y="2647886"/>
                  </a:lnTo>
                  <a:lnTo>
                    <a:pt x="2158847" y="2645943"/>
                  </a:lnTo>
                  <a:lnTo>
                    <a:pt x="2139391" y="2645918"/>
                  </a:lnTo>
                  <a:lnTo>
                    <a:pt x="2116937" y="2647823"/>
                  </a:lnTo>
                  <a:lnTo>
                    <a:pt x="2091486" y="2651658"/>
                  </a:lnTo>
                  <a:lnTo>
                    <a:pt x="1912924" y="2683560"/>
                  </a:lnTo>
                  <a:lnTo>
                    <a:pt x="1984933" y="3086277"/>
                  </a:lnTo>
                  <a:lnTo>
                    <a:pt x="2038146" y="3076752"/>
                  </a:lnTo>
                  <a:lnTo>
                    <a:pt x="2006269" y="2897924"/>
                  </a:lnTo>
                  <a:lnTo>
                    <a:pt x="2068118" y="2886887"/>
                  </a:lnTo>
                  <a:lnTo>
                    <a:pt x="2077707" y="2885300"/>
                  </a:lnTo>
                  <a:lnTo>
                    <a:pt x="2085911" y="2884208"/>
                  </a:lnTo>
                  <a:lnTo>
                    <a:pt x="2092706" y="2883611"/>
                  </a:lnTo>
                  <a:lnTo>
                    <a:pt x="2098090" y="2883509"/>
                  </a:lnTo>
                  <a:lnTo>
                    <a:pt x="2104567" y="2884220"/>
                  </a:lnTo>
                  <a:lnTo>
                    <a:pt x="2147201" y="2904388"/>
                  </a:lnTo>
                  <a:lnTo>
                    <a:pt x="2177554" y="2932392"/>
                  </a:lnTo>
                  <a:lnTo>
                    <a:pt x="2204516" y="2960586"/>
                  </a:lnTo>
                  <a:lnTo>
                    <a:pt x="2272842" y="3034855"/>
                  </a:lnTo>
                  <a:lnTo>
                    <a:pt x="2339771" y="3022879"/>
                  </a:lnTo>
                  <a:close/>
                </a:path>
                <a:path extrusionOk="0" h="3356609" w="3583940">
                  <a:moveTo>
                    <a:pt x="2558592" y="2183384"/>
                  </a:moveTo>
                  <a:lnTo>
                    <a:pt x="2556421" y="2171319"/>
                  </a:lnTo>
                  <a:lnTo>
                    <a:pt x="2550083" y="2135886"/>
                  </a:lnTo>
                  <a:lnTo>
                    <a:pt x="2351709" y="2171319"/>
                  </a:lnTo>
                  <a:lnTo>
                    <a:pt x="2288209" y="1816100"/>
                  </a:lnTo>
                  <a:lnTo>
                    <a:pt x="2234996" y="1825625"/>
                  </a:lnTo>
                  <a:lnTo>
                    <a:pt x="2306878" y="2228342"/>
                  </a:lnTo>
                  <a:lnTo>
                    <a:pt x="2558592" y="2183384"/>
                  </a:lnTo>
                  <a:close/>
                </a:path>
                <a:path extrusionOk="0" h="3356609" w="3583940">
                  <a:moveTo>
                    <a:pt x="2576245" y="581025"/>
                  </a:moveTo>
                  <a:lnTo>
                    <a:pt x="2504236" y="178308"/>
                  </a:lnTo>
                  <a:lnTo>
                    <a:pt x="2451023" y="187833"/>
                  </a:lnTo>
                  <a:lnTo>
                    <a:pt x="2522905" y="590550"/>
                  </a:lnTo>
                  <a:lnTo>
                    <a:pt x="2576245" y="581025"/>
                  </a:lnTo>
                  <a:close/>
                </a:path>
                <a:path extrusionOk="0" h="3356609" w="3583940">
                  <a:moveTo>
                    <a:pt x="2724200" y="2587688"/>
                  </a:moveTo>
                  <a:lnTo>
                    <a:pt x="2715691" y="2540165"/>
                  </a:lnTo>
                  <a:lnTo>
                    <a:pt x="2396540" y="2597188"/>
                  </a:lnTo>
                  <a:lnTo>
                    <a:pt x="2405049" y="2644711"/>
                  </a:lnTo>
                  <a:lnTo>
                    <a:pt x="2537637" y="2621000"/>
                  </a:lnTo>
                  <a:lnTo>
                    <a:pt x="2601137" y="2976194"/>
                  </a:lnTo>
                  <a:lnTo>
                    <a:pt x="2654477" y="2966682"/>
                  </a:lnTo>
                  <a:lnTo>
                    <a:pt x="2592667" y="2621000"/>
                  </a:lnTo>
                  <a:lnTo>
                    <a:pt x="2590977" y="2611488"/>
                  </a:lnTo>
                  <a:lnTo>
                    <a:pt x="2724200" y="2587688"/>
                  </a:lnTo>
                  <a:close/>
                </a:path>
                <a:path extrusionOk="0" h="3356609" w="3583940">
                  <a:moveTo>
                    <a:pt x="2954705" y="1697101"/>
                  </a:moveTo>
                  <a:lnTo>
                    <a:pt x="2892602" y="1708150"/>
                  </a:lnTo>
                  <a:lnTo>
                    <a:pt x="2835706" y="1840484"/>
                  </a:lnTo>
                  <a:lnTo>
                    <a:pt x="2818561" y="1882317"/>
                  </a:lnTo>
                  <a:lnTo>
                    <a:pt x="2804464" y="1919478"/>
                  </a:lnTo>
                  <a:lnTo>
                    <a:pt x="2791764" y="1904187"/>
                  </a:lnTo>
                  <a:lnTo>
                    <a:pt x="2778683" y="1888972"/>
                  </a:lnTo>
                  <a:lnTo>
                    <a:pt x="2765209" y="1873796"/>
                  </a:lnTo>
                  <a:lnTo>
                    <a:pt x="2751378" y="1858645"/>
                  </a:lnTo>
                  <a:lnTo>
                    <a:pt x="2650286" y="1751457"/>
                  </a:lnTo>
                  <a:lnTo>
                    <a:pt x="2585516" y="1763014"/>
                  </a:lnTo>
                  <a:lnTo>
                    <a:pt x="2782112" y="1967484"/>
                  </a:lnTo>
                  <a:lnTo>
                    <a:pt x="2812592" y="2138045"/>
                  </a:lnTo>
                  <a:lnTo>
                    <a:pt x="2865932" y="2128520"/>
                  </a:lnTo>
                  <a:lnTo>
                    <a:pt x="2835452" y="1957959"/>
                  </a:lnTo>
                  <a:lnTo>
                    <a:pt x="2853042" y="1919478"/>
                  </a:lnTo>
                  <a:lnTo>
                    <a:pt x="2954705" y="1697101"/>
                  </a:lnTo>
                  <a:close/>
                </a:path>
                <a:path extrusionOk="0" h="3356609" w="3583940">
                  <a:moveTo>
                    <a:pt x="2961690" y="2911779"/>
                  </a:moveTo>
                  <a:lnTo>
                    <a:pt x="2951657" y="2855468"/>
                  </a:lnTo>
                  <a:lnTo>
                    <a:pt x="2895396" y="2865526"/>
                  </a:lnTo>
                  <a:lnTo>
                    <a:pt x="2905429" y="2921838"/>
                  </a:lnTo>
                  <a:lnTo>
                    <a:pt x="2961690" y="2911779"/>
                  </a:lnTo>
                  <a:close/>
                </a:path>
                <a:path extrusionOk="0" h="3356609" w="3583940">
                  <a:moveTo>
                    <a:pt x="3043859" y="81915"/>
                  </a:moveTo>
                  <a:lnTo>
                    <a:pt x="2989503" y="91694"/>
                  </a:lnTo>
                  <a:lnTo>
                    <a:pt x="2932988" y="403606"/>
                  </a:lnTo>
                  <a:lnTo>
                    <a:pt x="2924987" y="456095"/>
                  </a:lnTo>
                  <a:lnTo>
                    <a:pt x="2923082" y="473456"/>
                  </a:lnTo>
                  <a:lnTo>
                    <a:pt x="2915742" y="458584"/>
                  </a:lnTo>
                  <a:lnTo>
                    <a:pt x="2907817" y="443268"/>
                  </a:lnTo>
                  <a:lnTo>
                    <a:pt x="2899308" y="427532"/>
                  </a:lnTo>
                  <a:lnTo>
                    <a:pt x="2890189" y="411353"/>
                  </a:lnTo>
                  <a:lnTo>
                    <a:pt x="2733217" y="137414"/>
                  </a:lnTo>
                  <a:lnTo>
                    <a:pt x="2675559" y="147701"/>
                  </a:lnTo>
                  <a:lnTo>
                    <a:pt x="2903524" y="522605"/>
                  </a:lnTo>
                  <a:lnTo>
                    <a:pt x="2958134" y="512826"/>
                  </a:lnTo>
                  <a:lnTo>
                    <a:pt x="2965958" y="473456"/>
                  </a:lnTo>
                  <a:lnTo>
                    <a:pt x="3043859" y="81915"/>
                  </a:lnTo>
                  <a:close/>
                </a:path>
                <a:path extrusionOk="0" h="3356609" w="3583940">
                  <a:moveTo>
                    <a:pt x="3583609" y="401066"/>
                  </a:moveTo>
                  <a:lnTo>
                    <a:pt x="3583013" y="397764"/>
                  </a:lnTo>
                  <a:lnTo>
                    <a:pt x="3575100" y="353568"/>
                  </a:lnTo>
                  <a:lnTo>
                    <a:pt x="3327831" y="397764"/>
                  </a:lnTo>
                  <a:lnTo>
                    <a:pt x="3303447" y="260604"/>
                  </a:lnTo>
                  <a:lnTo>
                    <a:pt x="3526205" y="220853"/>
                  </a:lnTo>
                  <a:lnTo>
                    <a:pt x="3524847" y="213360"/>
                  </a:lnTo>
                  <a:lnTo>
                    <a:pt x="3517696" y="173609"/>
                  </a:lnTo>
                  <a:lnTo>
                    <a:pt x="3294938" y="213360"/>
                  </a:lnTo>
                  <a:lnTo>
                    <a:pt x="3272967" y="90043"/>
                  </a:lnTo>
                  <a:lnTo>
                    <a:pt x="3510838" y="47625"/>
                  </a:lnTo>
                  <a:lnTo>
                    <a:pt x="3502329" y="0"/>
                  </a:lnTo>
                  <a:lnTo>
                    <a:pt x="3211118" y="52070"/>
                  </a:lnTo>
                  <a:lnTo>
                    <a:pt x="3283127" y="454787"/>
                  </a:lnTo>
                  <a:lnTo>
                    <a:pt x="3583609" y="401066"/>
                  </a:lnTo>
                  <a:close/>
                </a:path>
              </a:pathLst>
            </a:custGeom>
            <a:solidFill>
              <a:srgbClr val="B6957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999" name="Google Shape;999;p31"/>
            <p:cNvPicPr preferRelativeResize="0"/>
            <p:nvPr/>
          </p:nvPicPr>
          <p:blipFill rotWithShape="1">
            <a:blip r:embed="rId64">
              <a:alphaModFix/>
            </a:blip>
            <a:srcRect b="0" l="0" r="0" t="0"/>
            <a:stretch/>
          </p:blipFill>
          <p:spPr>
            <a:xfrm>
              <a:off x="782319" y="0"/>
              <a:ext cx="2840228" cy="2206879"/>
            </a:xfrm>
            <a:prstGeom prst="rect">
              <a:avLst/>
            </a:prstGeom>
            <a:noFill/>
            <a:ln>
              <a:noFill/>
            </a:ln>
          </p:spPr>
        </p:pic>
        <p:pic>
          <p:nvPicPr>
            <p:cNvPr id="1000" name="Google Shape;1000;p31"/>
            <p:cNvPicPr preferRelativeResize="0"/>
            <p:nvPr/>
          </p:nvPicPr>
          <p:blipFill rotWithShape="1">
            <a:blip r:embed="rId65">
              <a:alphaModFix/>
            </a:blip>
            <a:srcRect b="0" l="0" r="0" t="0"/>
            <a:stretch/>
          </p:blipFill>
          <p:spPr>
            <a:xfrm>
              <a:off x="0" y="4869878"/>
              <a:ext cx="6866255" cy="5417119"/>
            </a:xfrm>
            <a:prstGeom prst="rect">
              <a:avLst/>
            </a:prstGeom>
            <a:noFill/>
            <a:ln>
              <a:noFill/>
            </a:ln>
          </p:spPr>
        </p:pic>
        <p:pic>
          <p:nvPicPr>
            <p:cNvPr id="1001" name="Google Shape;1001;p31"/>
            <p:cNvPicPr preferRelativeResize="0"/>
            <p:nvPr/>
          </p:nvPicPr>
          <p:blipFill rotWithShape="1">
            <a:blip r:embed="rId66">
              <a:alphaModFix/>
            </a:blip>
            <a:srcRect b="0" l="0" r="0" t="0"/>
            <a:stretch/>
          </p:blipFill>
          <p:spPr>
            <a:xfrm>
              <a:off x="2082038" y="1339341"/>
              <a:ext cx="4428870" cy="1481581"/>
            </a:xfrm>
            <a:prstGeom prst="rect">
              <a:avLst/>
            </a:prstGeom>
            <a:noFill/>
            <a:ln>
              <a:noFill/>
            </a:ln>
          </p:spPr>
        </p:pic>
        <p:sp>
          <p:nvSpPr>
            <p:cNvPr id="1002" name="Google Shape;1002;p31"/>
            <p:cNvSpPr/>
            <p:nvPr/>
          </p:nvSpPr>
          <p:spPr>
            <a:xfrm>
              <a:off x="2118360" y="2864485"/>
              <a:ext cx="2592705" cy="438150"/>
            </a:xfrm>
            <a:custGeom>
              <a:rect b="b" l="l" r="r" t="t"/>
              <a:pathLst>
                <a:path extrusionOk="0" h="438150" w="2592704">
                  <a:moveTo>
                    <a:pt x="245871" y="41148"/>
                  </a:moveTo>
                  <a:lnTo>
                    <a:pt x="135127" y="43180"/>
                  </a:lnTo>
                  <a:lnTo>
                    <a:pt x="0" y="438150"/>
                  </a:lnTo>
                  <a:lnTo>
                    <a:pt x="100075" y="436372"/>
                  </a:lnTo>
                  <a:lnTo>
                    <a:pt x="122427" y="366649"/>
                  </a:lnTo>
                  <a:lnTo>
                    <a:pt x="268858" y="364109"/>
                  </a:lnTo>
                  <a:lnTo>
                    <a:pt x="369190" y="364109"/>
                  </a:lnTo>
                  <a:lnTo>
                    <a:pt x="341791" y="292354"/>
                  </a:lnTo>
                  <a:lnTo>
                    <a:pt x="146303" y="292354"/>
                  </a:lnTo>
                  <a:lnTo>
                    <a:pt x="191769" y="147828"/>
                  </a:lnTo>
                  <a:lnTo>
                    <a:pt x="286606" y="147828"/>
                  </a:lnTo>
                  <a:lnTo>
                    <a:pt x="245871" y="41148"/>
                  </a:lnTo>
                  <a:close/>
                </a:path>
                <a:path extrusionOk="0" h="438150" w="2592704">
                  <a:moveTo>
                    <a:pt x="369190" y="364109"/>
                  </a:moveTo>
                  <a:lnTo>
                    <a:pt x="268858" y="364109"/>
                  </a:lnTo>
                  <a:lnTo>
                    <a:pt x="293623" y="433070"/>
                  </a:lnTo>
                  <a:lnTo>
                    <a:pt x="394842" y="431292"/>
                  </a:lnTo>
                  <a:lnTo>
                    <a:pt x="369190" y="364109"/>
                  </a:lnTo>
                  <a:close/>
                </a:path>
                <a:path extrusionOk="0" h="438150" w="2592704">
                  <a:moveTo>
                    <a:pt x="286606" y="147828"/>
                  </a:moveTo>
                  <a:lnTo>
                    <a:pt x="191769" y="147828"/>
                  </a:lnTo>
                  <a:lnTo>
                    <a:pt x="242950" y="290703"/>
                  </a:lnTo>
                  <a:lnTo>
                    <a:pt x="146303" y="292354"/>
                  </a:lnTo>
                  <a:lnTo>
                    <a:pt x="341791" y="292354"/>
                  </a:lnTo>
                  <a:lnTo>
                    <a:pt x="286606" y="147828"/>
                  </a:lnTo>
                  <a:close/>
                </a:path>
                <a:path extrusionOk="0" h="438150" w="2592704">
                  <a:moveTo>
                    <a:pt x="611377" y="30353"/>
                  </a:moveTo>
                  <a:lnTo>
                    <a:pt x="557434" y="37607"/>
                  </a:lnTo>
                  <a:lnTo>
                    <a:pt x="509777" y="57531"/>
                  </a:lnTo>
                  <a:lnTo>
                    <a:pt x="470249" y="88709"/>
                  </a:lnTo>
                  <a:lnTo>
                    <a:pt x="440816" y="129794"/>
                  </a:lnTo>
                  <a:lnTo>
                    <a:pt x="422798" y="178816"/>
                  </a:lnTo>
                  <a:lnTo>
                    <a:pt x="417448" y="233934"/>
                  </a:lnTo>
                  <a:lnTo>
                    <a:pt x="419550" y="262171"/>
                  </a:lnTo>
                  <a:lnTo>
                    <a:pt x="433040" y="313693"/>
                  </a:lnTo>
                  <a:lnTo>
                    <a:pt x="458670" y="358128"/>
                  </a:lnTo>
                  <a:lnTo>
                    <a:pt x="494345" y="392902"/>
                  </a:lnTo>
                  <a:lnTo>
                    <a:pt x="539353" y="417218"/>
                  </a:lnTo>
                  <a:lnTo>
                    <a:pt x="590597" y="429029"/>
                  </a:lnTo>
                  <a:lnTo>
                    <a:pt x="618363" y="430149"/>
                  </a:lnTo>
                  <a:lnTo>
                    <a:pt x="652012" y="427239"/>
                  </a:lnTo>
                  <a:lnTo>
                    <a:pt x="711499" y="407896"/>
                  </a:lnTo>
                  <a:lnTo>
                    <a:pt x="759842" y="371002"/>
                  </a:lnTo>
                  <a:lnTo>
                    <a:pt x="780102" y="343535"/>
                  </a:lnTo>
                  <a:lnTo>
                    <a:pt x="615695" y="343535"/>
                  </a:lnTo>
                  <a:lnTo>
                    <a:pt x="594619" y="341965"/>
                  </a:lnTo>
                  <a:lnTo>
                    <a:pt x="558563" y="327157"/>
                  </a:lnTo>
                  <a:lnTo>
                    <a:pt x="531322" y="297487"/>
                  </a:lnTo>
                  <a:lnTo>
                    <a:pt x="516895" y="256668"/>
                  </a:lnTo>
                  <a:lnTo>
                    <a:pt x="514731" y="232283"/>
                  </a:lnTo>
                  <a:lnTo>
                    <a:pt x="516066" y="207827"/>
                  </a:lnTo>
                  <a:lnTo>
                    <a:pt x="529072" y="166489"/>
                  </a:lnTo>
                  <a:lnTo>
                    <a:pt x="555269" y="135890"/>
                  </a:lnTo>
                  <a:lnTo>
                    <a:pt x="590754" y="119888"/>
                  </a:lnTo>
                  <a:lnTo>
                    <a:pt x="611758" y="117601"/>
                  </a:lnTo>
                  <a:lnTo>
                    <a:pt x="779380" y="117601"/>
                  </a:lnTo>
                  <a:lnTo>
                    <a:pt x="773944" y="108001"/>
                  </a:lnTo>
                  <a:lnTo>
                    <a:pt x="731646" y="65150"/>
                  </a:lnTo>
                  <a:lnTo>
                    <a:pt x="676417" y="38369"/>
                  </a:lnTo>
                  <a:lnTo>
                    <a:pt x="645118" y="32021"/>
                  </a:lnTo>
                  <a:lnTo>
                    <a:pt x="611377" y="30353"/>
                  </a:lnTo>
                  <a:close/>
                </a:path>
                <a:path extrusionOk="0" h="438150" w="2592704">
                  <a:moveTo>
                    <a:pt x="802258" y="289814"/>
                  </a:moveTo>
                  <a:lnTo>
                    <a:pt x="697102" y="291719"/>
                  </a:lnTo>
                  <a:lnTo>
                    <a:pt x="690788" y="303387"/>
                  </a:lnTo>
                  <a:lnTo>
                    <a:pt x="683260" y="313626"/>
                  </a:lnTo>
                  <a:lnTo>
                    <a:pt x="641604" y="339820"/>
                  </a:lnTo>
                  <a:lnTo>
                    <a:pt x="615695" y="343535"/>
                  </a:lnTo>
                  <a:lnTo>
                    <a:pt x="780102" y="343535"/>
                  </a:lnTo>
                  <a:lnTo>
                    <a:pt x="792279" y="320226"/>
                  </a:lnTo>
                  <a:lnTo>
                    <a:pt x="802258" y="289814"/>
                  </a:lnTo>
                  <a:close/>
                </a:path>
                <a:path extrusionOk="0" h="438150" w="2592704">
                  <a:moveTo>
                    <a:pt x="779380" y="117601"/>
                  </a:moveTo>
                  <a:lnTo>
                    <a:pt x="611758" y="117601"/>
                  </a:lnTo>
                  <a:lnTo>
                    <a:pt x="625117" y="118145"/>
                  </a:lnTo>
                  <a:lnTo>
                    <a:pt x="637762" y="120332"/>
                  </a:lnTo>
                  <a:lnTo>
                    <a:pt x="680243" y="145018"/>
                  </a:lnTo>
                  <a:lnTo>
                    <a:pt x="694816" y="166497"/>
                  </a:lnTo>
                  <a:lnTo>
                    <a:pt x="799972" y="164592"/>
                  </a:lnTo>
                  <a:lnTo>
                    <a:pt x="788993" y="134588"/>
                  </a:lnTo>
                  <a:lnTo>
                    <a:pt x="779380" y="117601"/>
                  </a:lnTo>
                  <a:close/>
                </a:path>
                <a:path extrusionOk="0" h="438150" w="2592704">
                  <a:moveTo>
                    <a:pt x="1036731" y="105664"/>
                  </a:moveTo>
                  <a:lnTo>
                    <a:pt x="941069" y="105664"/>
                  </a:lnTo>
                  <a:lnTo>
                    <a:pt x="946531" y="421640"/>
                  </a:lnTo>
                  <a:lnTo>
                    <a:pt x="1042162" y="419862"/>
                  </a:lnTo>
                  <a:lnTo>
                    <a:pt x="1036731" y="105664"/>
                  </a:lnTo>
                  <a:close/>
                </a:path>
                <a:path extrusionOk="0" h="438150" w="2592704">
                  <a:moveTo>
                    <a:pt x="1139316" y="25526"/>
                  </a:moveTo>
                  <a:lnTo>
                    <a:pt x="835659" y="30861"/>
                  </a:lnTo>
                  <a:lnTo>
                    <a:pt x="837057" y="107442"/>
                  </a:lnTo>
                  <a:lnTo>
                    <a:pt x="941069" y="105664"/>
                  </a:lnTo>
                  <a:lnTo>
                    <a:pt x="1036731" y="105664"/>
                  </a:lnTo>
                  <a:lnTo>
                    <a:pt x="1036701" y="103886"/>
                  </a:lnTo>
                  <a:lnTo>
                    <a:pt x="1140714" y="102108"/>
                  </a:lnTo>
                  <a:lnTo>
                    <a:pt x="1139316" y="25526"/>
                  </a:lnTo>
                  <a:close/>
                </a:path>
                <a:path extrusionOk="0" h="438150" w="2592704">
                  <a:moveTo>
                    <a:pt x="1283207" y="22987"/>
                  </a:moveTo>
                  <a:lnTo>
                    <a:pt x="1187577" y="24638"/>
                  </a:lnTo>
                  <a:lnTo>
                    <a:pt x="1194435" y="417195"/>
                  </a:lnTo>
                  <a:lnTo>
                    <a:pt x="1290065" y="415544"/>
                  </a:lnTo>
                  <a:lnTo>
                    <a:pt x="1283207" y="22987"/>
                  </a:lnTo>
                  <a:close/>
                </a:path>
                <a:path extrusionOk="0" h="438150" w="2592704">
                  <a:moveTo>
                    <a:pt x="1424304" y="20447"/>
                  </a:moveTo>
                  <a:lnTo>
                    <a:pt x="1322451" y="22351"/>
                  </a:lnTo>
                  <a:lnTo>
                    <a:pt x="1468627" y="412369"/>
                  </a:lnTo>
                  <a:lnTo>
                    <a:pt x="1588262" y="410337"/>
                  </a:lnTo>
                  <a:lnTo>
                    <a:pt x="1620163" y="315214"/>
                  </a:lnTo>
                  <a:lnTo>
                    <a:pt x="1526793" y="315214"/>
                  </a:lnTo>
                  <a:lnTo>
                    <a:pt x="1424304" y="20447"/>
                  </a:lnTo>
                  <a:close/>
                </a:path>
                <a:path extrusionOk="0" h="438150" w="2592704">
                  <a:moveTo>
                    <a:pt x="1720723" y="15367"/>
                  </a:moveTo>
                  <a:lnTo>
                    <a:pt x="1619503" y="17145"/>
                  </a:lnTo>
                  <a:lnTo>
                    <a:pt x="1526793" y="315214"/>
                  </a:lnTo>
                  <a:lnTo>
                    <a:pt x="1620163" y="315214"/>
                  </a:lnTo>
                  <a:lnTo>
                    <a:pt x="1720723" y="15367"/>
                  </a:lnTo>
                  <a:close/>
                </a:path>
                <a:path extrusionOk="0" h="438150" w="2592704">
                  <a:moveTo>
                    <a:pt x="1856104" y="12954"/>
                  </a:moveTo>
                  <a:lnTo>
                    <a:pt x="1760474" y="14605"/>
                  </a:lnTo>
                  <a:lnTo>
                    <a:pt x="1767331" y="407162"/>
                  </a:lnTo>
                  <a:lnTo>
                    <a:pt x="1862963" y="405511"/>
                  </a:lnTo>
                  <a:lnTo>
                    <a:pt x="1856104" y="12954"/>
                  </a:lnTo>
                  <a:close/>
                </a:path>
                <a:path extrusionOk="0" h="438150" w="2592704">
                  <a:moveTo>
                    <a:pt x="2104800" y="86868"/>
                  </a:moveTo>
                  <a:lnTo>
                    <a:pt x="2009139" y="86868"/>
                  </a:lnTo>
                  <a:lnTo>
                    <a:pt x="2014727" y="402844"/>
                  </a:lnTo>
                  <a:lnTo>
                    <a:pt x="2110359" y="401193"/>
                  </a:lnTo>
                  <a:lnTo>
                    <a:pt x="2104800" y="86868"/>
                  </a:lnTo>
                  <a:close/>
                </a:path>
                <a:path extrusionOk="0" h="438150" w="2592704">
                  <a:moveTo>
                    <a:pt x="2207514" y="6731"/>
                  </a:moveTo>
                  <a:lnTo>
                    <a:pt x="1903856" y="12065"/>
                  </a:lnTo>
                  <a:lnTo>
                    <a:pt x="1905127" y="88646"/>
                  </a:lnTo>
                  <a:lnTo>
                    <a:pt x="2009139" y="86868"/>
                  </a:lnTo>
                  <a:lnTo>
                    <a:pt x="2104800" y="86868"/>
                  </a:lnTo>
                  <a:lnTo>
                    <a:pt x="2104770" y="85217"/>
                  </a:lnTo>
                  <a:lnTo>
                    <a:pt x="2208784" y="83439"/>
                  </a:lnTo>
                  <a:lnTo>
                    <a:pt x="2207514" y="6731"/>
                  </a:lnTo>
                  <a:close/>
                </a:path>
                <a:path extrusionOk="0" h="438150" w="2592704">
                  <a:moveTo>
                    <a:pt x="2333498" y="4572"/>
                  </a:moveTo>
                  <a:lnTo>
                    <a:pt x="2224913" y="6476"/>
                  </a:lnTo>
                  <a:lnTo>
                    <a:pt x="2365502" y="266954"/>
                  </a:lnTo>
                  <a:lnTo>
                    <a:pt x="2367788" y="396621"/>
                  </a:lnTo>
                  <a:lnTo>
                    <a:pt x="2463418" y="394970"/>
                  </a:lnTo>
                  <a:lnTo>
                    <a:pt x="2461132" y="265175"/>
                  </a:lnTo>
                  <a:lnTo>
                    <a:pt x="2509387" y="167640"/>
                  </a:lnTo>
                  <a:lnTo>
                    <a:pt x="2412365" y="167640"/>
                  </a:lnTo>
                  <a:lnTo>
                    <a:pt x="2333498" y="4572"/>
                  </a:lnTo>
                  <a:close/>
                </a:path>
                <a:path extrusionOk="0" h="438150" w="2592704">
                  <a:moveTo>
                    <a:pt x="2592324" y="0"/>
                  </a:moveTo>
                  <a:lnTo>
                    <a:pt x="2485009" y="1905"/>
                  </a:lnTo>
                  <a:lnTo>
                    <a:pt x="2412365" y="167640"/>
                  </a:lnTo>
                  <a:lnTo>
                    <a:pt x="2509387" y="167640"/>
                  </a:lnTo>
                  <a:lnTo>
                    <a:pt x="2592324" y="0"/>
                  </a:lnTo>
                  <a:close/>
                </a:path>
              </a:pathLst>
            </a:custGeom>
            <a:solidFill>
              <a:srgbClr val="5F432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03" name="Google Shape;1003;p31"/>
            <p:cNvPicPr preferRelativeResize="0"/>
            <p:nvPr/>
          </p:nvPicPr>
          <p:blipFill rotWithShape="1">
            <a:blip r:embed="rId67">
              <a:alphaModFix/>
            </a:blip>
            <a:srcRect b="0" l="0" r="0" t="0"/>
            <a:stretch/>
          </p:blipFill>
          <p:spPr>
            <a:xfrm>
              <a:off x="2171445" y="3797172"/>
              <a:ext cx="3876294" cy="650748"/>
            </a:xfrm>
            <a:prstGeom prst="rect">
              <a:avLst/>
            </a:prstGeom>
            <a:noFill/>
            <a:ln>
              <a:noFill/>
            </a:ln>
          </p:spPr>
        </p:pic>
        <p:pic>
          <p:nvPicPr>
            <p:cNvPr id="1004" name="Google Shape;1004;p31"/>
            <p:cNvPicPr preferRelativeResize="0"/>
            <p:nvPr/>
          </p:nvPicPr>
          <p:blipFill rotWithShape="1">
            <a:blip r:embed="rId68">
              <a:alphaModFix/>
            </a:blip>
            <a:srcRect b="0" l="0" r="0" t="0"/>
            <a:stretch/>
          </p:blipFill>
          <p:spPr>
            <a:xfrm>
              <a:off x="2179573" y="4489830"/>
              <a:ext cx="4007264" cy="984758"/>
            </a:xfrm>
            <a:prstGeom prst="rect">
              <a:avLst/>
            </a:prstGeom>
            <a:noFill/>
            <a:ln>
              <a:noFill/>
            </a:ln>
          </p:spPr>
        </p:pic>
        <p:pic>
          <p:nvPicPr>
            <p:cNvPr id="1005" name="Google Shape;1005;p31"/>
            <p:cNvPicPr preferRelativeResize="0"/>
            <p:nvPr/>
          </p:nvPicPr>
          <p:blipFill rotWithShape="1">
            <a:blip r:embed="rId69">
              <a:alphaModFix/>
            </a:blip>
            <a:srcRect b="0" l="0" r="0" t="0"/>
            <a:stretch/>
          </p:blipFill>
          <p:spPr>
            <a:xfrm>
              <a:off x="6633971" y="678180"/>
              <a:ext cx="2782824" cy="3619500"/>
            </a:xfrm>
            <a:prstGeom prst="rect">
              <a:avLst/>
            </a:prstGeom>
            <a:noFill/>
            <a:ln>
              <a:noFill/>
            </a:ln>
          </p:spPr>
        </p:pic>
        <p:pic>
          <p:nvPicPr>
            <p:cNvPr id="1006" name="Google Shape;1006;p31"/>
            <p:cNvPicPr preferRelativeResize="0"/>
            <p:nvPr/>
          </p:nvPicPr>
          <p:blipFill rotWithShape="1">
            <a:blip r:embed="rId70">
              <a:alphaModFix/>
            </a:blip>
            <a:srcRect b="0" l="0" r="0" t="0"/>
            <a:stretch/>
          </p:blipFill>
          <p:spPr>
            <a:xfrm>
              <a:off x="10082783" y="1536191"/>
              <a:ext cx="7781543" cy="7781544"/>
            </a:xfrm>
            <a:prstGeom prst="rect">
              <a:avLst/>
            </a:prstGeom>
            <a:noFill/>
            <a:ln>
              <a:noFill/>
            </a:ln>
          </p:spPr>
        </p:pic>
        <p:pic>
          <p:nvPicPr>
            <p:cNvPr id="1007" name="Google Shape;1007;p31"/>
            <p:cNvPicPr preferRelativeResize="0"/>
            <p:nvPr/>
          </p:nvPicPr>
          <p:blipFill rotWithShape="1">
            <a:blip r:embed="rId71">
              <a:alphaModFix/>
            </a:blip>
            <a:srcRect b="0" l="0" r="0" t="0"/>
            <a:stretch/>
          </p:blipFill>
          <p:spPr>
            <a:xfrm>
              <a:off x="12706260" y="887349"/>
              <a:ext cx="2651596" cy="129907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11" name="Shape 1011"/>
        <p:cNvGrpSpPr/>
        <p:nvPr/>
      </p:nvGrpSpPr>
      <p:grpSpPr>
        <a:xfrm>
          <a:off x="0" y="0"/>
          <a:ext cx="0" cy="0"/>
          <a:chOff x="0" y="0"/>
          <a:chExt cx="0" cy="0"/>
        </a:xfrm>
      </p:grpSpPr>
      <p:sp>
        <p:nvSpPr>
          <p:cNvPr id="1012" name="Google Shape;1012;p32"/>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CAB6A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3" name="Google Shape;1013;p32"/>
          <p:cNvSpPr/>
          <p:nvPr/>
        </p:nvSpPr>
        <p:spPr>
          <a:xfrm>
            <a:off x="11021627" y="0"/>
            <a:ext cx="7266940" cy="4203065"/>
          </a:xfrm>
          <a:custGeom>
            <a:rect b="b" l="l" r="r" t="t"/>
            <a:pathLst>
              <a:path extrusionOk="0" h="4203065" w="7266940">
                <a:moveTo>
                  <a:pt x="7266371" y="0"/>
                </a:moveTo>
                <a:lnTo>
                  <a:pt x="2003" y="0"/>
                </a:lnTo>
                <a:lnTo>
                  <a:pt x="0" y="30764"/>
                </a:lnTo>
                <a:lnTo>
                  <a:pt x="200534" y="986750"/>
                </a:lnTo>
                <a:lnTo>
                  <a:pt x="1054757" y="1993085"/>
                </a:lnTo>
                <a:lnTo>
                  <a:pt x="2988123" y="2569516"/>
                </a:lnTo>
                <a:lnTo>
                  <a:pt x="5026138" y="2762058"/>
                </a:lnTo>
                <a:lnTo>
                  <a:pt x="6219577" y="3102276"/>
                </a:lnTo>
                <a:lnTo>
                  <a:pt x="7031129" y="3838603"/>
                </a:lnTo>
                <a:lnTo>
                  <a:pt x="7266371" y="4202626"/>
                </a:lnTo>
                <a:lnTo>
                  <a:pt x="7266371" y="0"/>
                </a:lnTo>
                <a:close/>
              </a:path>
            </a:pathLst>
          </a:custGeom>
          <a:solidFill>
            <a:srgbClr val="EBE3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14" name="Google Shape;1014;p32"/>
          <p:cNvPicPr preferRelativeResize="0"/>
          <p:nvPr/>
        </p:nvPicPr>
        <p:blipFill rotWithShape="1">
          <a:blip r:embed="rId3">
            <a:alphaModFix/>
          </a:blip>
          <a:srcRect b="0" l="0" r="0" t="0"/>
          <a:stretch/>
        </p:blipFill>
        <p:spPr>
          <a:xfrm>
            <a:off x="-756" y="5160256"/>
            <a:ext cx="7661415" cy="5132016"/>
          </a:xfrm>
          <a:prstGeom prst="rect">
            <a:avLst/>
          </a:prstGeom>
          <a:noFill/>
          <a:ln>
            <a:noFill/>
          </a:ln>
        </p:spPr>
      </p:pic>
      <p:sp>
        <p:nvSpPr>
          <p:cNvPr id="1015" name="Google Shape;1015;p32"/>
          <p:cNvSpPr/>
          <p:nvPr/>
        </p:nvSpPr>
        <p:spPr>
          <a:xfrm>
            <a:off x="1090012" y="0"/>
            <a:ext cx="6414770" cy="1799589"/>
          </a:xfrm>
          <a:custGeom>
            <a:rect b="b" l="l" r="r" t="t"/>
            <a:pathLst>
              <a:path extrusionOk="0" h="1799589" w="6414770">
                <a:moveTo>
                  <a:pt x="0" y="0"/>
                </a:moveTo>
                <a:lnTo>
                  <a:pt x="4386" y="78224"/>
                </a:lnTo>
                <a:lnTo>
                  <a:pt x="8966" y="126279"/>
                </a:lnTo>
                <a:lnTo>
                  <a:pt x="14857" y="174270"/>
                </a:lnTo>
                <a:lnTo>
                  <a:pt x="22021" y="222150"/>
                </a:lnTo>
                <a:lnTo>
                  <a:pt x="30422" y="269874"/>
                </a:lnTo>
                <a:lnTo>
                  <a:pt x="40022" y="317395"/>
                </a:lnTo>
                <a:lnTo>
                  <a:pt x="50781" y="364667"/>
                </a:lnTo>
                <a:lnTo>
                  <a:pt x="62664" y="411643"/>
                </a:lnTo>
                <a:lnTo>
                  <a:pt x="75631" y="458278"/>
                </a:lnTo>
                <a:lnTo>
                  <a:pt x="89645" y="504526"/>
                </a:lnTo>
                <a:lnTo>
                  <a:pt x="104669" y="550339"/>
                </a:lnTo>
                <a:lnTo>
                  <a:pt x="120664" y="595672"/>
                </a:lnTo>
                <a:lnTo>
                  <a:pt x="137593" y="640479"/>
                </a:lnTo>
                <a:lnTo>
                  <a:pt x="155418" y="684714"/>
                </a:lnTo>
                <a:lnTo>
                  <a:pt x="174101" y="728329"/>
                </a:lnTo>
                <a:lnTo>
                  <a:pt x="193605" y="771280"/>
                </a:lnTo>
                <a:lnTo>
                  <a:pt x="213891" y="813520"/>
                </a:lnTo>
                <a:lnTo>
                  <a:pt x="234922" y="855002"/>
                </a:lnTo>
                <a:lnTo>
                  <a:pt x="256660" y="895681"/>
                </a:lnTo>
                <a:lnTo>
                  <a:pt x="280964" y="939061"/>
                </a:lnTo>
                <a:lnTo>
                  <a:pt x="306134" y="982094"/>
                </a:lnTo>
                <a:lnTo>
                  <a:pt x="332177" y="1024715"/>
                </a:lnTo>
                <a:lnTo>
                  <a:pt x="359102" y="1066860"/>
                </a:lnTo>
                <a:lnTo>
                  <a:pt x="386913" y="1108463"/>
                </a:lnTo>
                <a:lnTo>
                  <a:pt x="415619" y="1149459"/>
                </a:lnTo>
                <a:lnTo>
                  <a:pt x="445227" y="1189783"/>
                </a:lnTo>
                <a:lnTo>
                  <a:pt x="475743" y="1229371"/>
                </a:lnTo>
                <a:lnTo>
                  <a:pt x="507174" y="1268158"/>
                </a:lnTo>
                <a:lnTo>
                  <a:pt x="539528" y="1306078"/>
                </a:lnTo>
                <a:lnTo>
                  <a:pt x="572811" y="1343066"/>
                </a:lnTo>
                <a:lnTo>
                  <a:pt x="607031" y="1379058"/>
                </a:lnTo>
                <a:lnTo>
                  <a:pt x="642194" y="1413988"/>
                </a:lnTo>
                <a:lnTo>
                  <a:pt x="678308" y="1447792"/>
                </a:lnTo>
                <a:lnTo>
                  <a:pt x="715379" y="1480405"/>
                </a:lnTo>
                <a:lnTo>
                  <a:pt x="753414" y="1511761"/>
                </a:lnTo>
                <a:lnTo>
                  <a:pt x="792421" y="1541796"/>
                </a:lnTo>
                <a:lnTo>
                  <a:pt x="832406" y="1570445"/>
                </a:lnTo>
                <a:lnTo>
                  <a:pt x="873376" y="1597642"/>
                </a:lnTo>
                <a:lnTo>
                  <a:pt x="915339" y="1623323"/>
                </a:lnTo>
                <a:lnTo>
                  <a:pt x="958301" y="1647423"/>
                </a:lnTo>
                <a:lnTo>
                  <a:pt x="1002270" y="1669876"/>
                </a:lnTo>
                <a:lnTo>
                  <a:pt x="1047252" y="1690619"/>
                </a:lnTo>
                <a:lnTo>
                  <a:pt x="1092571" y="1709358"/>
                </a:lnTo>
                <a:lnTo>
                  <a:pt x="1138310" y="1726192"/>
                </a:lnTo>
                <a:lnTo>
                  <a:pt x="1184443" y="1741166"/>
                </a:lnTo>
                <a:lnTo>
                  <a:pt x="1230942" y="1754323"/>
                </a:lnTo>
                <a:lnTo>
                  <a:pt x="1277780" y="1765710"/>
                </a:lnTo>
                <a:lnTo>
                  <a:pt x="1324929" y="1775369"/>
                </a:lnTo>
                <a:lnTo>
                  <a:pt x="1372363" y="1783345"/>
                </a:lnTo>
                <a:lnTo>
                  <a:pt x="1420054" y="1789684"/>
                </a:lnTo>
                <a:lnTo>
                  <a:pt x="1467975" y="1794429"/>
                </a:lnTo>
                <a:lnTo>
                  <a:pt x="1516098" y="1797625"/>
                </a:lnTo>
                <a:lnTo>
                  <a:pt x="1564397" y="1799316"/>
                </a:lnTo>
                <a:lnTo>
                  <a:pt x="1612844" y="1799547"/>
                </a:lnTo>
                <a:lnTo>
                  <a:pt x="1661412" y="1798363"/>
                </a:lnTo>
                <a:lnTo>
                  <a:pt x="1710074" y="1795808"/>
                </a:lnTo>
                <a:lnTo>
                  <a:pt x="1758802" y="1791926"/>
                </a:lnTo>
                <a:lnTo>
                  <a:pt x="1807570" y="1786762"/>
                </a:lnTo>
                <a:lnTo>
                  <a:pt x="1856349" y="1780361"/>
                </a:lnTo>
                <a:lnTo>
                  <a:pt x="1905114" y="1772766"/>
                </a:lnTo>
                <a:lnTo>
                  <a:pt x="1953836" y="1764023"/>
                </a:lnTo>
                <a:lnTo>
                  <a:pt x="2002488" y="1754176"/>
                </a:lnTo>
                <a:lnTo>
                  <a:pt x="2051044" y="1743269"/>
                </a:lnTo>
                <a:lnTo>
                  <a:pt x="2099475" y="1731348"/>
                </a:lnTo>
                <a:lnTo>
                  <a:pt x="2147755" y="1718455"/>
                </a:lnTo>
                <a:lnTo>
                  <a:pt x="2195857" y="1704637"/>
                </a:lnTo>
                <a:lnTo>
                  <a:pt x="2243752" y="1689937"/>
                </a:lnTo>
                <a:lnTo>
                  <a:pt x="2291415" y="1674400"/>
                </a:lnTo>
                <a:lnTo>
                  <a:pt x="2338817" y="1658070"/>
                </a:lnTo>
                <a:lnTo>
                  <a:pt x="2385932" y="1640993"/>
                </a:lnTo>
                <a:lnTo>
                  <a:pt x="2432733" y="1623211"/>
                </a:lnTo>
                <a:lnTo>
                  <a:pt x="2479191" y="1604771"/>
                </a:lnTo>
                <a:lnTo>
                  <a:pt x="2525280" y="1585716"/>
                </a:lnTo>
                <a:lnTo>
                  <a:pt x="2570973" y="1566091"/>
                </a:lnTo>
                <a:lnTo>
                  <a:pt x="2616242" y="1545940"/>
                </a:lnTo>
                <a:lnTo>
                  <a:pt x="2661060" y="1525309"/>
                </a:lnTo>
                <a:lnTo>
                  <a:pt x="2752595" y="1481482"/>
                </a:lnTo>
                <a:lnTo>
                  <a:pt x="2843588" y="1436183"/>
                </a:lnTo>
                <a:lnTo>
                  <a:pt x="3430978" y="1131380"/>
                </a:lnTo>
                <a:lnTo>
                  <a:pt x="3522132" y="1086825"/>
                </a:lnTo>
                <a:lnTo>
                  <a:pt x="3613872" y="1043942"/>
                </a:lnTo>
                <a:lnTo>
                  <a:pt x="3660003" y="1023243"/>
                </a:lnTo>
                <a:lnTo>
                  <a:pt x="3706330" y="1003101"/>
                </a:lnTo>
                <a:lnTo>
                  <a:pt x="3752870" y="983561"/>
                </a:lnTo>
                <a:lnTo>
                  <a:pt x="3799640" y="964671"/>
                </a:lnTo>
                <a:lnTo>
                  <a:pt x="3846656" y="946476"/>
                </a:lnTo>
                <a:lnTo>
                  <a:pt x="3893934" y="929023"/>
                </a:lnTo>
                <a:lnTo>
                  <a:pt x="3941492" y="912357"/>
                </a:lnTo>
                <a:lnTo>
                  <a:pt x="3989345" y="896526"/>
                </a:lnTo>
                <a:lnTo>
                  <a:pt x="4037511" y="881575"/>
                </a:lnTo>
                <a:lnTo>
                  <a:pt x="4086006" y="867551"/>
                </a:lnTo>
                <a:lnTo>
                  <a:pt x="4134846" y="854500"/>
                </a:lnTo>
                <a:lnTo>
                  <a:pt x="4184049" y="842468"/>
                </a:lnTo>
                <a:lnTo>
                  <a:pt x="4234244" y="831353"/>
                </a:lnTo>
                <a:lnTo>
                  <a:pt x="4284627" y="821277"/>
                </a:lnTo>
                <a:lnTo>
                  <a:pt x="4335178" y="812133"/>
                </a:lnTo>
                <a:lnTo>
                  <a:pt x="4385878" y="803813"/>
                </a:lnTo>
                <a:lnTo>
                  <a:pt x="4436707" y="796209"/>
                </a:lnTo>
                <a:lnTo>
                  <a:pt x="4487647" y="789213"/>
                </a:lnTo>
                <a:lnTo>
                  <a:pt x="4589778" y="776613"/>
                </a:lnTo>
                <a:lnTo>
                  <a:pt x="4794508" y="753963"/>
                </a:lnTo>
                <a:lnTo>
                  <a:pt x="4947852" y="735809"/>
                </a:lnTo>
                <a:lnTo>
                  <a:pt x="4998825" y="728960"/>
                </a:lnTo>
                <a:lnTo>
                  <a:pt x="5049694" y="721532"/>
                </a:lnTo>
                <a:lnTo>
                  <a:pt x="5100441" y="713419"/>
                </a:lnTo>
                <a:lnTo>
                  <a:pt x="5151045" y="704511"/>
                </a:lnTo>
                <a:lnTo>
                  <a:pt x="5201488" y="694700"/>
                </a:lnTo>
                <a:lnTo>
                  <a:pt x="5251749" y="683880"/>
                </a:lnTo>
                <a:lnTo>
                  <a:pt x="5301720" y="671935"/>
                </a:lnTo>
                <a:lnTo>
                  <a:pt x="5351361" y="658909"/>
                </a:lnTo>
                <a:lnTo>
                  <a:pt x="5400657" y="644812"/>
                </a:lnTo>
                <a:lnTo>
                  <a:pt x="5449590" y="629650"/>
                </a:lnTo>
                <a:lnTo>
                  <a:pt x="5498144" y="613432"/>
                </a:lnTo>
                <a:lnTo>
                  <a:pt x="5546302" y="596166"/>
                </a:lnTo>
                <a:lnTo>
                  <a:pt x="5594048" y="577860"/>
                </a:lnTo>
                <a:lnTo>
                  <a:pt x="5641365" y="558521"/>
                </a:lnTo>
                <a:lnTo>
                  <a:pt x="5688236" y="538157"/>
                </a:lnTo>
                <a:lnTo>
                  <a:pt x="5734645" y="516776"/>
                </a:lnTo>
                <a:lnTo>
                  <a:pt x="5780576" y="494387"/>
                </a:lnTo>
                <a:lnTo>
                  <a:pt x="5826011" y="470996"/>
                </a:lnTo>
                <a:lnTo>
                  <a:pt x="5870934" y="446612"/>
                </a:lnTo>
                <a:lnTo>
                  <a:pt x="5915328" y="421243"/>
                </a:lnTo>
                <a:lnTo>
                  <a:pt x="5959177" y="394896"/>
                </a:lnTo>
                <a:lnTo>
                  <a:pt x="6002464" y="367579"/>
                </a:lnTo>
                <a:lnTo>
                  <a:pt x="6045173" y="339301"/>
                </a:lnTo>
                <a:lnTo>
                  <a:pt x="6087286" y="310069"/>
                </a:lnTo>
                <a:lnTo>
                  <a:pt x="6128788" y="279892"/>
                </a:lnTo>
                <a:lnTo>
                  <a:pt x="6169661" y="248775"/>
                </a:lnTo>
                <a:lnTo>
                  <a:pt x="6209974" y="216444"/>
                </a:lnTo>
                <a:lnTo>
                  <a:pt x="6249446" y="182748"/>
                </a:lnTo>
                <a:lnTo>
                  <a:pt x="6287690" y="147604"/>
                </a:lnTo>
                <a:lnTo>
                  <a:pt x="6324324" y="110927"/>
                </a:lnTo>
                <a:lnTo>
                  <a:pt x="6358962" y="72635"/>
                </a:lnTo>
                <a:lnTo>
                  <a:pt x="6391220" y="32644"/>
                </a:lnTo>
                <a:lnTo>
                  <a:pt x="6414268" y="0"/>
                </a:lnTo>
                <a:lnTo>
                  <a:pt x="0" y="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6" name="Google Shape;1016;p32"/>
          <p:cNvSpPr/>
          <p:nvPr/>
        </p:nvSpPr>
        <p:spPr>
          <a:xfrm>
            <a:off x="12213180" y="259933"/>
            <a:ext cx="278765" cy="339090"/>
          </a:xfrm>
          <a:custGeom>
            <a:rect b="b" l="l" r="r" t="t"/>
            <a:pathLst>
              <a:path extrusionOk="0" h="339090" w="278765">
                <a:moveTo>
                  <a:pt x="0" y="241398"/>
                </a:moveTo>
                <a:lnTo>
                  <a:pt x="20273" y="302451"/>
                </a:lnTo>
                <a:lnTo>
                  <a:pt x="67549" y="335222"/>
                </a:lnTo>
                <a:lnTo>
                  <a:pt x="97297" y="339092"/>
                </a:lnTo>
                <a:lnTo>
                  <a:pt x="128975" y="333599"/>
                </a:lnTo>
                <a:lnTo>
                  <a:pt x="191700" y="291474"/>
                </a:lnTo>
                <a:lnTo>
                  <a:pt x="219533" y="253313"/>
                </a:lnTo>
                <a:lnTo>
                  <a:pt x="254835" y="189637"/>
                </a:lnTo>
                <a:lnTo>
                  <a:pt x="272257" y="146421"/>
                </a:lnTo>
                <a:lnTo>
                  <a:pt x="278268" y="107081"/>
                </a:lnTo>
                <a:lnTo>
                  <a:pt x="274363" y="72516"/>
                </a:lnTo>
                <a:lnTo>
                  <a:pt x="262036" y="43626"/>
                </a:lnTo>
                <a:lnTo>
                  <a:pt x="242781" y="21310"/>
                </a:lnTo>
                <a:lnTo>
                  <a:pt x="218094" y="6468"/>
                </a:lnTo>
                <a:lnTo>
                  <a:pt x="189469" y="0"/>
                </a:lnTo>
                <a:lnTo>
                  <a:pt x="158401" y="2804"/>
                </a:lnTo>
                <a:lnTo>
                  <a:pt x="94913" y="39830"/>
                </a:lnTo>
                <a:lnTo>
                  <a:pt x="65483" y="75851"/>
                </a:lnTo>
                <a:lnTo>
                  <a:pt x="39311" y="119390"/>
                </a:lnTo>
                <a:lnTo>
                  <a:pt x="19580" y="158170"/>
                </a:lnTo>
                <a:lnTo>
                  <a:pt x="4005" y="202174"/>
                </a:lnTo>
                <a:lnTo>
                  <a:pt x="0" y="24139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7" name="Google Shape;1017;p32"/>
          <p:cNvSpPr/>
          <p:nvPr/>
        </p:nvSpPr>
        <p:spPr>
          <a:xfrm>
            <a:off x="12462600" y="749856"/>
            <a:ext cx="257810" cy="351155"/>
          </a:xfrm>
          <a:custGeom>
            <a:rect b="b" l="l" r="r" t="t"/>
            <a:pathLst>
              <a:path extrusionOk="0" h="351155" w="257809">
                <a:moveTo>
                  <a:pt x="0" y="98606"/>
                </a:moveTo>
                <a:lnTo>
                  <a:pt x="1027" y="139123"/>
                </a:lnTo>
                <a:lnTo>
                  <a:pt x="12909" y="184813"/>
                </a:lnTo>
                <a:lnTo>
                  <a:pt x="39793" y="252479"/>
                </a:lnTo>
                <a:lnTo>
                  <a:pt x="62194" y="293355"/>
                </a:lnTo>
                <a:lnTo>
                  <a:pt x="88837" y="322976"/>
                </a:lnTo>
                <a:lnTo>
                  <a:pt x="148268" y="350772"/>
                </a:lnTo>
                <a:lnTo>
                  <a:pt x="177767" y="350108"/>
                </a:lnTo>
                <a:lnTo>
                  <a:pt x="228102" y="322557"/>
                </a:lnTo>
                <a:lnTo>
                  <a:pt x="255920" y="263908"/>
                </a:lnTo>
                <a:lnTo>
                  <a:pt x="257273" y="224373"/>
                </a:lnTo>
                <a:lnTo>
                  <a:pt x="248060" y="178804"/>
                </a:lnTo>
                <a:lnTo>
                  <a:pt x="230995" y="130977"/>
                </a:lnTo>
                <a:lnTo>
                  <a:pt x="213474" y="91113"/>
                </a:lnTo>
                <a:lnTo>
                  <a:pt x="189284" y="51153"/>
                </a:lnTo>
                <a:lnTo>
                  <a:pt x="161453" y="23150"/>
                </a:lnTo>
                <a:lnTo>
                  <a:pt x="101314" y="0"/>
                </a:lnTo>
                <a:lnTo>
                  <a:pt x="72226" y="3345"/>
                </a:lnTo>
                <a:lnTo>
                  <a:pt x="45940" y="15632"/>
                </a:lnTo>
                <a:lnTo>
                  <a:pt x="24067" y="36107"/>
                </a:lnTo>
                <a:lnTo>
                  <a:pt x="8216" y="64016"/>
                </a:lnTo>
                <a:lnTo>
                  <a:pt x="0" y="986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8" name="Google Shape;1018;p32"/>
          <p:cNvSpPr/>
          <p:nvPr/>
        </p:nvSpPr>
        <p:spPr>
          <a:xfrm>
            <a:off x="11980235" y="690427"/>
            <a:ext cx="266700" cy="347345"/>
          </a:xfrm>
          <a:custGeom>
            <a:rect b="b" l="l" r="r" t="t"/>
            <a:pathLst>
              <a:path extrusionOk="0" h="347344" w="266700">
                <a:moveTo>
                  <a:pt x="0" y="105037"/>
                </a:moveTo>
                <a:lnTo>
                  <a:pt x="3700" y="145399"/>
                </a:lnTo>
                <a:lnTo>
                  <a:pt x="18575" y="190211"/>
                </a:lnTo>
                <a:lnTo>
                  <a:pt x="49846" y="255972"/>
                </a:lnTo>
                <a:lnTo>
                  <a:pt x="74902" y="295289"/>
                </a:lnTo>
                <a:lnTo>
                  <a:pt x="103446" y="323096"/>
                </a:lnTo>
                <a:lnTo>
                  <a:pt x="164585" y="346928"/>
                </a:lnTo>
                <a:lnTo>
                  <a:pt x="193974" y="344328"/>
                </a:lnTo>
                <a:lnTo>
                  <a:pt x="220438" y="332966"/>
                </a:lnTo>
                <a:lnTo>
                  <a:pt x="242375" y="313531"/>
                </a:lnTo>
                <a:lnTo>
                  <a:pt x="258181" y="286709"/>
                </a:lnTo>
                <a:lnTo>
                  <a:pt x="266253" y="253188"/>
                </a:lnTo>
                <a:lnTo>
                  <a:pt x="264989" y="213654"/>
                </a:lnTo>
                <a:lnTo>
                  <a:pt x="252785" y="168796"/>
                </a:lnTo>
                <a:lnTo>
                  <a:pt x="232601" y="122157"/>
                </a:lnTo>
                <a:lnTo>
                  <a:pt x="212545" y="83538"/>
                </a:lnTo>
                <a:lnTo>
                  <a:pt x="185768" y="45260"/>
                </a:lnTo>
                <a:lnTo>
                  <a:pt x="156147" y="19149"/>
                </a:lnTo>
                <a:lnTo>
                  <a:pt x="94602" y="0"/>
                </a:lnTo>
                <a:lnTo>
                  <a:pt x="65793" y="5246"/>
                </a:lnTo>
                <a:lnTo>
                  <a:pt x="40371" y="19231"/>
                </a:lnTo>
                <a:lnTo>
                  <a:pt x="19893" y="41096"/>
                </a:lnTo>
                <a:lnTo>
                  <a:pt x="5916" y="69984"/>
                </a:lnTo>
                <a:lnTo>
                  <a:pt x="0" y="105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9" name="Google Shape;1019;p32"/>
          <p:cNvSpPr/>
          <p:nvPr/>
        </p:nvSpPr>
        <p:spPr>
          <a:xfrm>
            <a:off x="12694132" y="387403"/>
            <a:ext cx="317500" cy="215265"/>
          </a:xfrm>
          <a:custGeom>
            <a:rect b="b" l="l" r="r" t="t"/>
            <a:pathLst>
              <a:path extrusionOk="0" h="215265" w="317500">
                <a:moveTo>
                  <a:pt x="0" y="121502"/>
                </a:moveTo>
                <a:lnTo>
                  <a:pt x="17105" y="174734"/>
                </a:lnTo>
                <a:lnTo>
                  <a:pt x="70113" y="209376"/>
                </a:lnTo>
                <a:lnTo>
                  <a:pt x="108479" y="214744"/>
                </a:lnTo>
                <a:lnTo>
                  <a:pt x="153900" y="209484"/>
                </a:lnTo>
                <a:lnTo>
                  <a:pt x="216500" y="193618"/>
                </a:lnTo>
                <a:lnTo>
                  <a:pt x="258335" y="176804"/>
                </a:lnTo>
                <a:lnTo>
                  <a:pt x="308320" y="127611"/>
                </a:lnTo>
                <a:lnTo>
                  <a:pt x="317337" y="99245"/>
                </a:lnTo>
                <a:lnTo>
                  <a:pt x="316281" y="71043"/>
                </a:lnTo>
                <a:lnTo>
                  <a:pt x="305586" y="45010"/>
                </a:lnTo>
                <a:lnTo>
                  <a:pt x="285685" y="23154"/>
                </a:lnTo>
                <a:lnTo>
                  <a:pt x="257012" y="7481"/>
                </a:lnTo>
                <a:lnTo>
                  <a:pt x="219999" y="0"/>
                </a:lnTo>
                <a:lnTo>
                  <a:pt x="175081" y="2715"/>
                </a:lnTo>
                <a:lnTo>
                  <a:pt x="131063" y="12245"/>
                </a:lnTo>
                <a:lnTo>
                  <a:pt x="93993" y="23062"/>
                </a:lnTo>
                <a:lnTo>
                  <a:pt x="52867" y="41686"/>
                </a:lnTo>
                <a:lnTo>
                  <a:pt x="6511" y="92900"/>
                </a:lnTo>
                <a:lnTo>
                  <a:pt x="0" y="1215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20" name="Google Shape;1020;p32"/>
          <p:cNvPicPr preferRelativeResize="0"/>
          <p:nvPr/>
        </p:nvPicPr>
        <p:blipFill rotWithShape="1">
          <a:blip r:embed="rId4">
            <a:alphaModFix/>
          </a:blip>
          <a:srcRect b="0" l="0" r="0" t="0"/>
          <a:stretch/>
        </p:blipFill>
        <p:spPr>
          <a:xfrm>
            <a:off x="12803632" y="1172726"/>
            <a:ext cx="249852" cy="224691"/>
          </a:xfrm>
          <a:prstGeom prst="rect">
            <a:avLst/>
          </a:prstGeom>
          <a:noFill/>
          <a:ln>
            <a:noFill/>
          </a:ln>
        </p:spPr>
      </p:pic>
      <p:sp>
        <p:nvSpPr>
          <p:cNvPr id="1021" name="Google Shape;1021;p32"/>
          <p:cNvSpPr/>
          <p:nvPr/>
        </p:nvSpPr>
        <p:spPr>
          <a:xfrm>
            <a:off x="11805080" y="245288"/>
            <a:ext cx="274955" cy="180340"/>
          </a:xfrm>
          <a:custGeom>
            <a:rect b="b" l="l" r="r" t="t"/>
            <a:pathLst>
              <a:path extrusionOk="0" h="180340" w="274954">
                <a:moveTo>
                  <a:pt x="0" y="74144"/>
                </a:moveTo>
                <a:lnTo>
                  <a:pt x="20032" y="127280"/>
                </a:lnTo>
                <a:lnTo>
                  <a:pt x="86631" y="165914"/>
                </a:lnTo>
                <a:lnTo>
                  <a:pt x="124510" y="174659"/>
                </a:lnTo>
                <a:lnTo>
                  <a:pt x="200184" y="179926"/>
                </a:lnTo>
                <a:lnTo>
                  <a:pt x="233652" y="169615"/>
                </a:lnTo>
                <a:lnTo>
                  <a:pt x="257461" y="151361"/>
                </a:lnTo>
                <a:lnTo>
                  <a:pt x="271288" y="127619"/>
                </a:lnTo>
                <a:lnTo>
                  <a:pt x="274811" y="100845"/>
                </a:lnTo>
                <a:lnTo>
                  <a:pt x="267709" y="73494"/>
                </a:lnTo>
                <a:lnTo>
                  <a:pt x="220343" y="26878"/>
                </a:lnTo>
                <a:lnTo>
                  <a:pt x="179435" y="12523"/>
                </a:lnTo>
                <a:lnTo>
                  <a:pt x="124750" y="1943"/>
                </a:lnTo>
                <a:lnTo>
                  <a:pt x="82021" y="0"/>
                </a:lnTo>
                <a:lnTo>
                  <a:pt x="47631" y="8611"/>
                </a:lnTo>
                <a:lnTo>
                  <a:pt x="22131" y="25415"/>
                </a:lnTo>
                <a:lnTo>
                  <a:pt x="6070" y="48047"/>
                </a:lnTo>
                <a:lnTo>
                  <a:pt x="0" y="7414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22" name="Google Shape;1022;p32"/>
          <p:cNvSpPr/>
          <p:nvPr/>
        </p:nvSpPr>
        <p:spPr>
          <a:xfrm>
            <a:off x="13207727" y="1163727"/>
            <a:ext cx="274955" cy="180340"/>
          </a:xfrm>
          <a:custGeom>
            <a:rect b="b" l="l" r="r" t="t"/>
            <a:pathLst>
              <a:path extrusionOk="0" h="180340" w="274955">
                <a:moveTo>
                  <a:pt x="0" y="74160"/>
                </a:moveTo>
                <a:lnTo>
                  <a:pt x="20026" y="127300"/>
                </a:lnTo>
                <a:lnTo>
                  <a:pt x="86636" y="165930"/>
                </a:lnTo>
                <a:lnTo>
                  <a:pt x="124514" y="174670"/>
                </a:lnTo>
                <a:lnTo>
                  <a:pt x="200202" y="179935"/>
                </a:lnTo>
                <a:lnTo>
                  <a:pt x="233664" y="169626"/>
                </a:lnTo>
                <a:lnTo>
                  <a:pt x="257468" y="151376"/>
                </a:lnTo>
                <a:lnTo>
                  <a:pt x="271292" y="127639"/>
                </a:lnTo>
                <a:lnTo>
                  <a:pt x="274814" y="100869"/>
                </a:lnTo>
                <a:lnTo>
                  <a:pt x="267711" y="73520"/>
                </a:lnTo>
                <a:lnTo>
                  <a:pt x="220346" y="26904"/>
                </a:lnTo>
                <a:lnTo>
                  <a:pt x="179439" y="12545"/>
                </a:lnTo>
                <a:lnTo>
                  <a:pt x="124771" y="1941"/>
                </a:lnTo>
                <a:lnTo>
                  <a:pt x="82042" y="0"/>
                </a:lnTo>
                <a:lnTo>
                  <a:pt x="47649" y="8615"/>
                </a:lnTo>
                <a:lnTo>
                  <a:pt x="22143" y="25422"/>
                </a:lnTo>
                <a:lnTo>
                  <a:pt x="6076" y="48059"/>
                </a:lnTo>
                <a:lnTo>
                  <a:pt x="0" y="7416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23" name="Google Shape;1023;p32"/>
          <p:cNvPicPr preferRelativeResize="0"/>
          <p:nvPr/>
        </p:nvPicPr>
        <p:blipFill rotWithShape="1">
          <a:blip r:embed="rId5">
            <a:alphaModFix/>
          </a:blip>
          <a:srcRect b="0" l="0" r="0" t="0"/>
          <a:stretch/>
        </p:blipFill>
        <p:spPr>
          <a:xfrm>
            <a:off x="12966292" y="743373"/>
            <a:ext cx="249227" cy="225656"/>
          </a:xfrm>
          <a:prstGeom prst="rect">
            <a:avLst/>
          </a:prstGeom>
          <a:noFill/>
          <a:ln>
            <a:noFill/>
          </a:ln>
        </p:spPr>
      </p:pic>
      <p:sp>
        <p:nvSpPr>
          <p:cNvPr id="1024" name="Google Shape;1024;p32"/>
          <p:cNvSpPr/>
          <p:nvPr/>
        </p:nvSpPr>
        <p:spPr>
          <a:xfrm>
            <a:off x="12298298" y="7665264"/>
            <a:ext cx="5989955" cy="2621915"/>
          </a:xfrm>
          <a:custGeom>
            <a:rect b="b" l="l" r="r" t="t"/>
            <a:pathLst>
              <a:path extrusionOk="0" h="2621915" w="5989955">
                <a:moveTo>
                  <a:pt x="678170" y="1376884"/>
                </a:moveTo>
                <a:lnTo>
                  <a:pt x="636534" y="1400559"/>
                </a:lnTo>
                <a:lnTo>
                  <a:pt x="595814" y="1425050"/>
                </a:lnTo>
                <a:lnTo>
                  <a:pt x="556068" y="1450394"/>
                </a:lnTo>
                <a:lnTo>
                  <a:pt x="517354" y="1476630"/>
                </a:lnTo>
                <a:lnTo>
                  <a:pt x="479728" y="1503797"/>
                </a:lnTo>
                <a:lnTo>
                  <a:pt x="443248" y="1531931"/>
                </a:lnTo>
                <a:lnTo>
                  <a:pt x="407971" y="1561072"/>
                </a:lnTo>
                <a:lnTo>
                  <a:pt x="373954" y="1591258"/>
                </a:lnTo>
                <a:lnTo>
                  <a:pt x="341255" y="1622526"/>
                </a:lnTo>
                <a:lnTo>
                  <a:pt x="309930" y="1654915"/>
                </a:lnTo>
                <a:lnTo>
                  <a:pt x="280037" y="1688464"/>
                </a:lnTo>
                <a:lnTo>
                  <a:pt x="251633" y="1723210"/>
                </a:lnTo>
                <a:lnTo>
                  <a:pt x="224776" y="1759191"/>
                </a:lnTo>
                <a:lnTo>
                  <a:pt x="197105" y="1799858"/>
                </a:lnTo>
                <a:lnTo>
                  <a:pt x="171421" y="1841322"/>
                </a:lnTo>
                <a:lnTo>
                  <a:pt x="147686" y="1883539"/>
                </a:lnTo>
                <a:lnTo>
                  <a:pt x="125866" y="1926465"/>
                </a:lnTo>
                <a:lnTo>
                  <a:pt x="105924" y="1970056"/>
                </a:lnTo>
                <a:lnTo>
                  <a:pt x="87823" y="2014268"/>
                </a:lnTo>
                <a:lnTo>
                  <a:pt x="71529" y="2059057"/>
                </a:lnTo>
                <a:lnTo>
                  <a:pt x="57004" y="2104379"/>
                </a:lnTo>
                <a:lnTo>
                  <a:pt x="44214" y="2150190"/>
                </a:lnTo>
                <a:lnTo>
                  <a:pt x="33122" y="2196445"/>
                </a:lnTo>
                <a:lnTo>
                  <a:pt x="23691" y="2243102"/>
                </a:lnTo>
                <a:lnTo>
                  <a:pt x="15887" y="2290116"/>
                </a:lnTo>
                <a:lnTo>
                  <a:pt x="9674" y="2337442"/>
                </a:lnTo>
                <a:lnTo>
                  <a:pt x="5014" y="2385038"/>
                </a:lnTo>
                <a:lnTo>
                  <a:pt x="1872" y="2432859"/>
                </a:lnTo>
                <a:lnTo>
                  <a:pt x="213" y="2480860"/>
                </a:lnTo>
                <a:lnTo>
                  <a:pt x="0" y="2528998"/>
                </a:lnTo>
                <a:lnTo>
                  <a:pt x="1196" y="2577230"/>
                </a:lnTo>
                <a:lnTo>
                  <a:pt x="3567" y="2621732"/>
                </a:lnTo>
                <a:lnTo>
                  <a:pt x="5989700" y="2621732"/>
                </a:lnTo>
                <a:lnTo>
                  <a:pt x="5989700" y="581821"/>
                </a:lnTo>
                <a:lnTo>
                  <a:pt x="5929938" y="536435"/>
                </a:lnTo>
                <a:lnTo>
                  <a:pt x="5888777" y="507758"/>
                </a:lnTo>
                <a:lnTo>
                  <a:pt x="5846808" y="480306"/>
                </a:lnTo>
                <a:lnTo>
                  <a:pt x="5804076" y="454032"/>
                </a:lnTo>
                <a:lnTo>
                  <a:pt x="5760626" y="428891"/>
                </a:lnTo>
                <a:lnTo>
                  <a:pt x="5716503" y="404835"/>
                </a:lnTo>
                <a:lnTo>
                  <a:pt x="5671753" y="381818"/>
                </a:lnTo>
                <a:lnTo>
                  <a:pt x="5626420" y="359793"/>
                </a:lnTo>
                <a:lnTo>
                  <a:pt x="5580551" y="338714"/>
                </a:lnTo>
                <a:lnTo>
                  <a:pt x="5534190" y="318535"/>
                </a:lnTo>
                <a:lnTo>
                  <a:pt x="5487382" y="299208"/>
                </a:lnTo>
                <a:lnTo>
                  <a:pt x="5440173" y="280688"/>
                </a:lnTo>
                <a:lnTo>
                  <a:pt x="5392608" y="262927"/>
                </a:lnTo>
                <a:lnTo>
                  <a:pt x="5344732" y="245879"/>
                </a:lnTo>
                <a:lnTo>
                  <a:pt x="5296591" y="229498"/>
                </a:lnTo>
                <a:lnTo>
                  <a:pt x="5248229" y="213737"/>
                </a:lnTo>
                <a:lnTo>
                  <a:pt x="5199692" y="198548"/>
                </a:lnTo>
                <a:lnTo>
                  <a:pt x="5151026" y="183887"/>
                </a:lnTo>
                <a:lnTo>
                  <a:pt x="5102274" y="169706"/>
                </a:lnTo>
                <a:lnTo>
                  <a:pt x="5053484" y="155959"/>
                </a:lnTo>
                <a:lnTo>
                  <a:pt x="5004699" y="142599"/>
                </a:lnTo>
                <a:lnTo>
                  <a:pt x="4956018" y="129622"/>
                </a:lnTo>
                <a:lnTo>
                  <a:pt x="4907152" y="116969"/>
                </a:lnTo>
                <a:lnTo>
                  <a:pt x="4858114" y="104689"/>
                </a:lnTo>
                <a:lnTo>
                  <a:pt x="4808919" y="92833"/>
                </a:lnTo>
                <a:lnTo>
                  <a:pt x="4759578" y="81453"/>
                </a:lnTo>
                <a:lnTo>
                  <a:pt x="4710106" y="70600"/>
                </a:lnTo>
                <a:lnTo>
                  <a:pt x="4660515" y="60324"/>
                </a:lnTo>
                <a:lnTo>
                  <a:pt x="4610819" y="50677"/>
                </a:lnTo>
                <a:lnTo>
                  <a:pt x="4561031" y="41710"/>
                </a:lnTo>
                <a:lnTo>
                  <a:pt x="4511165" y="33473"/>
                </a:lnTo>
                <a:lnTo>
                  <a:pt x="4461233" y="26017"/>
                </a:lnTo>
                <a:lnTo>
                  <a:pt x="4411249" y="19395"/>
                </a:lnTo>
                <a:lnTo>
                  <a:pt x="4361227" y="13656"/>
                </a:lnTo>
                <a:lnTo>
                  <a:pt x="4311179" y="8851"/>
                </a:lnTo>
                <a:lnTo>
                  <a:pt x="4261118" y="5032"/>
                </a:lnTo>
                <a:lnTo>
                  <a:pt x="4211059" y="2250"/>
                </a:lnTo>
                <a:lnTo>
                  <a:pt x="4161014" y="555"/>
                </a:lnTo>
                <a:lnTo>
                  <a:pt x="4110997" y="0"/>
                </a:lnTo>
                <a:lnTo>
                  <a:pt x="4061020" y="633"/>
                </a:lnTo>
                <a:lnTo>
                  <a:pt x="4011097" y="2508"/>
                </a:lnTo>
                <a:lnTo>
                  <a:pt x="3961242" y="5674"/>
                </a:lnTo>
                <a:lnTo>
                  <a:pt x="3911468" y="10182"/>
                </a:lnTo>
                <a:lnTo>
                  <a:pt x="3861787" y="16085"/>
                </a:lnTo>
                <a:lnTo>
                  <a:pt x="3812214" y="23432"/>
                </a:lnTo>
                <a:lnTo>
                  <a:pt x="3762761" y="32275"/>
                </a:lnTo>
                <a:lnTo>
                  <a:pt x="3713525" y="42605"/>
                </a:lnTo>
                <a:lnTo>
                  <a:pt x="3664797" y="54331"/>
                </a:lnTo>
                <a:lnTo>
                  <a:pt x="3616553" y="67388"/>
                </a:lnTo>
                <a:lnTo>
                  <a:pt x="3568770" y="81713"/>
                </a:lnTo>
                <a:lnTo>
                  <a:pt x="3521422" y="97242"/>
                </a:lnTo>
                <a:lnTo>
                  <a:pt x="3474488" y="113910"/>
                </a:lnTo>
                <a:lnTo>
                  <a:pt x="2365478" y="714606"/>
                </a:lnTo>
                <a:lnTo>
                  <a:pt x="2320903" y="738531"/>
                </a:lnTo>
                <a:lnTo>
                  <a:pt x="2276097" y="761874"/>
                </a:lnTo>
                <a:lnTo>
                  <a:pt x="2231036" y="784572"/>
                </a:lnTo>
                <a:lnTo>
                  <a:pt x="2192255" y="803235"/>
                </a:lnTo>
                <a:lnTo>
                  <a:pt x="2152446" y="821416"/>
                </a:lnTo>
                <a:lnTo>
                  <a:pt x="2111666" y="839153"/>
                </a:lnTo>
                <a:lnTo>
                  <a:pt x="2069973" y="856483"/>
                </a:lnTo>
                <a:lnTo>
                  <a:pt x="2027424" y="873446"/>
                </a:lnTo>
                <a:lnTo>
                  <a:pt x="1984075" y="890078"/>
                </a:lnTo>
                <a:lnTo>
                  <a:pt x="1939985" y="906419"/>
                </a:lnTo>
                <a:lnTo>
                  <a:pt x="1849809" y="938379"/>
                </a:lnTo>
                <a:lnTo>
                  <a:pt x="1276871" y="1125949"/>
                </a:lnTo>
                <a:lnTo>
                  <a:pt x="1180339" y="1159363"/>
                </a:lnTo>
                <a:lnTo>
                  <a:pt x="1084729" y="1194207"/>
                </a:lnTo>
                <a:lnTo>
                  <a:pt x="1037413" y="1212260"/>
                </a:lnTo>
                <a:lnTo>
                  <a:pt x="990500" y="1230786"/>
                </a:lnTo>
                <a:lnTo>
                  <a:pt x="944045" y="1249821"/>
                </a:lnTo>
                <a:lnTo>
                  <a:pt x="898108" y="1269405"/>
                </a:lnTo>
                <a:lnTo>
                  <a:pt x="852744" y="1289575"/>
                </a:lnTo>
                <a:lnTo>
                  <a:pt x="808011" y="1310370"/>
                </a:lnTo>
                <a:lnTo>
                  <a:pt x="763966" y="1331828"/>
                </a:lnTo>
                <a:lnTo>
                  <a:pt x="720667" y="1353986"/>
                </a:lnTo>
                <a:lnTo>
                  <a:pt x="678170" y="1376884"/>
                </a:lnTo>
                <a:close/>
              </a:path>
              <a:path extrusionOk="0" h="2621915" w="5989955">
                <a:moveTo>
                  <a:pt x="3066708" y="304710"/>
                </a:moveTo>
                <a:lnTo>
                  <a:pt x="3022588" y="329272"/>
                </a:lnTo>
                <a:lnTo>
                  <a:pt x="2934775" y="379647"/>
                </a:lnTo>
                <a:lnTo>
                  <a:pt x="2585722" y="588485"/>
                </a:lnTo>
                <a:lnTo>
                  <a:pt x="2454031" y="665266"/>
                </a:lnTo>
                <a:lnTo>
                  <a:pt x="2365478" y="714606"/>
                </a:lnTo>
                <a:lnTo>
                  <a:pt x="3447159" y="124329"/>
                </a:lnTo>
                <a:lnTo>
                  <a:pt x="3427942" y="131656"/>
                </a:lnTo>
                <a:lnTo>
                  <a:pt x="3381761" y="150413"/>
                </a:lnTo>
                <a:lnTo>
                  <a:pt x="3335921" y="170119"/>
                </a:lnTo>
                <a:lnTo>
                  <a:pt x="3290398" y="190711"/>
                </a:lnTo>
                <a:lnTo>
                  <a:pt x="3245169" y="212123"/>
                </a:lnTo>
                <a:lnTo>
                  <a:pt x="3200209" y="234293"/>
                </a:lnTo>
                <a:lnTo>
                  <a:pt x="3155494" y="257157"/>
                </a:lnTo>
                <a:lnTo>
                  <a:pt x="3111002" y="280650"/>
                </a:lnTo>
                <a:lnTo>
                  <a:pt x="3066708" y="30471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025" name="Google Shape;1025;p32"/>
          <p:cNvGrpSpPr/>
          <p:nvPr/>
        </p:nvGrpSpPr>
        <p:grpSpPr>
          <a:xfrm>
            <a:off x="0" y="-2846"/>
            <a:ext cx="18290469" cy="10289844"/>
            <a:chOff x="0" y="-2846"/>
            <a:chExt cx="18290469" cy="10289844"/>
          </a:xfrm>
        </p:grpSpPr>
        <p:pic>
          <p:nvPicPr>
            <p:cNvPr id="1026" name="Google Shape;1026;p32"/>
            <p:cNvPicPr preferRelativeResize="0"/>
            <p:nvPr/>
          </p:nvPicPr>
          <p:blipFill rotWithShape="1">
            <a:blip r:embed="rId6">
              <a:alphaModFix/>
            </a:blip>
            <a:srcRect b="0" l="0" r="0" t="0"/>
            <a:stretch/>
          </p:blipFill>
          <p:spPr>
            <a:xfrm>
              <a:off x="3710305" y="3460115"/>
              <a:ext cx="11546205" cy="2266441"/>
            </a:xfrm>
            <a:prstGeom prst="rect">
              <a:avLst/>
            </a:prstGeom>
            <a:noFill/>
            <a:ln>
              <a:noFill/>
            </a:ln>
          </p:spPr>
        </p:pic>
        <p:pic>
          <p:nvPicPr>
            <p:cNvPr id="1027" name="Google Shape;1027;p32"/>
            <p:cNvPicPr preferRelativeResize="0"/>
            <p:nvPr/>
          </p:nvPicPr>
          <p:blipFill rotWithShape="1">
            <a:blip r:embed="rId7">
              <a:alphaModFix/>
            </a:blip>
            <a:srcRect b="0" l="0" r="0" t="0"/>
            <a:stretch/>
          </p:blipFill>
          <p:spPr>
            <a:xfrm>
              <a:off x="12965175" y="5484495"/>
              <a:ext cx="5322824" cy="4802503"/>
            </a:xfrm>
            <a:prstGeom prst="rect">
              <a:avLst/>
            </a:prstGeom>
            <a:noFill/>
            <a:ln>
              <a:noFill/>
            </a:ln>
          </p:spPr>
        </p:pic>
        <p:sp>
          <p:nvSpPr>
            <p:cNvPr id="1028" name="Google Shape;1028;p32"/>
            <p:cNvSpPr/>
            <p:nvPr/>
          </p:nvSpPr>
          <p:spPr>
            <a:xfrm>
              <a:off x="15741539" y="8029635"/>
              <a:ext cx="1499235" cy="1845945"/>
            </a:xfrm>
            <a:custGeom>
              <a:rect b="b" l="l" r="r" t="t"/>
              <a:pathLst>
                <a:path extrusionOk="0" h="1845945" w="1499234">
                  <a:moveTo>
                    <a:pt x="121145" y="845169"/>
                  </a:moveTo>
                  <a:lnTo>
                    <a:pt x="76262" y="852245"/>
                  </a:lnTo>
                  <a:lnTo>
                    <a:pt x="40791" y="869806"/>
                  </a:lnTo>
                  <a:lnTo>
                    <a:pt x="1744" y="930486"/>
                  </a:lnTo>
                  <a:lnTo>
                    <a:pt x="0" y="970654"/>
                  </a:lnTo>
                  <a:lnTo>
                    <a:pt x="11328" y="1015406"/>
                  </a:lnTo>
                  <a:lnTo>
                    <a:pt x="31456" y="1058387"/>
                  </a:lnTo>
                  <a:lnTo>
                    <a:pt x="56395" y="1097630"/>
                  </a:lnTo>
                  <a:lnTo>
                    <a:pt x="85595" y="1133528"/>
                  </a:lnTo>
                  <a:lnTo>
                    <a:pt x="118503" y="1166471"/>
                  </a:lnTo>
                  <a:lnTo>
                    <a:pt x="154569" y="1196850"/>
                  </a:lnTo>
                  <a:lnTo>
                    <a:pt x="196439" y="1228336"/>
                  </a:lnTo>
                  <a:lnTo>
                    <a:pt x="239243" y="1258319"/>
                  </a:lnTo>
                  <a:lnTo>
                    <a:pt x="282837" y="1287027"/>
                  </a:lnTo>
                  <a:lnTo>
                    <a:pt x="327081" y="1314688"/>
                  </a:lnTo>
                  <a:lnTo>
                    <a:pt x="371832" y="1341531"/>
                  </a:lnTo>
                  <a:lnTo>
                    <a:pt x="416948" y="1367783"/>
                  </a:lnTo>
                  <a:lnTo>
                    <a:pt x="553068" y="1445280"/>
                  </a:lnTo>
                  <a:lnTo>
                    <a:pt x="586452" y="1464629"/>
                  </a:lnTo>
                  <a:lnTo>
                    <a:pt x="633631" y="1410964"/>
                  </a:lnTo>
                  <a:lnTo>
                    <a:pt x="548330" y="1361018"/>
                  </a:lnTo>
                  <a:lnTo>
                    <a:pt x="504113" y="1335732"/>
                  </a:lnTo>
                  <a:lnTo>
                    <a:pt x="459384" y="1311354"/>
                  </a:lnTo>
                  <a:lnTo>
                    <a:pt x="412432" y="1285236"/>
                  </a:lnTo>
                  <a:lnTo>
                    <a:pt x="366562" y="1257415"/>
                  </a:lnTo>
                  <a:lnTo>
                    <a:pt x="321507" y="1228327"/>
                  </a:lnTo>
                  <a:lnTo>
                    <a:pt x="276998" y="1198409"/>
                  </a:lnTo>
                  <a:lnTo>
                    <a:pt x="232768" y="1168095"/>
                  </a:lnTo>
                  <a:lnTo>
                    <a:pt x="194473" y="1139899"/>
                  </a:lnTo>
                  <a:lnTo>
                    <a:pt x="158935" y="1108976"/>
                  </a:lnTo>
                  <a:lnTo>
                    <a:pt x="127123" y="1074602"/>
                  </a:lnTo>
                  <a:lnTo>
                    <a:pt x="100005" y="1036052"/>
                  </a:lnTo>
                  <a:lnTo>
                    <a:pt x="78551" y="992598"/>
                  </a:lnTo>
                  <a:lnTo>
                    <a:pt x="69981" y="957728"/>
                  </a:lnTo>
                  <a:lnTo>
                    <a:pt x="76026" y="933312"/>
                  </a:lnTo>
                  <a:lnTo>
                    <a:pt x="96696" y="919569"/>
                  </a:lnTo>
                  <a:lnTo>
                    <a:pt x="316289" y="886166"/>
                  </a:lnTo>
                  <a:lnTo>
                    <a:pt x="304609" y="881501"/>
                  </a:lnTo>
                  <a:lnTo>
                    <a:pt x="254784" y="865856"/>
                  </a:lnTo>
                  <a:lnTo>
                    <a:pt x="203108" y="854265"/>
                  </a:lnTo>
                  <a:lnTo>
                    <a:pt x="162237" y="847590"/>
                  </a:lnTo>
                  <a:lnTo>
                    <a:pt x="141724" y="845573"/>
                  </a:lnTo>
                  <a:lnTo>
                    <a:pt x="121145" y="845169"/>
                  </a:lnTo>
                  <a:close/>
                </a:path>
                <a:path extrusionOk="0" h="1845945" w="1499234">
                  <a:moveTo>
                    <a:pt x="316289" y="886166"/>
                  </a:moveTo>
                  <a:lnTo>
                    <a:pt x="96696" y="919569"/>
                  </a:lnTo>
                  <a:lnTo>
                    <a:pt x="132001" y="916717"/>
                  </a:lnTo>
                  <a:lnTo>
                    <a:pt x="180811" y="921979"/>
                  </a:lnTo>
                  <a:lnTo>
                    <a:pt x="228254" y="931500"/>
                  </a:lnTo>
                  <a:lnTo>
                    <a:pt x="274417" y="944984"/>
                  </a:lnTo>
                  <a:lnTo>
                    <a:pt x="319386" y="962134"/>
                  </a:lnTo>
                  <a:lnTo>
                    <a:pt x="363247" y="982655"/>
                  </a:lnTo>
                  <a:lnTo>
                    <a:pt x="406086" y="1006251"/>
                  </a:lnTo>
                  <a:lnTo>
                    <a:pt x="449552" y="1033005"/>
                  </a:lnTo>
                  <a:lnTo>
                    <a:pt x="491938" y="1061045"/>
                  </a:lnTo>
                  <a:lnTo>
                    <a:pt x="533304" y="1090300"/>
                  </a:lnTo>
                  <a:lnTo>
                    <a:pt x="573708" y="1120699"/>
                  </a:lnTo>
                  <a:lnTo>
                    <a:pt x="613210" y="1152171"/>
                  </a:lnTo>
                  <a:lnTo>
                    <a:pt x="651871" y="1184645"/>
                  </a:lnTo>
                  <a:lnTo>
                    <a:pt x="689748" y="1218051"/>
                  </a:lnTo>
                  <a:lnTo>
                    <a:pt x="726903" y="1252317"/>
                  </a:lnTo>
                  <a:lnTo>
                    <a:pt x="751951" y="1276380"/>
                  </a:lnTo>
                  <a:lnTo>
                    <a:pt x="829593" y="1188065"/>
                  </a:lnTo>
                  <a:lnTo>
                    <a:pt x="811994" y="1151296"/>
                  </a:lnTo>
                  <a:lnTo>
                    <a:pt x="735325" y="1162959"/>
                  </a:lnTo>
                  <a:lnTo>
                    <a:pt x="696567" y="1128772"/>
                  </a:lnTo>
                  <a:lnTo>
                    <a:pt x="656871" y="1096003"/>
                  </a:lnTo>
                  <a:lnTo>
                    <a:pt x="616327" y="1064484"/>
                  </a:lnTo>
                  <a:lnTo>
                    <a:pt x="575024" y="1034045"/>
                  </a:lnTo>
                  <a:lnTo>
                    <a:pt x="533053" y="1004518"/>
                  </a:lnTo>
                  <a:lnTo>
                    <a:pt x="489447" y="975469"/>
                  </a:lnTo>
                  <a:lnTo>
                    <a:pt x="445001" y="948185"/>
                  </a:lnTo>
                  <a:lnTo>
                    <a:pt x="399515" y="923123"/>
                  </a:lnTo>
                  <a:lnTo>
                    <a:pt x="352785" y="900743"/>
                  </a:lnTo>
                  <a:lnTo>
                    <a:pt x="316289" y="886166"/>
                  </a:lnTo>
                  <a:close/>
                </a:path>
                <a:path extrusionOk="0" h="1845945" w="1499234">
                  <a:moveTo>
                    <a:pt x="656714" y="265507"/>
                  </a:moveTo>
                  <a:lnTo>
                    <a:pt x="608075" y="314556"/>
                  </a:lnTo>
                  <a:lnTo>
                    <a:pt x="596065" y="358429"/>
                  </a:lnTo>
                  <a:lnTo>
                    <a:pt x="589992" y="414594"/>
                  </a:lnTo>
                  <a:lnTo>
                    <a:pt x="589596" y="470750"/>
                  </a:lnTo>
                  <a:lnTo>
                    <a:pt x="592793" y="526862"/>
                  </a:lnTo>
                  <a:lnTo>
                    <a:pt x="597584" y="583807"/>
                  </a:lnTo>
                  <a:lnTo>
                    <a:pt x="601810" y="629968"/>
                  </a:lnTo>
                  <a:lnTo>
                    <a:pt x="606970" y="676970"/>
                  </a:lnTo>
                  <a:lnTo>
                    <a:pt x="613418" y="723832"/>
                  </a:lnTo>
                  <a:lnTo>
                    <a:pt x="621589" y="770484"/>
                  </a:lnTo>
                  <a:lnTo>
                    <a:pt x="631918" y="816859"/>
                  </a:lnTo>
                  <a:lnTo>
                    <a:pt x="643686" y="863782"/>
                  </a:lnTo>
                  <a:lnTo>
                    <a:pt x="655829" y="910957"/>
                  </a:lnTo>
                  <a:lnTo>
                    <a:pt x="668861" y="959505"/>
                  </a:lnTo>
                  <a:lnTo>
                    <a:pt x="681401" y="1003943"/>
                  </a:lnTo>
                  <a:lnTo>
                    <a:pt x="693799" y="1043879"/>
                  </a:lnTo>
                  <a:lnTo>
                    <a:pt x="707207" y="1083509"/>
                  </a:lnTo>
                  <a:lnTo>
                    <a:pt x="721192" y="1123110"/>
                  </a:lnTo>
                  <a:lnTo>
                    <a:pt x="735325" y="1162959"/>
                  </a:lnTo>
                  <a:lnTo>
                    <a:pt x="811994" y="1151296"/>
                  </a:lnTo>
                  <a:lnTo>
                    <a:pt x="809950" y="1147027"/>
                  </a:lnTo>
                  <a:lnTo>
                    <a:pt x="789749" y="1100215"/>
                  </a:lnTo>
                  <a:lnTo>
                    <a:pt x="771281" y="1052582"/>
                  </a:lnTo>
                  <a:lnTo>
                    <a:pt x="754475" y="1004151"/>
                  </a:lnTo>
                  <a:lnTo>
                    <a:pt x="739262" y="954943"/>
                  </a:lnTo>
                  <a:lnTo>
                    <a:pt x="725573" y="904983"/>
                  </a:lnTo>
                  <a:lnTo>
                    <a:pt x="713767" y="859352"/>
                  </a:lnTo>
                  <a:lnTo>
                    <a:pt x="702387" y="813633"/>
                  </a:lnTo>
                  <a:lnTo>
                    <a:pt x="692518" y="768569"/>
                  </a:lnTo>
                  <a:lnTo>
                    <a:pt x="685349" y="726439"/>
                  </a:lnTo>
                  <a:lnTo>
                    <a:pt x="677728" y="673018"/>
                  </a:lnTo>
                  <a:lnTo>
                    <a:pt x="671263" y="624210"/>
                  </a:lnTo>
                  <a:lnTo>
                    <a:pt x="665723" y="575291"/>
                  </a:lnTo>
                  <a:lnTo>
                    <a:pt x="661676" y="526254"/>
                  </a:lnTo>
                  <a:lnTo>
                    <a:pt x="659691" y="477092"/>
                  </a:lnTo>
                  <a:lnTo>
                    <a:pt x="660335" y="427798"/>
                  </a:lnTo>
                  <a:lnTo>
                    <a:pt x="664184" y="378253"/>
                  </a:lnTo>
                  <a:lnTo>
                    <a:pt x="665002" y="366853"/>
                  </a:lnTo>
                  <a:lnTo>
                    <a:pt x="666513" y="355104"/>
                  </a:lnTo>
                  <a:lnTo>
                    <a:pt x="670994" y="345229"/>
                  </a:lnTo>
                  <a:lnTo>
                    <a:pt x="680728" y="339338"/>
                  </a:lnTo>
                  <a:lnTo>
                    <a:pt x="773767" y="325186"/>
                  </a:lnTo>
                  <a:lnTo>
                    <a:pt x="766270" y="316396"/>
                  </a:lnTo>
                  <a:lnTo>
                    <a:pt x="724135" y="280335"/>
                  </a:lnTo>
                  <a:lnTo>
                    <a:pt x="689526" y="264509"/>
                  </a:lnTo>
                  <a:lnTo>
                    <a:pt x="656714" y="265507"/>
                  </a:lnTo>
                  <a:close/>
                </a:path>
                <a:path extrusionOk="0" h="1845945" w="1499234">
                  <a:moveTo>
                    <a:pt x="773767" y="325186"/>
                  </a:moveTo>
                  <a:lnTo>
                    <a:pt x="680728" y="339338"/>
                  </a:lnTo>
                  <a:lnTo>
                    <a:pt x="690746" y="340225"/>
                  </a:lnTo>
                  <a:lnTo>
                    <a:pt x="699173" y="346262"/>
                  </a:lnTo>
                  <a:lnTo>
                    <a:pt x="706593" y="354858"/>
                  </a:lnTo>
                  <a:lnTo>
                    <a:pt x="713587" y="363421"/>
                  </a:lnTo>
                  <a:lnTo>
                    <a:pt x="744123" y="400162"/>
                  </a:lnTo>
                  <a:lnTo>
                    <a:pt x="771663" y="438652"/>
                  </a:lnTo>
                  <a:lnTo>
                    <a:pt x="796573" y="478662"/>
                  </a:lnTo>
                  <a:lnTo>
                    <a:pt x="819222" y="519960"/>
                  </a:lnTo>
                  <a:lnTo>
                    <a:pt x="839976" y="562316"/>
                  </a:lnTo>
                  <a:lnTo>
                    <a:pt x="859205" y="605499"/>
                  </a:lnTo>
                  <a:lnTo>
                    <a:pt x="877276" y="649279"/>
                  </a:lnTo>
                  <a:lnTo>
                    <a:pt x="894756" y="694586"/>
                  </a:lnTo>
                  <a:lnTo>
                    <a:pt x="911006" y="740243"/>
                  </a:lnTo>
                  <a:lnTo>
                    <a:pt x="926012" y="786252"/>
                  </a:lnTo>
                  <a:lnTo>
                    <a:pt x="939760" y="832612"/>
                  </a:lnTo>
                  <a:lnTo>
                    <a:pt x="952235" y="879324"/>
                  </a:lnTo>
                  <a:lnTo>
                    <a:pt x="963424" y="926388"/>
                  </a:lnTo>
                  <a:lnTo>
                    <a:pt x="973312" y="973805"/>
                  </a:lnTo>
                  <a:lnTo>
                    <a:pt x="980881" y="1015981"/>
                  </a:lnTo>
                  <a:lnTo>
                    <a:pt x="1086363" y="895998"/>
                  </a:lnTo>
                  <a:lnTo>
                    <a:pt x="1031684" y="904315"/>
                  </a:lnTo>
                  <a:lnTo>
                    <a:pt x="1032010" y="903793"/>
                  </a:lnTo>
                  <a:lnTo>
                    <a:pt x="1032207" y="903313"/>
                  </a:lnTo>
                  <a:lnTo>
                    <a:pt x="1032488" y="902798"/>
                  </a:lnTo>
                  <a:lnTo>
                    <a:pt x="1032621" y="902777"/>
                  </a:lnTo>
                  <a:lnTo>
                    <a:pt x="1034582" y="901759"/>
                  </a:lnTo>
                  <a:lnTo>
                    <a:pt x="1088511" y="893556"/>
                  </a:lnTo>
                  <a:lnTo>
                    <a:pt x="1106301" y="873319"/>
                  </a:lnTo>
                  <a:lnTo>
                    <a:pt x="1106638" y="867794"/>
                  </a:lnTo>
                  <a:lnTo>
                    <a:pt x="1034924" y="878703"/>
                  </a:lnTo>
                  <a:lnTo>
                    <a:pt x="1031148" y="877409"/>
                  </a:lnTo>
                  <a:lnTo>
                    <a:pt x="1023508" y="874835"/>
                  </a:lnTo>
                  <a:lnTo>
                    <a:pt x="1020725" y="865999"/>
                  </a:lnTo>
                  <a:lnTo>
                    <a:pt x="1017885" y="857185"/>
                  </a:lnTo>
                  <a:lnTo>
                    <a:pt x="1015159" y="848332"/>
                  </a:lnTo>
                  <a:lnTo>
                    <a:pt x="1012716" y="839404"/>
                  </a:lnTo>
                  <a:lnTo>
                    <a:pt x="999215" y="788635"/>
                  </a:lnTo>
                  <a:lnTo>
                    <a:pt x="984171" y="738462"/>
                  </a:lnTo>
                  <a:lnTo>
                    <a:pt x="967560" y="688899"/>
                  </a:lnTo>
                  <a:lnTo>
                    <a:pt x="949353" y="639961"/>
                  </a:lnTo>
                  <a:lnTo>
                    <a:pt x="929524" y="591664"/>
                  </a:lnTo>
                  <a:lnTo>
                    <a:pt x="908048" y="544021"/>
                  </a:lnTo>
                  <a:lnTo>
                    <a:pt x="884897" y="497049"/>
                  </a:lnTo>
                  <a:lnTo>
                    <a:pt x="859935" y="450572"/>
                  </a:lnTo>
                  <a:lnTo>
                    <a:pt x="832286" y="403246"/>
                  </a:lnTo>
                  <a:lnTo>
                    <a:pt x="801674" y="357912"/>
                  </a:lnTo>
                  <a:lnTo>
                    <a:pt x="773767" y="325186"/>
                  </a:lnTo>
                  <a:close/>
                </a:path>
                <a:path extrusionOk="0" h="1845945" w="1499234">
                  <a:moveTo>
                    <a:pt x="1088511" y="893556"/>
                  </a:moveTo>
                  <a:lnTo>
                    <a:pt x="1034582" y="901759"/>
                  </a:lnTo>
                  <a:lnTo>
                    <a:pt x="1033103" y="903875"/>
                  </a:lnTo>
                  <a:lnTo>
                    <a:pt x="1031684" y="904315"/>
                  </a:lnTo>
                  <a:lnTo>
                    <a:pt x="1086363" y="895998"/>
                  </a:lnTo>
                  <a:lnTo>
                    <a:pt x="1088511" y="893556"/>
                  </a:lnTo>
                  <a:close/>
                </a:path>
                <a:path extrusionOk="0" h="1845945" w="1499234">
                  <a:moveTo>
                    <a:pt x="1331575" y="3183"/>
                  </a:moveTo>
                  <a:lnTo>
                    <a:pt x="1299379" y="26919"/>
                  </a:lnTo>
                  <a:lnTo>
                    <a:pt x="1251749" y="102107"/>
                  </a:lnTo>
                  <a:lnTo>
                    <a:pt x="1226844" y="148631"/>
                  </a:lnTo>
                  <a:lnTo>
                    <a:pt x="1203084" y="195607"/>
                  </a:lnTo>
                  <a:lnTo>
                    <a:pt x="1180575" y="243077"/>
                  </a:lnTo>
                  <a:lnTo>
                    <a:pt x="1159423" y="291082"/>
                  </a:lnTo>
                  <a:lnTo>
                    <a:pt x="1139734" y="339664"/>
                  </a:lnTo>
                  <a:lnTo>
                    <a:pt x="1121612" y="388866"/>
                  </a:lnTo>
                  <a:lnTo>
                    <a:pt x="1105165" y="438728"/>
                  </a:lnTo>
                  <a:lnTo>
                    <a:pt x="1090497" y="489294"/>
                  </a:lnTo>
                  <a:lnTo>
                    <a:pt x="1077713" y="540604"/>
                  </a:lnTo>
                  <a:lnTo>
                    <a:pt x="1066921" y="592701"/>
                  </a:lnTo>
                  <a:lnTo>
                    <a:pt x="1058914" y="640086"/>
                  </a:lnTo>
                  <a:lnTo>
                    <a:pt x="1052289" y="687611"/>
                  </a:lnTo>
                  <a:lnTo>
                    <a:pt x="1046811" y="735255"/>
                  </a:lnTo>
                  <a:lnTo>
                    <a:pt x="1042247" y="782999"/>
                  </a:lnTo>
                  <a:lnTo>
                    <a:pt x="1038362" y="830821"/>
                  </a:lnTo>
                  <a:lnTo>
                    <a:pt x="1034924" y="878703"/>
                  </a:lnTo>
                  <a:lnTo>
                    <a:pt x="1106638" y="867794"/>
                  </a:lnTo>
                  <a:lnTo>
                    <a:pt x="1107106" y="860131"/>
                  </a:lnTo>
                  <a:lnTo>
                    <a:pt x="1110908" y="807779"/>
                  </a:lnTo>
                  <a:lnTo>
                    <a:pt x="1115572" y="755509"/>
                  </a:lnTo>
                  <a:lnTo>
                    <a:pt x="1121353" y="703338"/>
                  </a:lnTo>
                  <a:lnTo>
                    <a:pt x="1128508" y="651287"/>
                  </a:lnTo>
                  <a:lnTo>
                    <a:pt x="1137291" y="599374"/>
                  </a:lnTo>
                  <a:lnTo>
                    <a:pt x="1148013" y="548324"/>
                  </a:lnTo>
                  <a:lnTo>
                    <a:pt x="1160890" y="498121"/>
                  </a:lnTo>
                  <a:lnTo>
                    <a:pt x="1175756" y="448700"/>
                  </a:lnTo>
                  <a:lnTo>
                    <a:pt x="1192448" y="399993"/>
                  </a:lnTo>
                  <a:lnTo>
                    <a:pt x="1210799" y="351934"/>
                  </a:lnTo>
                  <a:lnTo>
                    <a:pt x="1230647" y="304457"/>
                  </a:lnTo>
                  <a:lnTo>
                    <a:pt x="1251826" y="257494"/>
                  </a:lnTo>
                  <a:lnTo>
                    <a:pt x="1274171" y="210980"/>
                  </a:lnTo>
                  <a:lnTo>
                    <a:pt x="1297518" y="164848"/>
                  </a:lnTo>
                  <a:lnTo>
                    <a:pt x="1321703" y="119031"/>
                  </a:lnTo>
                  <a:lnTo>
                    <a:pt x="1325710" y="110978"/>
                  </a:lnTo>
                  <a:lnTo>
                    <a:pt x="1330318" y="102729"/>
                  </a:lnTo>
                  <a:lnTo>
                    <a:pt x="1335960" y="96534"/>
                  </a:lnTo>
                  <a:lnTo>
                    <a:pt x="1343070" y="94645"/>
                  </a:lnTo>
                  <a:lnTo>
                    <a:pt x="1419605" y="83003"/>
                  </a:lnTo>
                  <a:lnTo>
                    <a:pt x="1416877" y="76038"/>
                  </a:lnTo>
                  <a:lnTo>
                    <a:pt x="1406285" y="52699"/>
                  </a:lnTo>
                  <a:lnTo>
                    <a:pt x="1393747" y="30304"/>
                  </a:lnTo>
                  <a:lnTo>
                    <a:pt x="1375058" y="8982"/>
                  </a:lnTo>
                  <a:lnTo>
                    <a:pt x="1354102" y="0"/>
                  </a:lnTo>
                  <a:lnTo>
                    <a:pt x="1331575" y="3183"/>
                  </a:lnTo>
                  <a:close/>
                </a:path>
                <a:path extrusionOk="0" h="1845945" w="1499234">
                  <a:moveTo>
                    <a:pt x="1419605" y="83003"/>
                  </a:moveTo>
                  <a:lnTo>
                    <a:pt x="1343070" y="94645"/>
                  </a:lnTo>
                  <a:lnTo>
                    <a:pt x="1350337" y="98471"/>
                  </a:lnTo>
                  <a:lnTo>
                    <a:pt x="1354620" y="106123"/>
                  </a:lnTo>
                  <a:lnTo>
                    <a:pt x="1357398" y="115540"/>
                  </a:lnTo>
                  <a:lnTo>
                    <a:pt x="1360152" y="124661"/>
                  </a:lnTo>
                  <a:lnTo>
                    <a:pt x="1376915" y="171486"/>
                  </a:lnTo>
                  <a:lnTo>
                    <a:pt x="1391370" y="218529"/>
                  </a:lnTo>
                  <a:lnTo>
                    <a:pt x="1403575" y="265783"/>
                  </a:lnTo>
                  <a:lnTo>
                    <a:pt x="1413584" y="313220"/>
                  </a:lnTo>
                  <a:lnTo>
                    <a:pt x="1421465" y="360881"/>
                  </a:lnTo>
                  <a:lnTo>
                    <a:pt x="1427266" y="408707"/>
                  </a:lnTo>
                  <a:lnTo>
                    <a:pt x="1431002" y="456108"/>
                  </a:lnTo>
                  <a:lnTo>
                    <a:pt x="1432762" y="501983"/>
                  </a:lnTo>
                  <a:lnTo>
                    <a:pt x="1499134" y="426487"/>
                  </a:lnTo>
                  <a:lnTo>
                    <a:pt x="1493510" y="367769"/>
                  </a:lnTo>
                  <a:lnTo>
                    <a:pt x="1486372" y="318587"/>
                  </a:lnTo>
                  <a:lnTo>
                    <a:pt x="1477053" y="269610"/>
                  </a:lnTo>
                  <a:lnTo>
                    <a:pt x="1465459" y="220849"/>
                  </a:lnTo>
                  <a:lnTo>
                    <a:pt x="1451500" y="172316"/>
                  </a:lnTo>
                  <a:lnTo>
                    <a:pt x="1435083" y="124023"/>
                  </a:lnTo>
                  <a:lnTo>
                    <a:pt x="1426239" y="99939"/>
                  </a:lnTo>
                  <a:lnTo>
                    <a:pt x="1419605" y="83003"/>
                  </a:lnTo>
                  <a:close/>
                </a:path>
                <a:path extrusionOk="0" h="1845945" w="1499234">
                  <a:moveTo>
                    <a:pt x="428656" y="1575397"/>
                  </a:moveTo>
                  <a:lnTo>
                    <a:pt x="376621" y="1585397"/>
                  </a:lnTo>
                  <a:lnTo>
                    <a:pt x="325089" y="1598189"/>
                  </a:lnTo>
                  <a:lnTo>
                    <a:pt x="274112" y="1614076"/>
                  </a:lnTo>
                  <a:lnTo>
                    <a:pt x="231916" y="1629749"/>
                  </a:lnTo>
                  <a:lnTo>
                    <a:pt x="191596" y="1648785"/>
                  </a:lnTo>
                  <a:lnTo>
                    <a:pt x="154791" y="1673511"/>
                  </a:lnTo>
                  <a:lnTo>
                    <a:pt x="123139" y="1706255"/>
                  </a:lnTo>
                  <a:lnTo>
                    <a:pt x="105315" y="1769903"/>
                  </a:lnTo>
                  <a:lnTo>
                    <a:pt x="120314" y="1796917"/>
                  </a:lnTo>
                  <a:lnTo>
                    <a:pt x="177671" y="1830042"/>
                  </a:lnTo>
                  <a:lnTo>
                    <a:pt x="234376" y="1843063"/>
                  </a:lnTo>
                  <a:lnTo>
                    <a:pt x="251660" y="1845442"/>
                  </a:lnTo>
                  <a:lnTo>
                    <a:pt x="308305" y="1781010"/>
                  </a:lnTo>
                  <a:lnTo>
                    <a:pt x="293861" y="1780193"/>
                  </a:lnTo>
                  <a:lnTo>
                    <a:pt x="245766" y="1773667"/>
                  </a:lnTo>
                  <a:lnTo>
                    <a:pt x="201445" y="1762879"/>
                  </a:lnTo>
                  <a:lnTo>
                    <a:pt x="193874" y="1760519"/>
                  </a:lnTo>
                  <a:lnTo>
                    <a:pt x="182172" y="1760489"/>
                  </a:lnTo>
                  <a:lnTo>
                    <a:pt x="181364" y="1750204"/>
                  </a:lnTo>
                  <a:lnTo>
                    <a:pt x="180520" y="1741104"/>
                  </a:lnTo>
                  <a:lnTo>
                    <a:pt x="190374" y="1736094"/>
                  </a:lnTo>
                  <a:lnTo>
                    <a:pt x="227530" y="1709867"/>
                  </a:lnTo>
                  <a:lnTo>
                    <a:pt x="295152" y="1680328"/>
                  </a:lnTo>
                  <a:lnTo>
                    <a:pt x="382872" y="1656563"/>
                  </a:lnTo>
                  <a:lnTo>
                    <a:pt x="424710" y="1648604"/>
                  </a:lnTo>
                  <a:lnTo>
                    <a:pt x="497083" y="1566283"/>
                  </a:lnTo>
                  <a:lnTo>
                    <a:pt x="481140" y="1567887"/>
                  </a:lnTo>
                  <a:lnTo>
                    <a:pt x="428656" y="1575397"/>
                  </a:lnTo>
                  <a:close/>
                </a:path>
              </a:pathLst>
            </a:custGeom>
            <a:solidFill>
              <a:srgbClr val="2334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29" name="Google Shape;1029;p32"/>
            <p:cNvPicPr preferRelativeResize="0"/>
            <p:nvPr/>
          </p:nvPicPr>
          <p:blipFill rotWithShape="1">
            <a:blip r:embed="rId8">
              <a:alphaModFix/>
            </a:blip>
            <a:srcRect b="0" l="0" r="0" t="0"/>
            <a:stretch/>
          </p:blipFill>
          <p:spPr>
            <a:xfrm>
              <a:off x="0" y="0"/>
              <a:ext cx="5470525" cy="4358639"/>
            </a:xfrm>
            <a:prstGeom prst="rect">
              <a:avLst/>
            </a:prstGeom>
            <a:noFill/>
            <a:ln>
              <a:noFill/>
            </a:ln>
          </p:spPr>
        </p:pic>
        <p:sp>
          <p:nvSpPr>
            <p:cNvPr id="1030" name="Google Shape;1030;p32"/>
            <p:cNvSpPr/>
            <p:nvPr/>
          </p:nvSpPr>
          <p:spPr>
            <a:xfrm>
              <a:off x="0" y="5806795"/>
              <a:ext cx="1478280" cy="1350010"/>
            </a:xfrm>
            <a:custGeom>
              <a:rect b="b" l="l" r="r" t="t"/>
              <a:pathLst>
                <a:path extrusionOk="0" h="1350009" w="1478280">
                  <a:moveTo>
                    <a:pt x="259359" y="133286"/>
                  </a:moveTo>
                  <a:lnTo>
                    <a:pt x="243928" y="76847"/>
                  </a:lnTo>
                  <a:lnTo>
                    <a:pt x="181063" y="29514"/>
                  </a:lnTo>
                  <a:lnTo>
                    <a:pt x="141071" y="13830"/>
                  </a:lnTo>
                  <a:lnTo>
                    <a:pt x="87401" y="0"/>
                  </a:lnTo>
                  <a:lnTo>
                    <a:pt x="52031" y="2400"/>
                  </a:lnTo>
                  <a:lnTo>
                    <a:pt x="23964" y="14439"/>
                  </a:lnTo>
                  <a:lnTo>
                    <a:pt x="4152" y="33883"/>
                  </a:lnTo>
                  <a:lnTo>
                    <a:pt x="0" y="43573"/>
                  </a:lnTo>
                  <a:lnTo>
                    <a:pt x="0" y="104013"/>
                  </a:lnTo>
                  <a:lnTo>
                    <a:pt x="3911" y="114338"/>
                  </a:lnTo>
                  <a:lnTo>
                    <a:pt x="26746" y="141097"/>
                  </a:lnTo>
                  <a:lnTo>
                    <a:pt x="62649" y="164122"/>
                  </a:lnTo>
                  <a:lnTo>
                    <a:pt x="64719" y="165074"/>
                  </a:lnTo>
                  <a:lnTo>
                    <a:pt x="66776" y="166077"/>
                  </a:lnTo>
                  <a:lnTo>
                    <a:pt x="113906" y="185051"/>
                  </a:lnTo>
                  <a:lnTo>
                    <a:pt x="171945" y="197954"/>
                  </a:lnTo>
                  <a:lnTo>
                    <a:pt x="206705" y="193713"/>
                  </a:lnTo>
                  <a:lnTo>
                    <a:pt x="233362" y="179946"/>
                  </a:lnTo>
                  <a:lnTo>
                    <a:pt x="251167" y="159016"/>
                  </a:lnTo>
                  <a:lnTo>
                    <a:pt x="259359" y="133286"/>
                  </a:lnTo>
                  <a:close/>
                </a:path>
                <a:path extrusionOk="0" h="1350009" w="1478280">
                  <a:moveTo>
                    <a:pt x="323608" y="711669"/>
                  </a:moveTo>
                  <a:lnTo>
                    <a:pt x="319506" y="665365"/>
                  </a:lnTo>
                  <a:lnTo>
                    <a:pt x="307873" y="615899"/>
                  </a:lnTo>
                  <a:lnTo>
                    <a:pt x="294957" y="574344"/>
                  </a:lnTo>
                  <a:lnTo>
                    <a:pt x="275361" y="531939"/>
                  </a:lnTo>
                  <a:lnTo>
                    <a:pt x="250812" y="501002"/>
                  </a:lnTo>
                  <a:lnTo>
                    <a:pt x="193611" y="471297"/>
                  </a:lnTo>
                  <a:lnTo>
                    <a:pt x="164325" y="471373"/>
                  </a:lnTo>
                  <a:lnTo>
                    <a:pt x="112814" y="498563"/>
                  </a:lnTo>
                  <a:lnTo>
                    <a:pt x="81953" y="557987"/>
                  </a:lnTo>
                  <a:lnTo>
                    <a:pt x="78473" y="598373"/>
                  </a:lnTo>
                  <a:lnTo>
                    <a:pt x="85204" y="645109"/>
                  </a:lnTo>
                  <a:lnTo>
                    <a:pt x="104368" y="715352"/>
                  </a:lnTo>
                  <a:lnTo>
                    <a:pt x="122097" y="758482"/>
                  </a:lnTo>
                  <a:lnTo>
                    <a:pt x="145288" y="790892"/>
                  </a:lnTo>
                  <a:lnTo>
                    <a:pt x="201256" y="825131"/>
                  </a:lnTo>
                  <a:lnTo>
                    <a:pt x="230644" y="827760"/>
                  </a:lnTo>
                  <a:lnTo>
                    <a:pt x="258699" y="821258"/>
                  </a:lnTo>
                  <a:lnTo>
                    <a:pt x="283718" y="805992"/>
                  </a:lnTo>
                  <a:lnTo>
                    <a:pt x="304012" y="782383"/>
                  </a:lnTo>
                  <a:lnTo>
                    <a:pt x="317868" y="750811"/>
                  </a:lnTo>
                  <a:lnTo>
                    <a:pt x="323608" y="711669"/>
                  </a:lnTo>
                  <a:close/>
                </a:path>
                <a:path extrusionOk="0" h="1350009" w="1478280">
                  <a:moveTo>
                    <a:pt x="663028" y="191782"/>
                  </a:moveTo>
                  <a:lnTo>
                    <a:pt x="640981" y="135801"/>
                  </a:lnTo>
                  <a:lnTo>
                    <a:pt x="592264" y="105410"/>
                  </a:lnTo>
                  <a:lnTo>
                    <a:pt x="561187" y="102692"/>
                  </a:lnTo>
                  <a:lnTo>
                    <a:pt x="527380" y="109816"/>
                  </a:lnTo>
                  <a:lnTo>
                    <a:pt x="492163" y="127927"/>
                  </a:lnTo>
                  <a:lnTo>
                    <a:pt x="456831" y="158191"/>
                  </a:lnTo>
                  <a:lnTo>
                    <a:pt x="423392" y="196430"/>
                  </a:lnTo>
                  <a:lnTo>
                    <a:pt x="397129" y="231114"/>
                  </a:lnTo>
                  <a:lnTo>
                    <a:pt x="374027" y="271678"/>
                  </a:lnTo>
                  <a:lnTo>
                    <a:pt x="363156" y="309587"/>
                  </a:lnTo>
                  <a:lnTo>
                    <a:pt x="363080" y="343789"/>
                  </a:lnTo>
                  <a:lnTo>
                    <a:pt x="372338" y="373253"/>
                  </a:lnTo>
                  <a:lnTo>
                    <a:pt x="389483" y="396963"/>
                  </a:lnTo>
                  <a:lnTo>
                    <a:pt x="413080" y="413854"/>
                  </a:lnTo>
                  <a:lnTo>
                    <a:pt x="441680" y="422922"/>
                  </a:lnTo>
                  <a:lnTo>
                    <a:pt x="473837" y="423100"/>
                  </a:lnTo>
                  <a:lnTo>
                    <a:pt x="508088" y="413385"/>
                  </a:lnTo>
                  <a:lnTo>
                    <a:pt x="543013" y="392709"/>
                  </a:lnTo>
                  <a:lnTo>
                    <a:pt x="577138" y="360057"/>
                  </a:lnTo>
                  <a:lnTo>
                    <a:pt x="623125" y="303618"/>
                  </a:lnTo>
                  <a:lnTo>
                    <a:pt x="647903" y="264147"/>
                  </a:lnTo>
                  <a:lnTo>
                    <a:pt x="660768" y="226491"/>
                  </a:lnTo>
                  <a:lnTo>
                    <a:pt x="663028" y="191782"/>
                  </a:lnTo>
                  <a:close/>
                </a:path>
                <a:path extrusionOk="0" h="1350009" w="1478280">
                  <a:moveTo>
                    <a:pt x="778421" y="864501"/>
                  </a:moveTo>
                  <a:lnTo>
                    <a:pt x="777392" y="818019"/>
                  </a:lnTo>
                  <a:lnTo>
                    <a:pt x="769035" y="767930"/>
                  </a:lnTo>
                  <a:lnTo>
                    <a:pt x="758825" y="725601"/>
                  </a:lnTo>
                  <a:lnTo>
                    <a:pt x="742073" y="682002"/>
                  </a:lnTo>
                  <a:lnTo>
                    <a:pt x="719620" y="649528"/>
                  </a:lnTo>
                  <a:lnTo>
                    <a:pt x="664514" y="616115"/>
                  </a:lnTo>
                  <a:lnTo>
                    <a:pt x="635292" y="614273"/>
                  </a:lnTo>
                  <a:lnTo>
                    <a:pt x="607250" y="621728"/>
                  </a:lnTo>
                  <a:lnTo>
                    <a:pt x="582104" y="638022"/>
                  </a:lnTo>
                  <a:lnTo>
                    <a:pt x="561581" y="662698"/>
                  </a:lnTo>
                  <a:lnTo>
                    <a:pt x="547382" y="695299"/>
                  </a:lnTo>
                  <a:lnTo>
                    <a:pt x="541248" y="735355"/>
                  </a:lnTo>
                  <a:lnTo>
                    <a:pt x="544880" y="782434"/>
                  </a:lnTo>
                  <a:lnTo>
                    <a:pt x="559396" y="853782"/>
                  </a:lnTo>
                  <a:lnTo>
                    <a:pt x="574230" y="897966"/>
                  </a:lnTo>
                  <a:lnTo>
                    <a:pt x="595223" y="931837"/>
                  </a:lnTo>
                  <a:lnTo>
                    <a:pt x="648817" y="969683"/>
                  </a:lnTo>
                  <a:lnTo>
                    <a:pt x="677964" y="974229"/>
                  </a:lnTo>
                  <a:lnTo>
                    <a:pt x="706399" y="969581"/>
                  </a:lnTo>
                  <a:lnTo>
                    <a:pt x="732370" y="956005"/>
                  </a:lnTo>
                  <a:lnTo>
                    <a:pt x="754189" y="933780"/>
                  </a:lnTo>
                  <a:lnTo>
                    <a:pt x="770115" y="903185"/>
                  </a:lnTo>
                  <a:lnTo>
                    <a:pt x="778421" y="864501"/>
                  </a:lnTo>
                  <a:close/>
                </a:path>
                <a:path extrusionOk="0" h="1350009" w="1478280">
                  <a:moveTo>
                    <a:pt x="1060780" y="1179969"/>
                  </a:moveTo>
                  <a:lnTo>
                    <a:pt x="1056690" y="1152817"/>
                  </a:lnTo>
                  <a:lnTo>
                    <a:pt x="1042670" y="1129703"/>
                  </a:lnTo>
                  <a:lnTo>
                    <a:pt x="1020000" y="1112761"/>
                  </a:lnTo>
                  <a:lnTo>
                    <a:pt x="989965" y="1104112"/>
                  </a:lnTo>
                  <a:lnTo>
                    <a:pt x="953846" y="1105865"/>
                  </a:lnTo>
                  <a:lnTo>
                    <a:pt x="912926" y="1120140"/>
                  </a:lnTo>
                  <a:lnTo>
                    <a:pt x="863625" y="1145933"/>
                  </a:lnTo>
                  <a:lnTo>
                    <a:pt x="829081" y="1171054"/>
                  </a:lnTo>
                  <a:lnTo>
                    <a:pt x="798283" y="1228255"/>
                  </a:lnTo>
                  <a:lnTo>
                    <a:pt x="799934" y="1255953"/>
                  </a:lnTo>
                  <a:lnTo>
                    <a:pt x="811542" y="1280134"/>
                  </a:lnTo>
                  <a:lnTo>
                    <a:pt x="832065" y="1298600"/>
                  </a:lnTo>
                  <a:lnTo>
                    <a:pt x="860463" y="1309166"/>
                  </a:lnTo>
                  <a:lnTo>
                    <a:pt x="895667" y="1309636"/>
                  </a:lnTo>
                  <a:lnTo>
                    <a:pt x="936625" y="1297838"/>
                  </a:lnTo>
                  <a:lnTo>
                    <a:pt x="971638" y="1281049"/>
                  </a:lnTo>
                  <a:lnTo>
                    <a:pt x="1033983" y="1237983"/>
                  </a:lnTo>
                  <a:lnTo>
                    <a:pt x="1060780" y="1179969"/>
                  </a:lnTo>
                  <a:close/>
                </a:path>
                <a:path extrusionOk="0" h="1350009" w="1478280">
                  <a:moveTo>
                    <a:pt x="1155446" y="408089"/>
                  </a:moveTo>
                  <a:lnTo>
                    <a:pt x="1133779" y="355549"/>
                  </a:lnTo>
                  <a:lnTo>
                    <a:pt x="1073213" y="321170"/>
                  </a:lnTo>
                  <a:lnTo>
                    <a:pt x="1028522" y="315912"/>
                  </a:lnTo>
                  <a:lnTo>
                    <a:pt x="1002271" y="316395"/>
                  </a:lnTo>
                  <a:lnTo>
                    <a:pt x="945108" y="321627"/>
                  </a:lnTo>
                  <a:lnTo>
                    <a:pt x="901344" y="332701"/>
                  </a:lnTo>
                  <a:lnTo>
                    <a:pt x="846683" y="374929"/>
                  </a:lnTo>
                  <a:lnTo>
                    <a:pt x="833970" y="430098"/>
                  </a:lnTo>
                  <a:lnTo>
                    <a:pt x="842657" y="457352"/>
                  </a:lnTo>
                  <a:lnTo>
                    <a:pt x="860996" y="481609"/>
                  </a:lnTo>
                  <a:lnTo>
                    <a:pt x="888720" y="500799"/>
                  </a:lnTo>
                  <a:lnTo>
                    <a:pt x="925537" y="512864"/>
                  </a:lnTo>
                  <a:lnTo>
                    <a:pt x="971169" y="515696"/>
                  </a:lnTo>
                  <a:lnTo>
                    <a:pt x="1035596" y="511136"/>
                  </a:lnTo>
                  <a:lnTo>
                    <a:pt x="1079741" y="501967"/>
                  </a:lnTo>
                  <a:lnTo>
                    <a:pt x="1137615" y="462368"/>
                  </a:lnTo>
                  <a:lnTo>
                    <a:pt x="1155446" y="408089"/>
                  </a:lnTo>
                  <a:close/>
                </a:path>
                <a:path extrusionOk="0" h="1350009" w="1478280">
                  <a:moveTo>
                    <a:pt x="1477848" y="1284935"/>
                  </a:moveTo>
                  <a:lnTo>
                    <a:pt x="1462417" y="1228509"/>
                  </a:lnTo>
                  <a:lnTo>
                    <a:pt x="1399565" y="1181163"/>
                  </a:lnTo>
                  <a:lnTo>
                    <a:pt x="1347635" y="1161084"/>
                  </a:lnTo>
                  <a:lnTo>
                    <a:pt x="1305915" y="1151623"/>
                  </a:lnTo>
                  <a:lnTo>
                    <a:pt x="1270546" y="1154036"/>
                  </a:lnTo>
                  <a:lnTo>
                    <a:pt x="1242466" y="1166075"/>
                  </a:lnTo>
                  <a:lnTo>
                    <a:pt x="1222654" y="1185519"/>
                  </a:lnTo>
                  <a:lnTo>
                    <a:pt x="1212075" y="1210144"/>
                  </a:lnTo>
                  <a:lnTo>
                    <a:pt x="1211668" y="1237703"/>
                  </a:lnTo>
                  <a:lnTo>
                    <a:pt x="1222400" y="1265986"/>
                  </a:lnTo>
                  <a:lnTo>
                    <a:pt x="1281150" y="1315770"/>
                  </a:lnTo>
                  <a:lnTo>
                    <a:pt x="1316888" y="1331048"/>
                  </a:lnTo>
                  <a:lnTo>
                    <a:pt x="1390459" y="1349603"/>
                  </a:lnTo>
                  <a:lnTo>
                    <a:pt x="1425219" y="1345361"/>
                  </a:lnTo>
                  <a:lnTo>
                    <a:pt x="1451864" y="1331595"/>
                  </a:lnTo>
                  <a:lnTo>
                    <a:pt x="1469656" y="1310665"/>
                  </a:lnTo>
                  <a:lnTo>
                    <a:pt x="1477848" y="128493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31" name="Google Shape;1031;p32"/>
            <p:cNvPicPr preferRelativeResize="0"/>
            <p:nvPr/>
          </p:nvPicPr>
          <p:blipFill rotWithShape="1">
            <a:blip r:embed="rId9">
              <a:alphaModFix/>
            </a:blip>
            <a:srcRect b="0" l="0" r="0" t="0"/>
            <a:stretch/>
          </p:blipFill>
          <p:spPr>
            <a:xfrm>
              <a:off x="1048699" y="6500361"/>
              <a:ext cx="232587" cy="240648"/>
            </a:xfrm>
            <a:prstGeom prst="rect">
              <a:avLst/>
            </a:prstGeom>
            <a:noFill/>
            <a:ln>
              <a:noFill/>
            </a:ln>
          </p:spPr>
        </p:pic>
        <p:sp>
          <p:nvSpPr>
            <p:cNvPr id="1032" name="Google Shape;1032;p32"/>
            <p:cNvSpPr/>
            <p:nvPr/>
          </p:nvSpPr>
          <p:spPr>
            <a:xfrm>
              <a:off x="15316764" y="-2846"/>
              <a:ext cx="2973705" cy="1866900"/>
            </a:xfrm>
            <a:custGeom>
              <a:rect b="b" l="l" r="r" t="t"/>
              <a:pathLst>
                <a:path extrusionOk="0" h="1866900" w="2973705">
                  <a:moveTo>
                    <a:pt x="2909918" y="391742"/>
                  </a:moveTo>
                  <a:lnTo>
                    <a:pt x="2528868" y="331396"/>
                  </a:lnTo>
                  <a:lnTo>
                    <a:pt x="2630718" y="321809"/>
                  </a:lnTo>
                  <a:lnTo>
                    <a:pt x="2678282" y="316483"/>
                  </a:lnTo>
                  <a:lnTo>
                    <a:pt x="2725151" y="285331"/>
                  </a:lnTo>
                  <a:lnTo>
                    <a:pt x="2764908" y="265911"/>
                  </a:lnTo>
                  <a:lnTo>
                    <a:pt x="2831700" y="186481"/>
                  </a:lnTo>
                  <a:lnTo>
                    <a:pt x="2857705" y="152024"/>
                  </a:lnTo>
                  <a:lnTo>
                    <a:pt x="2884013" y="104758"/>
                  </a:lnTo>
                  <a:lnTo>
                    <a:pt x="2907603" y="69919"/>
                  </a:lnTo>
                  <a:lnTo>
                    <a:pt x="2931415" y="35115"/>
                  </a:lnTo>
                  <a:lnTo>
                    <a:pt x="2953259" y="0"/>
                  </a:lnTo>
                  <a:lnTo>
                    <a:pt x="2971235" y="2846"/>
                  </a:lnTo>
                  <a:lnTo>
                    <a:pt x="2973165" y="324609"/>
                  </a:lnTo>
                  <a:lnTo>
                    <a:pt x="2963824" y="335988"/>
                  </a:lnTo>
                  <a:lnTo>
                    <a:pt x="2931980" y="369520"/>
                  </a:lnTo>
                  <a:lnTo>
                    <a:pt x="2909918" y="391742"/>
                  </a:lnTo>
                  <a:close/>
                </a:path>
                <a:path extrusionOk="0" h="1866900" w="2973705">
                  <a:moveTo>
                    <a:pt x="2806447" y="645379"/>
                  </a:moveTo>
                  <a:lnTo>
                    <a:pt x="2167111" y="544128"/>
                  </a:lnTo>
                  <a:lnTo>
                    <a:pt x="2184644" y="534047"/>
                  </a:lnTo>
                  <a:lnTo>
                    <a:pt x="2215674" y="538961"/>
                  </a:lnTo>
                  <a:lnTo>
                    <a:pt x="2217524" y="526396"/>
                  </a:lnTo>
                  <a:lnTo>
                    <a:pt x="2217388" y="526374"/>
                  </a:lnTo>
                  <a:lnTo>
                    <a:pt x="2207407" y="511935"/>
                  </a:lnTo>
                  <a:lnTo>
                    <a:pt x="2195452" y="510042"/>
                  </a:lnTo>
                  <a:lnTo>
                    <a:pt x="2185305" y="495577"/>
                  </a:lnTo>
                  <a:lnTo>
                    <a:pt x="2172802" y="493596"/>
                  </a:lnTo>
                  <a:lnTo>
                    <a:pt x="2035601" y="394718"/>
                  </a:lnTo>
                  <a:lnTo>
                    <a:pt x="1987982" y="374319"/>
                  </a:lnTo>
                  <a:lnTo>
                    <a:pt x="1956322" y="343588"/>
                  </a:lnTo>
                  <a:lnTo>
                    <a:pt x="1924436" y="325680"/>
                  </a:lnTo>
                  <a:lnTo>
                    <a:pt x="1897800" y="295745"/>
                  </a:lnTo>
                  <a:lnTo>
                    <a:pt x="1877920" y="254022"/>
                  </a:lnTo>
                  <a:lnTo>
                    <a:pt x="1867051" y="213726"/>
                  </a:lnTo>
                  <a:lnTo>
                    <a:pt x="1881862" y="164638"/>
                  </a:lnTo>
                  <a:lnTo>
                    <a:pt x="1913358" y="143910"/>
                  </a:lnTo>
                  <a:lnTo>
                    <a:pt x="1960491" y="138516"/>
                  </a:lnTo>
                  <a:lnTo>
                    <a:pt x="2029408" y="149430"/>
                  </a:lnTo>
                  <a:lnTo>
                    <a:pt x="2049910" y="165535"/>
                  </a:lnTo>
                  <a:lnTo>
                    <a:pt x="2079500" y="170222"/>
                  </a:lnTo>
                  <a:lnTo>
                    <a:pt x="2161471" y="221778"/>
                  </a:lnTo>
                  <a:lnTo>
                    <a:pt x="2294550" y="281429"/>
                  </a:lnTo>
                  <a:lnTo>
                    <a:pt x="2341311" y="288834"/>
                  </a:lnTo>
                  <a:lnTo>
                    <a:pt x="2386320" y="308820"/>
                  </a:lnTo>
                  <a:lnTo>
                    <a:pt x="2909918" y="391742"/>
                  </a:lnTo>
                  <a:lnTo>
                    <a:pt x="2898887" y="402854"/>
                  </a:lnTo>
                  <a:lnTo>
                    <a:pt x="2865398" y="436125"/>
                  </a:lnTo>
                  <a:lnTo>
                    <a:pt x="2840174" y="470705"/>
                  </a:lnTo>
                  <a:lnTo>
                    <a:pt x="2823670" y="493808"/>
                  </a:lnTo>
                  <a:lnTo>
                    <a:pt x="2812168" y="530561"/>
                  </a:lnTo>
                  <a:lnTo>
                    <a:pt x="2807909" y="568461"/>
                  </a:lnTo>
                  <a:lnTo>
                    <a:pt x="2808142" y="594215"/>
                  </a:lnTo>
                  <a:lnTo>
                    <a:pt x="2806324" y="632502"/>
                  </a:lnTo>
                  <a:lnTo>
                    <a:pt x="2806447" y="645379"/>
                  </a:lnTo>
                  <a:close/>
                </a:path>
                <a:path extrusionOk="0" h="1866900" w="2973705">
                  <a:moveTo>
                    <a:pt x="1497491" y="360931"/>
                  </a:moveTo>
                  <a:lnTo>
                    <a:pt x="1253979" y="322366"/>
                  </a:lnTo>
                  <a:lnTo>
                    <a:pt x="1304680" y="317538"/>
                  </a:lnTo>
                  <a:lnTo>
                    <a:pt x="1450822" y="340682"/>
                  </a:lnTo>
                  <a:lnTo>
                    <a:pt x="1497491" y="360931"/>
                  </a:lnTo>
                  <a:close/>
                </a:path>
                <a:path extrusionOk="0" h="1866900" w="2973705">
                  <a:moveTo>
                    <a:pt x="1592622" y="388856"/>
                  </a:moveTo>
                  <a:lnTo>
                    <a:pt x="1173816" y="322529"/>
                  </a:lnTo>
                  <a:lnTo>
                    <a:pt x="1205292" y="314656"/>
                  </a:lnTo>
                  <a:lnTo>
                    <a:pt x="1546088" y="368628"/>
                  </a:lnTo>
                  <a:lnTo>
                    <a:pt x="1592622" y="388856"/>
                  </a:lnTo>
                  <a:close/>
                </a:path>
                <a:path extrusionOk="0" h="1866900" w="2973705">
                  <a:moveTo>
                    <a:pt x="2438219" y="1538576"/>
                  </a:moveTo>
                  <a:lnTo>
                    <a:pt x="2405425" y="1507666"/>
                  </a:lnTo>
                  <a:lnTo>
                    <a:pt x="2380264" y="1477965"/>
                  </a:lnTo>
                  <a:lnTo>
                    <a:pt x="2368136" y="1437469"/>
                  </a:lnTo>
                  <a:lnTo>
                    <a:pt x="2368063" y="1411741"/>
                  </a:lnTo>
                  <a:lnTo>
                    <a:pt x="2366411" y="1398621"/>
                  </a:lnTo>
                  <a:lnTo>
                    <a:pt x="2368358" y="1360355"/>
                  </a:lnTo>
                  <a:lnTo>
                    <a:pt x="2375489" y="1310051"/>
                  </a:lnTo>
                  <a:lnTo>
                    <a:pt x="2382859" y="1259785"/>
                  </a:lnTo>
                  <a:lnTo>
                    <a:pt x="2390411" y="1209548"/>
                  </a:lnTo>
                  <a:lnTo>
                    <a:pt x="2398087" y="1159330"/>
                  </a:lnTo>
                  <a:lnTo>
                    <a:pt x="2407739" y="1096567"/>
                  </a:lnTo>
                  <a:lnTo>
                    <a:pt x="2425526" y="983660"/>
                  </a:lnTo>
                  <a:lnTo>
                    <a:pt x="2435726" y="920984"/>
                  </a:lnTo>
                  <a:lnTo>
                    <a:pt x="2441805" y="883372"/>
                  </a:lnTo>
                  <a:lnTo>
                    <a:pt x="1709354" y="767374"/>
                  </a:lnTo>
                  <a:lnTo>
                    <a:pt x="1692644" y="751869"/>
                  </a:lnTo>
                  <a:lnTo>
                    <a:pt x="1673782" y="748882"/>
                  </a:lnTo>
                  <a:lnTo>
                    <a:pt x="1622411" y="727888"/>
                  </a:lnTo>
                  <a:lnTo>
                    <a:pt x="1568999" y="719430"/>
                  </a:lnTo>
                  <a:lnTo>
                    <a:pt x="1517552" y="698424"/>
                  </a:lnTo>
                  <a:lnTo>
                    <a:pt x="1464129" y="689963"/>
                  </a:lnTo>
                  <a:lnTo>
                    <a:pt x="1361414" y="647980"/>
                  </a:lnTo>
                  <a:lnTo>
                    <a:pt x="1306560" y="639292"/>
                  </a:lnTo>
                  <a:lnTo>
                    <a:pt x="1149130" y="575785"/>
                  </a:lnTo>
                  <a:lnTo>
                    <a:pt x="1113383" y="557266"/>
                  </a:lnTo>
                  <a:lnTo>
                    <a:pt x="1052630" y="509070"/>
                  </a:lnTo>
                  <a:lnTo>
                    <a:pt x="1016577" y="426210"/>
                  </a:lnTo>
                  <a:lnTo>
                    <a:pt x="1020920" y="388323"/>
                  </a:lnTo>
                  <a:lnTo>
                    <a:pt x="1044262" y="353445"/>
                  </a:lnTo>
                  <a:lnTo>
                    <a:pt x="1084491" y="334100"/>
                  </a:lnTo>
                  <a:lnTo>
                    <a:pt x="1114039" y="325921"/>
                  </a:lnTo>
                  <a:lnTo>
                    <a:pt x="1144599" y="317902"/>
                  </a:lnTo>
                  <a:lnTo>
                    <a:pt x="1642524" y="396758"/>
                  </a:lnTo>
                  <a:lnTo>
                    <a:pt x="1690383" y="417196"/>
                  </a:lnTo>
                  <a:lnTo>
                    <a:pt x="1740194" y="425085"/>
                  </a:lnTo>
                  <a:lnTo>
                    <a:pt x="1835820" y="465945"/>
                  </a:lnTo>
                  <a:lnTo>
                    <a:pt x="1885650" y="473837"/>
                  </a:lnTo>
                  <a:lnTo>
                    <a:pt x="1981501" y="514733"/>
                  </a:lnTo>
                  <a:lnTo>
                    <a:pt x="2806447" y="645379"/>
                  </a:lnTo>
                  <a:lnTo>
                    <a:pt x="2806570" y="658257"/>
                  </a:lnTo>
                  <a:lnTo>
                    <a:pt x="2807032" y="684047"/>
                  </a:lnTo>
                  <a:lnTo>
                    <a:pt x="2806816" y="735446"/>
                  </a:lnTo>
                  <a:lnTo>
                    <a:pt x="2806563" y="786839"/>
                  </a:lnTo>
                  <a:lnTo>
                    <a:pt x="2805982" y="838180"/>
                  </a:lnTo>
                  <a:lnTo>
                    <a:pt x="2804781" y="889423"/>
                  </a:lnTo>
                  <a:lnTo>
                    <a:pt x="2802668" y="940521"/>
                  </a:lnTo>
                  <a:lnTo>
                    <a:pt x="2799352" y="991429"/>
                  </a:lnTo>
                  <a:lnTo>
                    <a:pt x="2794540" y="1042100"/>
                  </a:lnTo>
                  <a:lnTo>
                    <a:pt x="2787942" y="1092489"/>
                  </a:lnTo>
                  <a:lnTo>
                    <a:pt x="2778957" y="1142499"/>
                  </a:lnTo>
                  <a:lnTo>
                    <a:pt x="2766955" y="1192031"/>
                  </a:lnTo>
                  <a:lnTo>
                    <a:pt x="2753737" y="1228513"/>
                  </a:lnTo>
                  <a:lnTo>
                    <a:pt x="2735144" y="1277001"/>
                  </a:lnTo>
                  <a:lnTo>
                    <a:pt x="2712976" y="1324924"/>
                  </a:lnTo>
                  <a:lnTo>
                    <a:pt x="2689034" y="1359707"/>
                  </a:lnTo>
                  <a:lnTo>
                    <a:pt x="2659159" y="1406409"/>
                  </a:lnTo>
                  <a:lnTo>
                    <a:pt x="2627139" y="1439912"/>
                  </a:lnTo>
                  <a:lnTo>
                    <a:pt x="2588815" y="1485276"/>
                  </a:lnTo>
                  <a:lnTo>
                    <a:pt x="2574248" y="1495827"/>
                  </a:lnTo>
                  <a:lnTo>
                    <a:pt x="2558675" y="1506219"/>
                  </a:lnTo>
                  <a:lnTo>
                    <a:pt x="2542208" y="1516470"/>
                  </a:lnTo>
                  <a:lnTo>
                    <a:pt x="2524964" y="1526597"/>
                  </a:lnTo>
                  <a:lnTo>
                    <a:pt x="2438219" y="1538576"/>
                  </a:lnTo>
                  <a:close/>
                </a:path>
                <a:path extrusionOk="0" h="1866900" w="2973705">
                  <a:moveTo>
                    <a:pt x="2430008" y="894362"/>
                  </a:moveTo>
                  <a:lnTo>
                    <a:pt x="1745300" y="785925"/>
                  </a:lnTo>
                  <a:lnTo>
                    <a:pt x="1746607" y="773274"/>
                  </a:lnTo>
                  <a:lnTo>
                    <a:pt x="2436129" y="882473"/>
                  </a:lnTo>
                  <a:lnTo>
                    <a:pt x="2430008" y="894362"/>
                  </a:lnTo>
                  <a:close/>
                </a:path>
                <a:path extrusionOk="0" h="1866900" w="2973705">
                  <a:moveTo>
                    <a:pt x="2398228" y="966478"/>
                  </a:moveTo>
                  <a:lnTo>
                    <a:pt x="1525674" y="828293"/>
                  </a:lnTo>
                  <a:lnTo>
                    <a:pt x="1684388" y="814853"/>
                  </a:lnTo>
                  <a:lnTo>
                    <a:pt x="1700738" y="804584"/>
                  </a:lnTo>
                  <a:lnTo>
                    <a:pt x="1716756" y="794263"/>
                  </a:lnTo>
                  <a:lnTo>
                    <a:pt x="1730634" y="796461"/>
                  </a:lnTo>
                  <a:lnTo>
                    <a:pt x="1746524" y="786119"/>
                  </a:lnTo>
                  <a:lnTo>
                    <a:pt x="2427175" y="893913"/>
                  </a:lnTo>
                  <a:lnTo>
                    <a:pt x="2423414" y="906176"/>
                  </a:lnTo>
                  <a:lnTo>
                    <a:pt x="2408318" y="942360"/>
                  </a:lnTo>
                  <a:lnTo>
                    <a:pt x="2398228" y="966478"/>
                  </a:lnTo>
                  <a:close/>
                </a:path>
                <a:path extrusionOk="0" h="1866900" w="2973705">
                  <a:moveTo>
                    <a:pt x="1081035" y="732159"/>
                  </a:moveTo>
                  <a:lnTo>
                    <a:pt x="747480" y="679334"/>
                  </a:lnTo>
                  <a:lnTo>
                    <a:pt x="796622" y="674258"/>
                  </a:lnTo>
                  <a:lnTo>
                    <a:pt x="1033995" y="711851"/>
                  </a:lnTo>
                  <a:lnTo>
                    <a:pt x="1081035" y="732159"/>
                  </a:lnTo>
                  <a:close/>
                </a:path>
                <a:path extrusionOk="0" h="1866900" w="2973705">
                  <a:moveTo>
                    <a:pt x="220989" y="1611758"/>
                  </a:moveTo>
                  <a:lnTo>
                    <a:pt x="121578" y="1596014"/>
                  </a:lnTo>
                  <a:lnTo>
                    <a:pt x="74129" y="1575642"/>
                  </a:lnTo>
                  <a:lnTo>
                    <a:pt x="34924" y="1543716"/>
                  </a:lnTo>
                  <a:lnTo>
                    <a:pt x="10472" y="1501269"/>
                  </a:lnTo>
                  <a:lnTo>
                    <a:pt x="0" y="1461036"/>
                  </a:lnTo>
                  <a:lnTo>
                    <a:pt x="6704" y="1410664"/>
                  </a:lnTo>
                  <a:lnTo>
                    <a:pt x="29813" y="1362891"/>
                  </a:lnTo>
                  <a:lnTo>
                    <a:pt x="79618" y="1319345"/>
                  </a:lnTo>
                  <a:lnTo>
                    <a:pt x="141354" y="1277689"/>
                  </a:lnTo>
                  <a:lnTo>
                    <a:pt x="186641" y="1259145"/>
                  </a:lnTo>
                  <a:lnTo>
                    <a:pt x="232864" y="1240749"/>
                  </a:lnTo>
                  <a:lnTo>
                    <a:pt x="279963" y="1222491"/>
                  </a:lnTo>
                  <a:lnTo>
                    <a:pt x="327881" y="1204363"/>
                  </a:lnTo>
                  <a:lnTo>
                    <a:pt x="374573" y="1198900"/>
                  </a:lnTo>
                  <a:lnTo>
                    <a:pt x="423953" y="1181003"/>
                  </a:lnTo>
                  <a:lnTo>
                    <a:pt x="471990" y="1175753"/>
                  </a:lnTo>
                  <a:lnTo>
                    <a:pt x="771862" y="1146093"/>
                  </a:lnTo>
                  <a:lnTo>
                    <a:pt x="822165" y="1154060"/>
                  </a:lnTo>
                  <a:lnTo>
                    <a:pt x="874602" y="1149506"/>
                  </a:lnTo>
                  <a:lnTo>
                    <a:pt x="925142" y="1157510"/>
                  </a:lnTo>
                  <a:lnTo>
                    <a:pt x="1030233" y="1148437"/>
                  </a:lnTo>
                  <a:lnTo>
                    <a:pt x="1080696" y="1156428"/>
                  </a:lnTo>
                  <a:lnTo>
                    <a:pt x="1220345" y="1139970"/>
                  </a:lnTo>
                  <a:lnTo>
                    <a:pt x="1266353" y="1121539"/>
                  </a:lnTo>
                  <a:lnTo>
                    <a:pt x="1244930" y="1105288"/>
                  </a:lnTo>
                  <a:lnTo>
                    <a:pt x="1222938" y="1088947"/>
                  </a:lnTo>
                  <a:lnTo>
                    <a:pt x="1200428" y="1072524"/>
                  </a:lnTo>
                  <a:lnTo>
                    <a:pt x="702101" y="993604"/>
                  </a:lnTo>
                  <a:lnTo>
                    <a:pt x="604332" y="952404"/>
                  </a:lnTo>
                  <a:lnTo>
                    <a:pt x="533450" y="928320"/>
                  </a:lnTo>
                  <a:lnTo>
                    <a:pt x="503914" y="897926"/>
                  </a:lnTo>
                  <a:lnTo>
                    <a:pt x="477157" y="867972"/>
                  </a:lnTo>
                  <a:lnTo>
                    <a:pt x="453724" y="825686"/>
                  </a:lnTo>
                  <a:lnTo>
                    <a:pt x="450941" y="786671"/>
                  </a:lnTo>
                  <a:lnTo>
                    <a:pt x="468630" y="750897"/>
                  </a:lnTo>
                  <a:lnTo>
                    <a:pt x="506613" y="718338"/>
                  </a:lnTo>
                  <a:lnTo>
                    <a:pt x="541643" y="698169"/>
                  </a:lnTo>
                  <a:lnTo>
                    <a:pt x="651627" y="677012"/>
                  </a:lnTo>
                  <a:lnTo>
                    <a:pt x="700467" y="671889"/>
                  </a:lnTo>
                  <a:lnTo>
                    <a:pt x="1179039" y="747680"/>
                  </a:lnTo>
                  <a:lnTo>
                    <a:pt x="1226043" y="767982"/>
                  </a:lnTo>
                  <a:lnTo>
                    <a:pt x="1324035" y="783501"/>
                  </a:lnTo>
                  <a:lnTo>
                    <a:pt x="1371063" y="803807"/>
                  </a:lnTo>
                  <a:lnTo>
                    <a:pt x="2398228" y="966478"/>
                  </a:lnTo>
                  <a:lnTo>
                    <a:pt x="2393183" y="978538"/>
                  </a:lnTo>
                  <a:lnTo>
                    <a:pt x="2378431" y="1014776"/>
                  </a:lnTo>
                  <a:lnTo>
                    <a:pt x="2364483" y="1051142"/>
                  </a:lnTo>
                  <a:lnTo>
                    <a:pt x="2356787" y="1075640"/>
                  </a:lnTo>
                  <a:lnTo>
                    <a:pt x="2107376" y="1036141"/>
                  </a:lnTo>
                  <a:lnTo>
                    <a:pt x="2096049" y="1047205"/>
                  </a:lnTo>
                  <a:lnTo>
                    <a:pt x="2084581" y="1058247"/>
                  </a:lnTo>
                  <a:lnTo>
                    <a:pt x="2073547" y="1069358"/>
                  </a:lnTo>
                  <a:lnTo>
                    <a:pt x="2065507" y="1068085"/>
                  </a:lnTo>
                  <a:lnTo>
                    <a:pt x="2028619" y="1113676"/>
                  </a:lnTo>
                  <a:lnTo>
                    <a:pt x="1993793" y="1146736"/>
                  </a:lnTo>
                  <a:lnTo>
                    <a:pt x="1958001" y="1192500"/>
                  </a:lnTo>
                  <a:lnTo>
                    <a:pt x="1926159" y="1226032"/>
                  </a:lnTo>
                  <a:lnTo>
                    <a:pt x="1892586" y="1272149"/>
                  </a:lnTo>
                  <a:lnTo>
                    <a:pt x="1860037" y="1305569"/>
                  </a:lnTo>
                  <a:lnTo>
                    <a:pt x="1824546" y="1351381"/>
                  </a:lnTo>
                  <a:lnTo>
                    <a:pt x="1426877" y="1288402"/>
                  </a:lnTo>
                  <a:lnTo>
                    <a:pt x="1313632" y="1347618"/>
                  </a:lnTo>
                  <a:lnTo>
                    <a:pt x="1278297" y="1354880"/>
                  </a:lnTo>
                  <a:lnTo>
                    <a:pt x="1231218" y="1385999"/>
                  </a:lnTo>
                  <a:lnTo>
                    <a:pt x="1047429" y="1459759"/>
                  </a:lnTo>
                  <a:lnTo>
                    <a:pt x="1000600" y="1478059"/>
                  </a:lnTo>
                  <a:lnTo>
                    <a:pt x="955394" y="1483758"/>
                  </a:lnTo>
                  <a:lnTo>
                    <a:pt x="811586" y="1538133"/>
                  </a:lnTo>
                  <a:lnTo>
                    <a:pt x="764875" y="1543593"/>
                  </a:lnTo>
                  <a:lnTo>
                    <a:pt x="715787" y="1561536"/>
                  </a:lnTo>
                  <a:lnTo>
                    <a:pt x="620395" y="1572145"/>
                  </a:lnTo>
                  <a:lnTo>
                    <a:pt x="570107" y="1589898"/>
                  </a:lnTo>
                  <a:lnTo>
                    <a:pt x="322327" y="1614949"/>
                  </a:lnTo>
                  <a:lnTo>
                    <a:pt x="272717" y="1607092"/>
                  </a:lnTo>
                  <a:lnTo>
                    <a:pt x="220989" y="1611758"/>
                  </a:lnTo>
                  <a:close/>
                </a:path>
                <a:path extrusionOk="0" h="1866900" w="2973705">
                  <a:moveTo>
                    <a:pt x="1917834" y="1713329"/>
                  </a:moveTo>
                  <a:lnTo>
                    <a:pt x="1878235" y="1707057"/>
                  </a:lnTo>
                  <a:lnTo>
                    <a:pt x="1850078" y="1676882"/>
                  </a:lnTo>
                  <a:lnTo>
                    <a:pt x="1833936" y="1635750"/>
                  </a:lnTo>
                  <a:lnTo>
                    <a:pt x="1830382" y="1596613"/>
                  </a:lnTo>
                  <a:lnTo>
                    <a:pt x="1834017" y="1571472"/>
                  </a:lnTo>
                  <a:lnTo>
                    <a:pt x="1842361" y="1534218"/>
                  </a:lnTo>
                  <a:lnTo>
                    <a:pt x="1863336" y="1486107"/>
                  </a:lnTo>
                  <a:lnTo>
                    <a:pt x="1879537" y="1450098"/>
                  </a:lnTo>
                  <a:lnTo>
                    <a:pt x="1896988" y="1414287"/>
                  </a:lnTo>
                  <a:lnTo>
                    <a:pt x="1918453" y="1366253"/>
                  </a:lnTo>
                  <a:lnTo>
                    <a:pt x="1946818" y="1319312"/>
                  </a:lnTo>
                  <a:lnTo>
                    <a:pt x="1976188" y="1272530"/>
                  </a:lnTo>
                  <a:lnTo>
                    <a:pt x="2035959" y="1179130"/>
                  </a:lnTo>
                  <a:lnTo>
                    <a:pt x="2065368" y="1132354"/>
                  </a:lnTo>
                  <a:lnTo>
                    <a:pt x="2078565" y="1108728"/>
                  </a:lnTo>
                  <a:lnTo>
                    <a:pt x="2090793" y="1084948"/>
                  </a:lnTo>
                  <a:lnTo>
                    <a:pt x="2102612" y="1061103"/>
                  </a:lnTo>
                  <a:lnTo>
                    <a:pt x="2114585" y="1037283"/>
                  </a:lnTo>
                  <a:lnTo>
                    <a:pt x="2356787" y="1075640"/>
                  </a:lnTo>
                  <a:lnTo>
                    <a:pt x="2345244" y="1112387"/>
                  </a:lnTo>
                  <a:lnTo>
                    <a:pt x="2328351" y="1161145"/>
                  </a:lnTo>
                  <a:lnTo>
                    <a:pt x="2311594" y="1209924"/>
                  </a:lnTo>
                  <a:lnTo>
                    <a:pt x="2294748" y="1258689"/>
                  </a:lnTo>
                  <a:lnTo>
                    <a:pt x="2277591" y="1307405"/>
                  </a:lnTo>
                  <a:lnTo>
                    <a:pt x="2257912" y="1368580"/>
                  </a:lnTo>
                  <a:lnTo>
                    <a:pt x="2239461" y="1417091"/>
                  </a:lnTo>
                  <a:lnTo>
                    <a:pt x="2221822" y="1452872"/>
                  </a:lnTo>
                  <a:lnTo>
                    <a:pt x="2198769" y="1500655"/>
                  </a:lnTo>
                  <a:lnTo>
                    <a:pt x="2171991" y="1547847"/>
                  </a:lnTo>
                  <a:lnTo>
                    <a:pt x="2143176" y="1581858"/>
                  </a:lnTo>
                  <a:lnTo>
                    <a:pt x="2110038" y="1615185"/>
                  </a:lnTo>
                  <a:lnTo>
                    <a:pt x="2072279" y="1647780"/>
                  </a:lnTo>
                  <a:lnTo>
                    <a:pt x="2021365" y="1678292"/>
                  </a:lnTo>
                  <a:lnTo>
                    <a:pt x="1992454" y="1699429"/>
                  </a:lnTo>
                  <a:lnTo>
                    <a:pt x="1964330" y="1707834"/>
                  </a:lnTo>
                  <a:lnTo>
                    <a:pt x="1917834" y="1713329"/>
                  </a:lnTo>
                  <a:close/>
                </a:path>
                <a:path extrusionOk="0" h="1866900" w="2973705">
                  <a:moveTo>
                    <a:pt x="956514" y="1046754"/>
                  </a:moveTo>
                  <a:lnTo>
                    <a:pt x="802371" y="1022342"/>
                  </a:lnTo>
                  <a:lnTo>
                    <a:pt x="753171" y="1001692"/>
                  </a:lnTo>
                  <a:lnTo>
                    <a:pt x="1010038" y="1042372"/>
                  </a:lnTo>
                  <a:lnTo>
                    <a:pt x="956514" y="1046754"/>
                  </a:lnTo>
                  <a:close/>
                </a:path>
                <a:path extrusionOk="0" h="1866900" w="2973705">
                  <a:moveTo>
                    <a:pt x="1016786" y="1866371"/>
                  </a:moveTo>
                  <a:lnTo>
                    <a:pt x="972388" y="1859339"/>
                  </a:lnTo>
                  <a:lnTo>
                    <a:pt x="934136" y="1840423"/>
                  </a:lnTo>
                  <a:lnTo>
                    <a:pt x="909508" y="1810806"/>
                  </a:lnTo>
                  <a:lnTo>
                    <a:pt x="900516" y="1770807"/>
                  </a:lnTo>
                  <a:lnTo>
                    <a:pt x="907186" y="1733289"/>
                  </a:lnTo>
                  <a:lnTo>
                    <a:pt x="915543" y="1708896"/>
                  </a:lnTo>
                  <a:lnTo>
                    <a:pt x="923311" y="1697268"/>
                  </a:lnTo>
                  <a:lnTo>
                    <a:pt x="934205" y="1673276"/>
                  </a:lnTo>
                  <a:lnTo>
                    <a:pt x="974238" y="1628183"/>
                  </a:lnTo>
                  <a:lnTo>
                    <a:pt x="1007663" y="1594902"/>
                  </a:lnTo>
                  <a:lnTo>
                    <a:pt x="1043815" y="1562053"/>
                  </a:lnTo>
                  <a:lnTo>
                    <a:pt x="1082241" y="1529563"/>
                  </a:lnTo>
                  <a:lnTo>
                    <a:pt x="1122484" y="1497362"/>
                  </a:lnTo>
                  <a:lnTo>
                    <a:pt x="1164089" y="1465376"/>
                  </a:lnTo>
                  <a:lnTo>
                    <a:pt x="1203634" y="1445922"/>
                  </a:lnTo>
                  <a:lnTo>
                    <a:pt x="1245463" y="1413971"/>
                  </a:lnTo>
                  <a:lnTo>
                    <a:pt x="1285505" y="1394596"/>
                  </a:lnTo>
                  <a:lnTo>
                    <a:pt x="1367792" y="1343337"/>
                  </a:lnTo>
                  <a:lnTo>
                    <a:pt x="1409846" y="1311422"/>
                  </a:lnTo>
                  <a:lnTo>
                    <a:pt x="1415065" y="1312249"/>
                  </a:lnTo>
                  <a:lnTo>
                    <a:pt x="1422374" y="1300548"/>
                  </a:lnTo>
                  <a:lnTo>
                    <a:pt x="1428206" y="1301471"/>
                  </a:lnTo>
                  <a:lnTo>
                    <a:pt x="1436942" y="1289997"/>
                  </a:lnTo>
                  <a:lnTo>
                    <a:pt x="1824546" y="1351381"/>
                  </a:lnTo>
                  <a:lnTo>
                    <a:pt x="1790095" y="1384500"/>
                  </a:lnTo>
                  <a:lnTo>
                    <a:pt x="1754704" y="1417470"/>
                  </a:lnTo>
                  <a:lnTo>
                    <a:pt x="1716394" y="1462836"/>
                  </a:lnTo>
                  <a:lnTo>
                    <a:pt x="1679148" y="1495512"/>
                  </a:lnTo>
                  <a:lnTo>
                    <a:pt x="1640985" y="1528043"/>
                  </a:lnTo>
                  <a:lnTo>
                    <a:pt x="1601914" y="1560430"/>
                  </a:lnTo>
                  <a:lnTo>
                    <a:pt x="1561943" y="1592675"/>
                  </a:lnTo>
                  <a:lnTo>
                    <a:pt x="1521079" y="1624778"/>
                  </a:lnTo>
                  <a:lnTo>
                    <a:pt x="1479331" y="1656741"/>
                  </a:lnTo>
                  <a:lnTo>
                    <a:pt x="1436705" y="1688566"/>
                  </a:lnTo>
                  <a:lnTo>
                    <a:pt x="1391932" y="1720050"/>
                  </a:lnTo>
                  <a:lnTo>
                    <a:pt x="1346310" y="1751399"/>
                  </a:lnTo>
                  <a:lnTo>
                    <a:pt x="1299317" y="1782532"/>
                  </a:lnTo>
                  <a:lnTo>
                    <a:pt x="1250432" y="1813365"/>
                  </a:lnTo>
                  <a:lnTo>
                    <a:pt x="1201121" y="1831272"/>
                  </a:lnTo>
                  <a:lnTo>
                    <a:pt x="1148876" y="1848715"/>
                  </a:lnTo>
                  <a:lnTo>
                    <a:pt x="1061898" y="1860657"/>
                  </a:lnTo>
                  <a:lnTo>
                    <a:pt x="1016786" y="186637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33" name="Google Shape;1033;p32"/>
            <p:cNvSpPr/>
            <p:nvPr/>
          </p:nvSpPr>
          <p:spPr>
            <a:xfrm>
              <a:off x="116916" y="165810"/>
              <a:ext cx="1256665" cy="1097915"/>
            </a:xfrm>
            <a:custGeom>
              <a:rect b="b" l="l" r="r" t="t"/>
              <a:pathLst>
                <a:path extrusionOk="0" h="1097915" w="1256665">
                  <a:moveTo>
                    <a:pt x="282790" y="620217"/>
                  </a:moveTo>
                  <a:lnTo>
                    <a:pt x="273913" y="580631"/>
                  </a:lnTo>
                  <a:lnTo>
                    <a:pt x="253390" y="538086"/>
                  </a:lnTo>
                  <a:lnTo>
                    <a:pt x="213893" y="476923"/>
                  </a:lnTo>
                  <a:lnTo>
                    <a:pt x="183997" y="441172"/>
                  </a:lnTo>
                  <a:lnTo>
                    <a:pt x="152146" y="417309"/>
                  </a:lnTo>
                  <a:lnTo>
                    <a:pt x="88544" y="401688"/>
                  </a:lnTo>
                  <a:lnTo>
                    <a:pt x="59778" y="408139"/>
                  </a:lnTo>
                  <a:lnTo>
                    <a:pt x="35039" y="422910"/>
                  </a:lnTo>
                  <a:lnTo>
                    <a:pt x="15836" y="445096"/>
                  </a:lnTo>
                  <a:lnTo>
                    <a:pt x="3657" y="473811"/>
                  </a:lnTo>
                  <a:lnTo>
                    <a:pt x="0" y="508165"/>
                  </a:lnTo>
                  <a:lnTo>
                    <a:pt x="6362" y="547255"/>
                  </a:lnTo>
                  <a:lnTo>
                    <a:pt x="24244" y="590207"/>
                  </a:lnTo>
                  <a:lnTo>
                    <a:pt x="50279" y="633818"/>
                  </a:lnTo>
                  <a:lnTo>
                    <a:pt x="75171" y="669505"/>
                  </a:lnTo>
                  <a:lnTo>
                    <a:pt x="106629" y="703999"/>
                  </a:lnTo>
                  <a:lnTo>
                    <a:pt x="139319" y="726033"/>
                  </a:lnTo>
                  <a:lnTo>
                    <a:pt x="202730" y="736955"/>
                  </a:lnTo>
                  <a:lnTo>
                    <a:pt x="230568" y="727964"/>
                  </a:lnTo>
                  <a:lnTo>
                    <a:pt x="253923" y="710730"/>
                  </a:lnTo>
                  <a:lnTo>
                    <a:pt x="271360" y="686333"/>
                  </a:lnTo>
                  <a:lnTo>
                    <a:pt x="281470" y="655802"/>
                  </a:lnTo>
                  <a:lnTo>
                    <a:pt x="282790" y="620217"/>
                  </a:lnTo>
                  <a:close/>
                </a:path>
                <a:path extrusionOk="0" h="1097915" w="1256665">
                  <a:moveTo>
                    <a:pt x="543496" y="103835"/>
                  </a:moveTo>
                  <a:lnTo>
                    <a:pt x="523697" y="36550"/>
                  </a:lnTo>
                  <a:lnTo>
                    <a:pt x="477570" y="2857"/>
                  </a:lnTo>
                  <a:lnTo>
                    <a:pt x="449580" y="0"/>
                  </a:lnTo>
                  <a:lnTo>
                    <a:pt x="420916" y="7239"/>
                  </a:lnTo>
                  <a:lnTo>
                    <a:pt x="369506" y="54229"/>
                  </a:lnTo>
                  <a:lnTo>
                    <a:pt x="350723" y="95123"/>
                  </a:lnTo>
                  <a:lnTo>
                    <a:pt x="338353" y="138430"/>
                  </a:lnTo>
                  <a:lnTo>
                    <a:pt x="330403" y="176212"/>
                  </a:lnTo>
                  <a:lnTo>
                    <a:pt x="327431" y="221272"/>
                  </a:lnTo>
                  <a:lnTo>
                    <a:pt x="334886" y="258089"/>
                  </a:lnTo>
                  <a:lnTo>
                    <a:pt x="350723" y="286296"/>
                  </a:lnTo>
                  <a:lnTo>
                    <a:pt x="372872" y="305536"/>
                  </a:lnTo>
                  <a:lnTo>
                    <a:pt x="399275" y="315417"/>
                  </a:lnTo>
                  <a:lnTo>
                    <a:pt x="427888" y="315556"/>
                  </a:lnTo>
                  <a:lnTo>
                    <a:pt x="456615" y="305600"/>
                  </a:lnTo>
                  <a:lnTo>
                    <a:pt x="506260" y="253873"/>
                  </a:lnTo>
                  <a:lnTo>
                    <a:pt x="523049" y="211340"/>
                  </a:lnTo>
                  <a:lnTo>
                    <a:pt x="538594" y="148653"/>
                  </a:lnTo>
                  <a:lnTo>
                    <a:pt x="543496" y="103835"/>
                  </a:lnTo>
                  <a:close/>
                </a:path>
                <a:path extrusionOk="0" h="1097915" w="1256665">
                  <a:moveTo>
                    <a:pt x="593775" y="983335"/>
                  </a:moveTo>
                  <a:lnTo>
                    <a:pt x="570788" y="928243"/>
                  </a:lnTo>
                  <a:lnTo>
                    <a:pt x="509574" y="887768"/>
                  </a:lnTo>
                  <a:lnTo>
                    <a:pt x="464261" y="877366"/>
                  </a:lnTo>
                  <a:lnTo>
                    <a:pt x="413626" y="873163"/>
                  </a:lnTo>
                  <a:lnTo>
                    <a:pt x="370103" y="872629"/>
                  </a:lnTo>
                  <a:lnTo>
                    <a:pt x="323723" y="878192"/>
                  </a:lnTo>
                  <a:lnTo>
                    <a:pt x="286727" y="891984"/>
                  </a:lnTo>
                  <a:lnTo>
                    <a:pt x="259092" y="912266"/>
                  </a:lnTo>
                  <a:lnTo>
                    <a:pt x="240804" y="937221"/>
                  </a:lnTo>
                  <a:lnTo>
                    <a:pt x="231851" y="965098"/>
                  </a:lnTo>
                  <a:lnTo>
                    <a:pt x="232181" y="994117"/>
                  </a:lnTo>
                  <a:lnTo>
                    <a:pt x="260680" y="1048435"/>
                  </a:lnTo>
                  <a:lnTo>
                    <a:pt x="326136" y="1085964"/>
                  </a:lnTo>
                  <a:lnTo>
                    <a:pt x="372668" y="1093990"/>
                  </a:lnTo>
                  <a:lnTo>
                    <a:pt x="445414" y="1097432"/>
                  </a:lnTo>
                  <a:lnTo>
                    <a:pt x="491896" y="1093889"/>
                  </a:lnTo>
                  <a:lnTo>
                    <a:pt x="529882" y="1081836"/>
                  </a:lnTo>
                  <a:lnTo>
                    <a:pt x="579742" y="1039177"/>
                  </a:lnTo>
                  <a:lnTo>
                    <a:pt x="593775" y="983335"/>
                  </a:lnTo>
                  <a:close/>
                </a:path>
                <a:path extrusionOk="0" h="1097915" w="1256665">
                  <a:moveTo>
                    <a:pt x="873048" y="603288"/>
                  </a:moveTo>
                  <a:lnTo>
                    <a:pt x="853744" y="546773"/>
                  </a:lnTo>
                  <a:lnTo>
                    <a:pt x="795337" y="502348"/>
                  </a:lnTo>
                  <a:lnTo>
                    <a:pt x="750811" y="488975"/>
                  </a:lnTo>
                  <a:lnTo>
                    <a:pt x="700582" y="481457"/>
                  </a:lnTo>
                  <a:lnTo>
                    <a:pt x="657161" y="478104"/>
                  </a:lnTo>
                  <a:lnTo>
                    <a:pt x="610514" y="480580"/>
                  </a:lnTo>
                  <a:lnTo>
                    <a:pt x="572693" y="491909"/>
                  </a:lnTo>
                  <a:lnTo>
                    <a:pt x="523913" y="534022"/>
                  </a:lnTo>
                  <a:lnTo>
                    <a:pt x="511581" y="590219"/>
                  </a:lnTo>
                  <a:lnTo>
                    <a:pt x="519315" y="619163"/>
                  </a:lnTo>
                  <a:lnTo>
                    <a:pt x="563079" y="669861"/>
                  </a:lnTo>
                  <a:lnTo>
                    <a:pt x="599287" y="688073"/>
                  </a:lnTo>
                  <a:lnTo>
                    <a:pt x="645185" y="699147"/>
                  </a:lnTo>
                  <a:lnTo>
                    <a:pt x="717524" y="707364"/>
                  </a:lnTo>
                  <a:lnTo>
                    <a:pt x="764133" y="706894"/>
                  </a:lnTo>
                  <a:lnTo>
                    <a:pt x="802830" y="697382"/>
                  </a:lnTo>
                  <a:lnTo>
                    <a:pt x="855370" y="658088"/>
                  </a:lnTo>
                  <a:lnTo>
                    <a:pt x="873048" y="603288"/>
                  </a:lnTo>
                  <a:close/>
                </a:path>
                <a:path extrusionOk="0" h="1097915" w="1256665">
                  <a:moveTo>
                    <a:pt x="1256347" y="485622"/>
                  </a:moveTo>
                  <a:lnTo>
                    <a:pt x="1251191" y="447128"/>
                  </a:lnTo>
                  <a:lnTo>
                    <a:pt x="1229461" y="374535"/>
                  </a:lnTo>
                  <a:lnTo>
                    <a:pt x="1182560" y="331152"/>
                  </a:lnTo>
                  <a:lnTo>
                    <a:pt x="1155458" y="326656"/>
                  </a:lnTo>
                  <a:lnTo>
                    <a:pt x="1129144" y="332854"/>
                  </a:lnTo>
                  <a:lnTo>
                    <a:pt x="1106030" y="349186"/>
                  </a:lnTo>
                  <a:lnTo>
                    <a:pt x="1088529" y="375094"/>
                  </a:lnTo>
                  <a:lnTo>
                    <a:pt x="1079055" y="409994"/>
                  </a:lnTo>
                  <a:lnTo>
                    <a:pt x="1080008" y="453313"/>
                  </a:lnTo>
                  <a:lnTo>
                    <a:pt x="1089317" y="508165"/>
                  </a:lnTo>
                  <a:lnTo>
                    <a:pt x="1102550" y="548779"/>
                  </a:lnTo>
                  <a:lnTo>
                    <a:pt x="1147457" y="595731"/>
                  </a:lnTo>
                  <a:lnTo>
                    <a:pt x="1174305" y="602716"/>
                  </a:lnTo>
                  <a:lnTo>
                    <a:pt x="1200886" y="599135"/>
                  </a:lnTo>
                  <a:lnTo>
                    <a:pt x="1224788" y="585304"/>
                  </a:lnTo>
                  <a:lnTo>
                    <a:pt x="1243609" y="561568"/>
                  </a:lnTo>
                  <a:lnTo>
                    <a:pt x="1254925" y="528231"/>
                  </a:lnTo>
                  <a:lnTo>
                    <a:pt x="1256347" y="48562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34" name="Google Shape;1034;p32"/>
            <p:cNvPicPr preferRelativeResize="0"/>
            <p:nvPr/>
          </p:nvPicPr>
          <p:blipFill rotWithShape="1">
            <a:blip r:embed="rId10">
              <a:alphaModFix/>
            </a:blip>
            <a:srcRect b="0" l="0" r="0" t="0"/>
            <a:stretch/>
          </p:blipFill>
          <p:spPr>
            <a:xfrm>
              <a:off x="0" y="929516"/>
              <a:ext cx="97747" cy="223867"/>
            </a:xfrm>
            <a:prstGeom prst="rect">
              <a:avLst/>
            </a:prstGeom>
            <a:noFill/>
            <a:ln>
              <a:noFill/>
            </a:ln>
          </p:spPr>
        </p:pic>
        <p:pic>
          <p:nvPicPr>
            <p:cNvPr id="1035" name="Google Shape;1035;p32"/>
            <p:cNvPicPr preferRelativeResize="0"/>
            <p:nvPr/>
          </p:nvPicPr>
          <p:blipFill rotWithShape="1">
            <a:blip r:embed="rId11">
              <a:alphaModFix/>
            </a:blip>
            <a:srcRect b="0" l="0" r="0" t="0"/>
            <a:stretch/>
          </p:blipFill>
          <p:spPr>
            <a:xfrm>
              <a:off x="1339551" y="126010"/>
              <a:ext cx="229723" cy="245248"/>
            </a:xfrm>
            <a:prstGeom prst="rect">
              <a:avLst/>
            </a:prstGeom>
            <a:noFill/>
            <a:ln>
              <a:noFill/>
            </a:ln>
          </p:spPr>
        </p:pic>
        <p:sp>
          <p:nvSpPr>
            <p:cNvPr id="1036" name="Google Shape;1036;p32"/>
            <p:cNvSpPr/>
            <p:nvPr/>
          </p:nvSpPr>
          <p:spPr>
            <a:xfrm>
              <a:off x="850664" y="184284"/>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37" name="Google Shape;1037;p32"/>
            <p:cNvSpPr/>
            <p:nvPr/>
          </p:nvSpPr>
          <p:spPr>
            <a:xfrm>
              <a:off x="10544721" y="2812986"/>
              <a:ext cx="7743825" cy="7423784"/>
            </a:xfrm>
            <a:custGeom>
              <a:rect b="b" l="l" r="r" t="t"/>
              <a:pathLst>
                <a:path extrusionOk="0" h="7423784" w="7743825">
                  <a:moveTo>
                    <a:pt x="275666" y="7079869"/>
                  </a:moveTo>
                  <a:lnTo>
                    <a:pt x="260705" y="7027570"/>
                  </a:lnTo>
                  <a:lnTo>
                    <a:pt x="215607" y="6997776"/>
                  </a:lnTo>
                  <a:lnTo>
                    <a:pt x="184632" y="6995261"/>
                  </a:lnTo>
                  <a:lnTo>
                    <a:pt x="149580" y="7003110"/>
                  </a:lnTo>
                  <a:lnTo>
                    <a:pt x="111607" y="7022909"/>
                  </a:lnTo>
                  <a:lnTo>
                    <a:pt x="77012" y="7048309"/>
                  </a:lnTo>
                  <a:lnTo>
                    <a:pt x="20472" y="7104278"/>
                  </a:lnTo>
                  <a:lnTo>
                    <a:pt x="0" y="7166813"/>
                  </a:lnTo>
                  <a:lnTo>
                    <a:pt x="5410" y="7194220"/>
                  </a:lnTo>
                  <a:lnTo>
                    <a:pt x="19481" y="7217080"/>
                  </a:lnTo>
                  <a:lnTo>
                    <a:pt x="40868" y="7233894"/>
                  </a:lnTo>
                  <a:lnTo>
                    <a:pt x="68262" y="7243178"/>
                  </a:lnTo>
                  <a:lnTo>
                    <a:pt x="100330" y="7243458"/>
                  </a:lnTo>
                  <a:lnTo>
                    <a:pt x="135737" y="7233247"/>
                  </a:lnTo>
                  <a:lnTo>
                    <a:pt x="173151" y="7211047"/>
                  </a:lnTo>
                  <a:lnTo>
                    <a:pt x="221399" y="7172934"/>
                  </a:lnTo>
                  <a:lnTo>
                    <a:pt x="251256" y="7142061"/>
                  </a:lnTo>
                  <a:lnTo>
                    <a:pt x="275666" y="7079869"/>
                  </a:lnTo>
                  <a:close/>
                </a:path>
                <a:path extrusionOk="0" h="7423784" w="7743825">
                  <a:moveTo>
                    <a:pt x="507390" y="6721183"/>
                  </a:moveTo>
                  <a:lnTo>
                    <a:pt x="503847" y="6678447"/>
                  </a:lnTo>
                  <a:lnTo>
                    <a:pt x="473125" y="6619240"/>
                  </a:lnTo>
                  <a:lnTo>
                    <a:pt x="423875" y="6596164"/>
                  </a:lnTo>
                  <a:lnTo>
                    <a:pt x="397167" y="6598590"/>
                  </a:lnTo>
                  <a:lnTo>
                    <a:pt x="349364" y="6632232"/>
                  </a:lnTo>
                  <a:lnTo>
                    <a:pt x="321983" y="6705359"/>
                  </a:lnTo>
                  <a:lnTo>
                    <a:pt x="318287" y="6748069"/>
                  </a:lnTo>
                  <a:lnTo>
                    <a:pt x="317728" y="6784797"/>
                  </a:lnTo>
                  <a:lnTo>
                    <a:pt x="323126" y="6827393"/>
                  </a:lnTo>
                  <a:lnTo>
                    <a:pt x="336778" y="6860400"/>
                  </a:lnTo>
                  <a:lnTo>
                    <a:pt x="356704" y="6883857"/>
                  </a:lnTo>
                  <a:lnTo>
                    <a:pt x="380911" y="6897776"/>
                  </a:lnTo>
                  <a:lnTo>
                    <a:pt x="407390" y="6902196"/>
                  </a:lnTo>
                  <a:lnTo>
                    <a:pt x="434162" y="6897129"/>
                  </a:lnTo>
                  <a:lnTo>
                    <a:pt x="480593" y="6858648"/>
                  </a:lnTo>
                  <a:lnTo>
                    <a:pt x="504253" y="6782536"/>
                  </a:lnTo>
                  <a:lnTo>
                    <a:pt x="507390" y="6721183"/>
                  </a:lnTo>
                  <a:close/>
                </a:path>
                <a:path extrusionOk="0" h="7423784" w="7743825">
                  <a:moveTo>
                    <a:pt x="805980" y="7184199"/>
                  </a:moveTo>
                  <a:lnTo>
                    <a:pt x="791337" y="7133018"/>
                  </a:lnTo>
                  <a:lnTo>
                    <a:pt x="742022" y="7098525"/>
                  </a:lnTo>
                  <a:lnTo>
                    <a:pt x="705726" y="7092340"/>
                  </a:lnTo>
                  <a:lnTo>
                    <a:pt x="662406" y="7096061"/>
                  </a:lnTo>
                  <a:lnTo>
                    <a:pt x="602437" y="7109473"/>
                  </a:lnTo>
                  <a:lnTo>
                    <a:pt x="562165" y="7124306"/>
                  </a:lnTo>
                  <a:lnTo>
                    <a:pt x="513168" y="7169759"/>
                  </a:lnTo>
                  <a:lnTo>
                    <a:pt x="503720" y="7196518"/>
                  </a:lnTo>
                  <a:lnTo>
                    <a:pt x="503859" y="7223404"/>
                  </a:lnTo>
                  <a:lnTo>
                    <a:pt x="513232" y="7248499"/>
                  </a:lnTo>
                  <a:lnTo>
                    <a:pt x="531469" y="7269874"/>
                  </a:lnTo>
                  <a:lnTo>
                    <a:pt x="558241" y="7285609"/>
                  </a:lnTo>
                  <a:lnTo>
                    <a:pt x="593178" y="7293775"/>
                  </a:lnTo>
                  <a:lnTo>
                    <a:pt x="635939" y="7292454"/>
                  </a:lnTo>
                  <a:lnTo>
                    <a:pt x="678091" y="7284567"/>
                  </a:lnTo>
                  <a:lnTo>
                    <a:pt x="753287" y="7258723"/>
                  </a:lnTo>
                  <a:lnTo>
                    <a:pt x="798918" y="7211250"/>
                  </a:lnTo>
                  <a:lnTo>
                    <a:pt x="805980" y="7184199"/>
                  </a:lnTo>
                  <a:close/>
                </a:path>
                <a:path extrusionOk="0" h="7423784" w="7743825">
                  <a:moveTo>
                    <a:pt x="1149578" y="6746214"/>
                  </a:moveTo>
                  <a:lnTo>
                    <a:pt x="1127175" y="6690144"/>
                  </a:lnTo>
                  <a:lnTo>
                    <a:pt x="1072311" y="6641084"/>
                  </a:lnTo>
                  <a:lnTo>
                    <a:pt x="1031913" y="6622047"/>
                  </a:lnTo>
                  <a:lnTo>
                    <a:pt x="955916" y="6595821"/>
                  </a:lnTo>
                  <a:lnTo>
                    <a:pt x="909535" y="6585547"/>
                  </a:lnTo>
                  <a:lnTo>
                    <a:pt x="868451" y="6585204"/>
                  </a:lnTo>
                  <a:lnTo>
                    <a:pt x="833208" y="6593383"/>
                  </a:lnTo>
                  <a:lnTo>
                    <a:pt x="804341" y="6608724"/>
                  </a:lnTo>
                  <a:lnTo>
                    <a:pt x="782383" y="6629844"/>
                  </a:lnTo>
                  <a:lnTo>
                    <a:pt x="767892" y="6655359"/>
                  </a:lnTo>
                  <a:lnTo>
                    <a:pt x="761390" y="6683870"/>
                  </a:lnTo>
                  <a:lnTo>
                    <a:pt x="763409" y="6714007"/>
                  </a:lnTo>
                  <a:lnTo>
                    <a:pt x="795210" y="6773646"/>
                  </a:lnTo>
                  <a:lnTo>
                    <a:pt x="826058" y="6800367"/>
                  </a:lnTo>
                  <a:lnTo>
                    <a:pt x="867600" y="6823189"/>
                  </a:lnTo>
                  <a:lnTo>
                    <a:pt x="919911" y="6843344"/>
                  </a:lnTo>
                  <a:lnTo>
                    <a:pt x="965898" y="6857390"/>
                  </a:lnTo>
                  <a:lnTo>
                    <a:pt x="1009408" y="6865417"/>
                  </a:lnTo>
                  <a:lnTo>
                    <a:pt x="1047686" y="6864896"/>
                  </a:lnTo>
                  <a:lnTo>
                    <a:pt x="1107274" y="6842747"/>
                  </a:lnTo>
                  <a:lnTo>
                    <a:pt x="1142085" y="6800139"/>
                  </a:lnTo>
                  <a:lnTo>
                    <a:pt x="1149578" y="6746214"/>
                  </a:lnTo>
                  <a:close/>
                </a:path>
                <a:path extrusionOk="0" h="7423784" w="7743825">
                  <a:moveTo>
                    <a:pt x="1261097" y="7178942"/>
                  </a:moveTo>
                  <a:lnTo>
                    <a:pt x="1238719" y="7120128"/>
                  </a:lnTo>
                  <a:lnTo>
                    <a:pt x="1191196" y="7090181"/>
                  </a:lnTo>
                  <a:lnTo>
                    <a:pt x="1161999" y="7087730"/>
                  </a:lnTo>
                  <a:lnTo>
                    <a:pt x="1131316" y="7094512"/>
                  </a:lnTo>
                  <a:lnTo>
                    <a:pt x="1071892" y="7138530"/>
                  </a:lnTo>
                  <a:lnTo>
                    <a:pt x="1046353" y="7177100"/>
                  </a:lnTo>
                  <a:lnTo>
                    <a:pt x="1014539" y="7240918"/>
                  </a:lnTo>
                  <a:lnTo>
                    <a:pt x="999375" y="7283958"/>
                  </a:lnTo>
                  <a:lnTo>
                    <a:pt x="995184" y="7322706"/>
                  </a:lnTo>
                  <a:lnTo>
                    <a:pt x="1000455" y="7356335"/>
                  </a:lnTo>
                  <a:lnTo>
                    <a:pt x="1013714" y="7384034"/>
                  </a:lnTo>
                  <a:lnTo>
                    <a:pt x="1033449" y="7405002"/>
                  </a:lnTo>
                  <a:lnTo>
                    <a:pt x="1058164" y="7418425"/>
                  </a:lnTo>
                  <a:lnTo>
                    <a:pt x="1086370" y="7423467"/>
                  </a:lnTo>
                  <a:lnTo>
                    <a:pt x="1116571" y="7419340"/>
                  </a:lnTo>
                  <a:lnTo>
                    <a:pt x="1176959" y="7380287"/>
                  </a:lnTo>
                  <a:lnTo>
                    <a:pt x="1204150" y="7343737"/>
                  </a:lnTo>
                  <a:lnTo>
                    <a:pt x="1227874" y="7300036"/>
                  </a:lnTo>
                  <a:lnTo>
                    <a:pt x="1245527" y="7261225"/>
                  </a:lnTo>
                  <a:lnTo>
                    <a:pt x="1258849" y="7217486"/>
                  </a:lnTo>
                  <a:lnTo>
                    <a:pt x="1261097" y="7178942"/>
                  </a:lnTo>
                  <a:close/>
                </a:path>
                <a:path extrusionOk="0" h="7423784" w="7743825">
                  <a:moveTo>
                    <a:pt x="1547698" y="6405867"/>
                  </a:moveTo>
                  <a:lnTo>
                    <a:pt x="1536890" y="6350330"/>
                  </a:lnTo>
                  <a:lnTo>
                    <a:pt x="1495120" y="6299263"/>
                  </a:lnTo>
                  <a:lnTo>
                    <a:pt x="1462024" y="6278321"/>
                  </a:lnTo>
                  <a:lnTo>
                    <a:pt x="1420444" y="6262001"/>
                  </a:lnTo>
                  <a:lnTo>
                    <a:pt x="1342885" y="6240805"/>
                  </a:lnTo>
                  <a:lnTo>
                    <a:pt x="1295908" y="6233617"/>
                  </a:lnTo>
                  <a:lnTo>
                    <a:pt x="1254887" y="6235979"/>
                  </a:lnTo>
                  <a:lnTo>
                    <a:pt x="1192453" y="6263678"/>
                  </a:lnTo>
                  <a:lnTo>
                    <a:pt x="1159141" y="6312598"/>
                  </a:lnTo>
                  <a:lnTo>
                    <a:pt x="1154531" y="6341478"/>
                  </a:lnTo>
                  <a:lnTo>
                    <a:pt x="1158532" y="6371412"/>
                  </a:lnTo>
                  <a:lnTo>
                    <a:pt x="1194193" y="6428791"/>
                  </a:lnTo>
                  <a:lnTo>
                    <a:pt x="1226743" y="6453416"/>
                  </a:lnTo>
                  <a:lnTo>
                    <a:pt x="1269695" y="6473444"/>
                  </a:lnTo>
                  <a:lnTo>
                    <a:pt x="1323263" y="6490132"/>
                  </a:lnTo>
                  <a:lnTo>
                    <a:pt x="1370037" y="6501168"/>
                  </a:lnTo>
                  <a:lnTo>
                    <a:pt x="1413979" y="6506299"/>
                  </a:lnTo>
                  <a:lnTo>
                    <a:pt x="1452143" y="6503251"/>
                  </a:lnTo>
                  <a:lnTo>
                    <a:pt x="1510157" y="6477228"/>
                  </a:lnTo>
                  <a:lnTo>
                    <a:pt x="1542110" y="6432410"/>
                  </a:lnTo>
                  <a:lnTo>
                    <a:pt x="1547698" y="6405867"/>
                  </a:lnTo>
                  <a:close/>
                </a:path>
                <a:path extrusionOk="0" h="7423784" w="7743825">
                  <a:moveTo>
                    <a:pt x="1683600" y="6935241"/>
                  </a:moveTo>
                  <a:lnTo>
                    <a:pt x="1674926" y="6888620"/>
                  </a:lnTo>
                  <a:lnTo>
                    <a:pt x="1657337" y="6835356"/>
                  </a:lnTo>
                  <a:lnTo>
                    <a:pt x="1639087" y="6790918"/>
                  </a:lnTo>
                  <a:lnTo>
                    <a:pt x="1617738" y="6752196"/>
                  </a:lnTo>
                  <a:lnTo>
                    <a:pt x="1593088" y="6722961"/>
                  </a:lnTo>
                  <a:lnTo>
                    <a:pt x="1538262" y="6691020"/>
                  </a:lnTo>
                  <a:lnTo>
                    <a:pt x="1510245" y="6687350"/>
                  </a:lnTo>
                  <a:lnTo>
                    <a:pt x="1483283" y="6691249"/>
                  </a:lnTo>
                  <a:lnTo>
                    <a:pt x="1436878" y="6719786"/>
                  </a:lnTo>
                  <a:lnTo>
                    <a:pt x="1407731" y="6772796"/>
                  </a:lnTo>
                  <a:lnTo>
                    <a:pt x="1402359" y="6807263"/>
                  </a:lnTo>
                  <a:lnTo>
                    <a:pt x="1404569" y="6846405"/>
                  </a:lnTo>
                  <a:lnTo>
                    <a:pt x="1415453" y="6889737"/>
                  </a:lnTo>
                  <a:lnTo>
                    <a:pt x="1443329" y="6965150"/>
                  </a:lnTo>
                  <a:lnTo>
                    <a:pt x="1464767" y="7007530"/>
                  </a:lnTo>
                  <a:lnTo>
                    <a:pt x="1490510" y="7039483"/>
                  </a:lnTo>
                  <a:lnTo>
                    <a:pt x="1549298" y="7074040"/>
                  </a:lnTo>
                  <a:lnTo>
                    <a:pt x="1579511" y="7077545"/>
                  </a:lnTo>
                  <a:lnTo>
                    <a:pt x="1608391" y="7072503"/>
                  </a:lnTo>
                  <a:lnTo>
                    <a:pt x="1656549" y="7038619"/>
                  </a:lnTo>
                  <a:lnTo>
                    <a:pt x="1682483" y="6976084"/>
                  </a:lnTo>
                  <a:lnTo>
                    <a:pt x="1683600" y="6935241"/>
                  </a:lnTo>
                  <a:close/>
                </a:path>
                <a:path extrusionOk="0" h="7423784" w="7743825">
                  <a:moveTo>
                    <a:pt x="2054529" y="6567398"/>
                  </a:moveTo>
                  <a:lnTo>
                    <a:pt x="2039569" y="6515113"/>
                  </a:lnTo>
                  <a:lnTo>
                    <a:pt x="1994471" y="6485331"/>
                  </a:lnTo>
                  <a:lnTo>
                    <a:pt x="1963496" y="6482816"/>
                  </a:lnTo>
                  <a:lnTo>
                    <a:pt x="1928444" y="6490665"/>
                  </a:lnTo>
                  <a:lnTo>
                    <a:pt x="1890471" y="6510452"/>
                  </a:lnTo>
                  <a:lnTo>
                    <a:pt x="1855876" y="6535852"/>
                  </a:lnTo>
                  <a:lnTo>
                    <a:pt x="1799336" y="6591795"/>
                  </a:lnTo>
                  <a:lnTo>
                    <a:pt x="1778863" y="6654355"/>
                  </a:lnTo>
                  <a:lnTo>
                    <a:pt x="1784273" y="6681762"/>
                  </a:lnTo>
                  <a:lnTo>
                    <a:pt x="1798345" y="6704622"/>
                  </a:lnTo>
                  <a:lnTo>
                    <a:pt x="1819744" y="6721437"/>
                  </a:lnTo>
                  <a:lnTo>
                    <a:pt x="1847138" y="6730733"/>
                  </a:lnTo>
                  <a:lnTo>
                    <a:pt x="1879206" y="6731013"/>
                  </a:lnTo>
                  <a:lnTo>
                    <a:pt x="1914601" y="6720789"/>
                  </a:lnTo>
                  <a:lnTo>
                    <a:pt x="1952028" y="6698589"/>
                  </a:lnTo>
                  <a:lnTo>
                    <a:pt x="2000262" y="6660439"/>
                  </a:lnTo>
                  <a:lnTo>
                    <a:pt x="2030107" y="6629578"/>
                  </a:lnTo>
                  <a:lnTo>
                    <a:pt x="2054529" y="6567398"/>
                  </a:lnTo>
                  <a:close/>
                </a:path>
                <a:path extrusionOk="0" h="7423784" w="7743825">
                  <a:moveTo>
                    <a:pt x="7254062" y="591629"/>
                  </a:moveTo>
                  <a:lnTo>
                    <a:pt x="7237031" y="538365"/>
                  </a:lnTo>
                  <a:lnTo>
                    <a:pt x="7184072" y="503643"/>
                  </a:lnTo>
                  <a:lnTo>
                    <a:pt x="7145718" y="498221"/>
                  </a:lnTo>
                  <a:lnTo>
                    <a:pt x="7100290" y="503415"/>
                  </a:lnTo>
                  <a:lnTo>
                    <a:pt x="7037667" y="519201"/>
                  </a:lnTo>
                  <a:lnTo>
                    <a:pt x="6995808" y="535952"/>
                  </a:lnTo>
                  <a:lnTo>
                    <a:pt x="6945744" y="585076"/>
                  </a:lnTo>
                  <a:lnTo>
                    <a:pt x="6936689" y="613422"/>
                  </a:lnTo>
                  <a:lnTo>
                    <a:pt x="6937705" y="641629"/>
                  </a:lnTo>
                  <a:lnTo>
                    <a:pt x="6948360" y="667677"/>
                  </a:lnTo>
                  <a:lnTo>
                    <a:pt x="6968236" y="689571"/>
                  </a:lnTo>
                  <a:lnTo>
                    <a:pt x="6996887" y="705281"/>
                  </a:lnTo>
                  <a:lnTo>
                    <a:pt x="7033882" y="712812"/>
                  </a:lnTo>
                  <a:lnTo>
                    <a:pt x="7078815" y="710158"/>
                  </a:lnTo>
                  <a:lnTo>
                    <a:pt x="7122846" y="700697"/>
                  </a:lnTo>
                  <a:lnTo>
                    <a:pt x="7159930" y="689927"/>
                  </a:lnTo>
                  <a:lnTo>
                    <a:pt x="7201078" y="671372"/>
                  </a:lnTo>
                  <a:lnTo>
                    <a:pt x="7247509" y="620217"/>
                  </a:lnTo>
                  <a:lnTo>
                    <a:pt x="7254062" y="591629"/>
                  </a:lnTo>
                  <a:close/>
                </a:path>
                <a:path extrusionOk="0" h="7423784" w="7743825">
                  <a:moveTo>
                    <a:pt x="7486091" y="252387"/>
                  </a:moveTo>
                  <a:lnTo>
                    <a:pt x="7485113" y="211874"/>
                  </a:lnTo>
                  <a:lnTo>
                    <a:pt x="7473302" y="166166"/>
                  </a:lnTo>
                  <a:lnTo>
                    <a:pt x="7446518" y="98450"/>
                  </a:lnTo>
                  <a:lnTo>
                    <a:pt x="7424166" y="57543"/>
                  </a:lnTo>
                  <a:lnTo>
                    <a:pt x="7397572" y="27889"/>
                  </a:lnTo>
                  <a:lnTo>
                    <a:pt x="7338174" y="0"/>
                  </a:lnTo>
                  <a:lnTo>
                    <a:pt x="7308685" y="622"/>
                  </a:lnTo>
                  <a:lnTo>
                    <a:pt x="7258304" y="28105"/>
                  </a:lnTo>
                  <a:lnTo>
                    <a:pt x="7230402" y="86715"/>
                  </a:lnTo>
                  <a:lnTo>
                    <a:pt x="7228992" y="126250"/>
                  </a:lnTo>
                  <a:lnTo>
                    <a:pt x="7238136" y="171831"/>
                  </a:lnTo>
                  <a:lnTo>
                    <a:pt x="7255142" y="219684"/>
                  </a:lnTo>
                  <a:lnTo>
                    <a:pt x="7272604" y="259575"/>
                  </a:lnTo>
                  <a:lnTo>
                    <a:pt x="7296734" y="299567"/>
                  </a:lnTo>
                  <a:lnTo>
                    <a:pt x="7324522" y="327621"/>
                  </a:lnTo>
                  <a:lnTo>
                    <a:pt x="7384631" y="350850"/>
                  </a:lnTo>
                  <a:lnTo>
                    <a:pt x="7413726" y="347548"/>
                  </a:lnTo>
                  <a:lnTo>
                    <a:pt x="7440028" y="335305"/>
                  </a:lnTo>
                  <a:lnTo>
                    <a:pt x="7461923" y="314858"/>
                  </a:lnTo>
                  <a:lnTo>
                    <a:pt x="7477823" y="286969"/>
                  </a:lnTo>
                  <a:lnTo>
                    <a:pt x="7486091" y="252387"/>
                  </a:lnTo>
                  <a:close/>
                </a:path>
                <a:path extrusionOk="0" h="7423784" w="7743825">
                  <a:moveTo>
                    <a:pt x="7735011" y="599897"/>
                  </a:moveTo>
                  <a:lnTo>
                    <a:pt x="7714818" y="538810"/>
                  </a:lnTo>
                  <a:lnTo>
                    <a:pt x="7667587" y="505968"/>
                  </a:lnTo>
                  <a:lnTo>
                    <a:pt x="7637843" y="502056"/>
                  </a:lnTo>
                  <a:lnTo>
                    <a:pt x="7606157" y="507504"/>
                  </a:lnTo>
                  <a:lnTo>
                    <a:pt x="7543381" y="549541"/>
                  </a:lnTo>
                  <a:lnTo>
                    <a:pt x="7515492" y="587654"/>
                  </a:lnTo>
                  <a:lnTo>
                    <a:pt x="7480097" y="651294"/>
                  </a:lnTo>
                  <a:lnTo>
                    <a:pt x="7462609" y="694474"/>
                  </a:lnTo>
                  <a:lnTo>
                    <a:pt x="7456538" y="733818"/>
                  </a:lnTo>
                  <a:lnTo>
                    <a:pt x="7460399" y="768388"/>
                  </a:lnTo>
                  <a:lnTo>
                    <a:pt x="7472680" y="797293"/>
                  </a:lnTo>
                  <a:lnTo>
                    <a:pt x="7491908" y="819632"/>
                  </a:lnTo>
                  <a:lnTo>
                    <a:pt x="7516571" y="834517"/>
                  </a:lnTo>
                  <a:lnTo>
                    <a:pt x="7545184" y="841032"/>
                  </a:lnTo>
                  <a:lnTo>
                    <a:pt x="7576261" y="838263"/>
                  </a:lnTo>
                  <a:lnTo>
                    <a:pt x="7639799" y="801331"/>
                  </a:lnTo>
                  <a:lnTo>
                    <a:pt x="7669289" y="765352"/>
                  </a:lnTo>
                  <a:lnTo>
                    <a:pt x="7695514" y="721842"/>
                  </a:lnTo>
                  <a:lnTo>
                    <a:pt x="7715301" y="683094"/>
                  </a:lnTo>
                  <a:lnTo>
                    <a:pt x="7730947" y="639114"/>
                  </a:lnTo>
                  <a:lnTo>
                    <a:pt x="7735011" y="599897"/>
                  </a:lnTo>
                  <a:close/>
                </a:path>
                <a:path extrusionOk="0" h="7423784" w="7743825">
                  <a:moveTo>
                    <a:pt x="7743279" y="82245"/>
                  </a:moveTo>
                  <a:lnTo>
                    <a:pt x="7726299" y="97231"/>
                  </a:lnTo>
                  <a:lnTo>
                    <a:pt x="7710462" y="124028"/>
                  </a:lnTo>
                  <a:lnTo>
                    <a:pt x="7702334" y="157543"/>
                  </a:lnTo>
                  <a:lnTo>
                    <a:pt x="7703540" y="197078"/>
                  </a:lnTo>
                  <a:lnTo>
                    <a:pt x="7715682" y="241960"/>
                  </a:lnTo>
                  <a:lnTo>
                    <a:pt x="7735798" y="288632"/>
                  </a:lnTo>
                  <a:lnTo>
                    <a:pt x="7743279" y="303580"/>
                  </a:lnTo>
                  <a:lnTo>
                    <a:pt x="7743279" y="82245"/>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38" name="Google Shape;1038;p32"/>
            <p:cNvPicPr preferRelativeResize="0"/>
            <p:nvPr/>
          </p:nvPicPr>
          <p:blipFill rotWithShape="1">
            <a:blip r:embed="rId12">
              <a:alphaModFix/>
            </a:blip>
            <a:srcRect b="0" l="0" r="0" t="0"/>
            <a:stretch/>
          </p:blipFill>
          <p:spPr>
            <a:xfrm>
              <a:off x="17440482" y="2515797"/>
              <a:ext cx="249989" cy="224567"/>
            </a:xfrm>
            <a:prstGeom prst="rect">
              <a:avLst/>
            </a:prstGeom>
            <a:noFill/>
            <a:ln>
              <a:noFill/>
            </a:ln>
          </p:spPr>
        </p:pic>
        <p:sp>
          <p:nvSpPr>
            <p:cNvPr id="1039" name="Google Shape;1039;p32"/>
            <p:cNvSpPr/>
            <p:nvPr/>
          </p:nvSpPr>
          <p:spPr>
            <a:xfrm>
              <a:off x="17011466" y="2568792"/>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40" name="Google Shape;1040;p32"/>
            <p:cNvPicPr preferRelativeResize="0"/>
            <p:nvPr/>
          </p:nvPicPr>
          <p:blipFill rotWithShape="1">
            <a:blip r:embed="rId13">
              <a:alphaModFix/>
            </a:blip>
            <a:srcRect b="0" l="0" r="0" t="0"/>
            <a:stretch/>
          </p:blipFill>
          <p:spPr>
            <a:xfrm>
              <a:off x="17277969" y="2943829"/>
              <a:ext cx="249100" cy="225803"/>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4" name="Shape 1044"/>
        <p:cNvGrpSpPr/>
        <p:nvPr/>
      </p:nvGrpSpPr>
      <p:grpSpPr>
        <a:xfrm>
          <a:off x="0" y="0"/>
          <a:ext cx="0" cy="0"/>
          <a:chOff x="0" y="0"/>
          <a:chExt cx="0" cy="0"/>
        </a:xfrm>
      </p:grpSpPr>
      <p:sp>
        <p:nvSpPr>
          <p:cNvPr id="1045" name="Google Shape;1045;p33"/>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46" name="Google Shape;1046;p33"/>
          <p:cNvPicPr preferRelativeResize="0"/>
          <p:nvPr/>
        </p:nvPicPr>
        <p:blipFill rotWithShape="1">
          <a:blip r:embed="rId3">
            <a:alphaModFix/>
          </a:blip>
          <a:srcRect b="0" l="0" r="0" t="0"/>
          <a:stretch/>
        </p:blipFill>
        <p:spPr>
          <a:xfrm>
            <a:off x="14310948" y="5265591"/>
            <a:ext cx="3977721" cy="5021649"/>
          </a:xfrm>
          <a:prstGeom prst="rect">
            <a:avLst/>
          </a:prstGeom>
          <a:noFill/>
          <a:ln>
            <a:noFill/>
          </a:ln>
        </p:spPr>
      </p:pic>
      <p:grpSp>
        <p:nvGrpSpPr>
          <p:cNvPr id="1047" name="Google Shape;1047;p33"/>
          <p:cNvGrpSpPr/>
          <p:nvPr/>
        </p:nvGrpSpPr>
        <p:grpSpPr>
          <a:xfrm>
            <a:off x="0" y="0"/>
            <a:ext cx="7263140" cy="3966844"/>
            <a:chOff x="0" y="0"/>
            <a:chExt cx="7263140" cy="3966844"/>
          </a:xfrm>
        </p:grpSpPr>
        <p:sp>
          <p:nvSpPr>
            <p:cNvPr id="1048" name="Google Shape;1048;p33"/>
            <p:cNvSpPr/>
            <p:nvPr/>
          </p:nvSpPr>
          <p:spPr>
            <a:xfrm>
              <a:off x="789315" y="0"/>
              <a:ext cx="6473825" cy="1905000"/>
            </a:xfrm>
            <a:custGeom>
              <a:rect b="b" l="l" r="r" t="t"/>
              <a:pathLst>
                <a:path extrusionOk="0" h="1905000" w="6473825">
                  <a:moveTo>
                    <a:pt x="863" y="0"/>
                  </a:moveTo>
                  <a:lnTo>
                    <a:pt x="0" y="39545"/>
                  </a:lnTo>
                  <a:lnTo>
                    <a:pt x="417" y="87515"/>
                  </a:lnTo>
                  <a:lnTo>
                    <a:pt x="2260" y="135560"/>
                  </a:lnTo>
                  <a:lnTo>
                    <a:pt x="5490" y="183634"/>
                  </a:lnTo>
                  <a:lnTo>
                    <a:pt x="10070" y="231689"/>
                  </a:lnTo>
                  <a:lnTo>
                    <a:pt x="15961" y="279680"/>
                  </a:lnTo>
                  <a:lnTo>
                    <a:pt x="23126" y="327560"/>
                  </a:lnTo>
                  <a:lnTo>
                    <a:pt x="31527" y="375284"/>
                  </a:lnTo>
                  <a:lnTo>
                    <a:pt x="41126" y="422805"/>
                  </a:lnTo>
                  <a:lnTo>
                    <a:pt x="51886" y="470077"/>
                  </a:lnTo>
                  <a:lnTo>
                    <a:pt x="63768" y="517053"/>
                  </a:lnTo>
                  <a:lnTo>
                    <a:pt x="76735" y="563688"/>
                  </a:lnTo>
                  <a:lnTo>
                    <a:pt x="90749" y="609936"/>
                  </a:lnTo>
                  <a:lnTo>
                    <a:pt x="105773" y="655749"/>
                  </a:lnTo>
                  <a:lnTo>
                    <a:pt x="121768" y="701082"/>
                  </a:lnTo>
                  <a:lnTo>
                    <a:pt x="138697" y="745889"/>
                  </a:lnTo>
                  <a:lnTo>
                    <a:pt x="156522" y="790124"/>
                  </a:lnTo>
                  <a:lnTo>
                    <a:pt x="175205" y="833739"/>
                  </a:lnTo>
                  <a:lnTo>
                    <a:pt x="194709" y="876690"/>
                  </a:lnTo>
                  <a:lnTo>
                    <a:pt x="214995" y="918930"/>
                  </a:lnTo>
                  <a:lnTo>
                    <a:pt x="236026" y="960412"/>
                  </a:lnTo>
                  <a:lnTo>
                    <a:pt x="257764" y="1001091"/>
                  </a:lnTo>
                  <a:lnTo>
                    <a:pt x="282068" y="1044471"/>
                  </a:lnTo>
                  <a:lnTo>
                    <a:pt x="307238" y="1087504"/>
                  </a:lnTo>
                  <a:lnTo>
                    <a:pt x="333282" y="1130125"/>
                  </a:lnTo>
                  <a:lnTo>
                    <a:pt x="360206" y="1172270"/>
                  </a:lnTo>
                  <a:lnTo>
                    <a:pt x="388018" y="1213873"/>
                  </a:lnTo>
                  <a:lnTo>
                    <a:pt x="416724" y="1254869"/>
                  </a:lnTo>
                  <a:lnTo>
                    <a:pt x="446331" y="1295193"/>
                  </a:lnTo>
                  <a:lnTo>
                    <a:pt x="476847" y="1334781"/>
                  </a:lnTo>
                  <a:lnTo>
                    <a:pt x="508279" y="1373568"/>
                  </a:lnTo>
                  <a:lnTo>
                    <a:pt x="540632" y="1411488"/>
                  </a:lnTo>
                  <a:lnTo>
                    <a:pt x="573916" y="1448476"/>
                  </a:lnTo>
                  <a:lnTo>
                    <a:pt x="608135" y="1484468"/>
                  </a:lnTo>
                  <a:lnTo>
                    <a:pt x="643299" y="1519398"/>
                  </a:lnTo>
                  <a:lnTo>
                    <a:pt x="679412" y="1553202"/>
                  </a:lnTo>
                  <a:lnTo>
                    <a:pt x="716483" y="1585815"/>
                  </a:lnTo>
                  <a:lnTo>
                    <a:pt x="754518" y="1617171"/>
                  </a:lnTo>
                  <a:lnTo>
                    <a:pt x="793525" y="1647206"/>
                  </a:lnTo>
                  <a:lnTo>
                    <a:pt x="833510" y="1675855"/>
                  </a:lnTo>
                  <a:lnTo>
                    <a:pt x="874481" y="1703052"/>
                  </a:lnTo>
                  <a:lnTo>
                    <a:pt x="916443" y="1728733"/>
                  </a:lnTo>
                  <a:lnTo>
                    <a:pt x="959406" y="1752833"/>
                  </a:lnTo>
                  <a:lnTo>
                    <a:pt x="1003374" y="1775286"/>
                  </a:lnTo>
                  <a:lnTo>
                    <a:pt x="1048356" y="1796029"/>
                  </a:lnTo>
                  <a:lnTo>
                    <a:pt x="1093675" y="1814768"/>
                  </a:lnTo>
                  <a:lnTo>
                    <a:pt x="1139415" y="1831602"/>
                  </a:lnTo>
                  <a:lnTo>
                    <a:pt x="1185547" y="1846576"/>
                  </a:lnTo>
                  <a:lnTo>
                    <a:pt x="1232046" y="1859734"/>
                  </a:lnTo>
                  <a:lnTo>
                    <a:pt x="1278884" y="1871120"/>
                  </a:lnTo>
                  <a:lnTo>
                    <a:pt x="1326034" y="1880779"/>
                  </a:lnTo>
                  <a:lnTo>
                    <a:pt x="1373467" y="1888755"/>
                  </a:lnTo>
                  <a:lnTo>
                    <a:pt x="1421158" y="1895094"/>
                  </a:lnTo>
                  <a:lnTo>
                    <a:pt x="1469079" y="1899839"/>
                  </a:lnTo>
                  <a:lnTo>
                    <a:pt x="1517202" y="1903035"/>
                  </a:lnTo>
                  <a:lnTo>
                    <a:pt x="1565501" y="1904726"/>
                  </a:lnTo>
                  <a:lnTo>
                    <a:pt x="1613948" y="1904957"/>
                  </a:lnTo>
                  <a:lnTo>
                    <a:pt x="1662516" y="1903773"/>
                  </a:lnTo>
                  <a:lnTo>
                    <a:pt x="1711178" y="1901218"/>
                  </a:lnTo>
                  <a:lnTo>
                    <a:pt x="1759906" y="1897336"/>
                  </a:lnTo>
                  <a:lnTo>
                    <a:pt x="1808674" y="1892172"/>
                  </a:lnTo>
                  <a:lnTo>
                    <a:pt x="1857453" y="1885771"/>
                  </a:lnTo>
                  <a:lnTo>
                    <a:pt x="1906218" y="1878176"/>
                  </a:lnTo>
                  <a:lnTo>
                    <a:pt x="1954940" y="1869433"/>
                  </a:lnTo>
                  <a:lnTo>
                    <a:pt x="2003592" y="1859586"/>
                  </a:lnTo>
                  <a:lnTo>
                    <a:pt x="2052148" y="1848679"/>
                  </a:lnTo>
                  <a:lnTo>
                    <a:pt x="2100579" y="1836758"/>
                  </a:lnTo>
                  <a:lnTo>
                    <a:pt x="2148859" y="1823865"/>
                  </a:lnTo>
                  <a:lnTo>
                    <a:pt x="2196961" y="1810047"/>
                  </a:lnTo>
                  <a:lnTo>
                    <a:pt x="2244857" y="1795347"/>
                  </a:lnTo>
                  <a:lnTo>
                    <a:pt x="2292519" y="1779810"/>
                  </a:lnTo>
                  <a:lnTo>
                    <a:pt x="2339922" y="1763480"/>
                  </a:lnTo>
                  <a:lnTo>
                    <a:pt x="2387037" y="1746403"/>
                  </a:lnTo>
                  <a:lnTo>
                    <a:pt x="2433837" y="1728621"/>
                  </a:lnTo>
                  <a:lnTo>
                    <a:pt x="2480295" y="1710181"/>
                  </a:lnTo>
                  <a:lnTo>
                    <a:pt x="2526384" y="1691126"/>
                  </a:lnTo>
                  <a:lnTo>
                    <a:pt x="2572077" y="1671501"/>
                  </a:lnTo>
                  <a:lnTo>
                    <a:pt x="2617346" y="1651350"/>
                  </a:lnTo>
                  <a:lnTo>
                    <a:pt x="2662164" y="1630719"/>
                  </a:lnTo>
                  <a:lnTo>
                    <a:pt x="2753700" y="1586892"/>
                  </a:lnTo>
                  <a:lnTo>
                    <a:pt x="2844692" y="1541593"/>
                  </a:lnTo>
                  <a:lnTo>
                    <a:pt x="3432083" y="1236790"/>
                  </a:lnTo>
                  <a:lnTo>
                    <a:pt x="3523236" y="1192235"/>
                  </a:lnTo>
                  <a:lnTo>
                    <a:pt x="3614976" y="1149352"/>
                  </a:lnTo>
                  <a:lnTo>
                    <a:pt x="3661107" y="1128653"/>
                  </a:lnTo>
                  <a:lnTo>
                    <a:pt x="3707435" y="1108511"/>
                  </a:lnTo>
                  <a:lnTo>
                    <a:pt x="3753975" y="1088971"/>
                  </a:lnTo>
                  <a:lnTo>
                    <a:pt x="3800744" y="1070081"/>
                  </a:lnTo>
                  <a:lnTo>
                    <a:pt x="3847760" y="1051886"/>
                  </a:lnTo>
                  <a:lnTo>
                    <a:pt x="3895038" y="1034433"/>
                  </a:lnTo>
                  <a:lnTo>
                    <a:pt x="3942596" y="1017767"/>
                  </a:lnTo>
                  <a:lnTo>
                    <a:pt x="3990449" y="1001936"/>
                  </a:lnTo>
                  <a:lnTo>
                    <a:pt x="4038615" y="986985"/>
                  </a:lnTo>
                  <a:lnTo>
                    <a:pt x="4087110" y="972961"/>
                  </a:lnTo>
                  <a:lnTo>
                    <a:pt x="4135951" y="959910"/>
                  </a:lnTo>
                  <a:lnTo>
                    <a:pt x="4185153" y="947878"/>
                  </a:lnTo>
                  <a:lnTo>
                    <a:pt x="4235349" y="936763"/>
                  </a:lnTo>
                  <a:lnTo>
                    <a:pt x="4285731" y="926687"/>
                  </a:lnTo>
                  <a:lnTo>
                    <a:pt x="4336282" y="917543"/>
                  </a:lnTo>
                  <a:lnTo>
                    <a:pt x="4386982" y="909223"/>
                  </a:lnTo>
                  <a:lnTo>
                    <a:pt x="4437812" y="901619"/>
                  </a:lnTo>
                  <a:lnTo>
                    <a:pt x="4488751" y="894623"/>
                  </a:lnTo>
                  <a:lnTo>
                    <a:pt x="4590883" y="882023"/>
                  </a:lnTo>
                  <a:lnTo>
                    <a:pt x="4795612" y="859373"/>
                  </a:lnTo>
                  <a:lnTo>
                    <a:pt x="4948957" y="841219"/>
                  </a:lnTo>
                  <a:lnTo>
                    <a:pt x="4999929" y="834370"/>
                  </a:lnTo>
                  <a:lnTo>
                    <a:pt x="5050798" y="826942"/>
                  </a:lnTo>
                  <a:lnTo>
                    <a:pt x="5101545" y="818829"/>
                  </a:lnTo>
                  <a:lnTo>
                    <a:pt x="5152149" y="809921"/>
                  </a:lnTo>
                  <a:lnTo>
                    <a:pt x="5202592" y="800110"/>
                  </a:lnTo>
                  <a:lnTo>
                    <a:pt x="5252853" y="789290"/>
                  </a:lnTo>
                  <a:lnTo>
                    <a:pt x="5302824" y="777345"/>
                  </a:lnTo>
                  <a:lnTo>
                    <a:pt x="5352466" y="764319"/>
                  </a:lnTo>
                  <a:lnTo>
                    <a:pt x="5401761" y="750222"/>
                  </a:lnTo>
                  <a:lnTo>
                    <a:pt x="5450694" y="735060"/>
                  </a:lnTo>
                  <a:lnTo>
                    <a:pt x="5499248" y="718842"/>
                  </a:lnTo>
                  <a:lnTo>
                    <a:pt x="5547406" y="701576"/>
                  </a:lnTo>
                  <a:lnTo>
                    <a:pt x="5595152" y="683270"/>
                  </a:lnTo>
                  <a:lnTo>
                    <a:pt x="5642469" y="663931"/>
                  </a:lnTo>
                  <a:lnTo>
                    <a:pt x="5689341" y="643567"/>
                  </a:lnTo>
                  <a:lnTo>
                    <a:pt x="5735750" y="622186"/>
                  </a:lnTo>
                  <a:lnTo>
                    <a:pt x="5781680" y="599797"/>
                  </a:lnTo>
                  <a:lnTo>
                    <a:pt x="5827115" y="576406"/>
                  </a:lnTo>
                  <a:lnTo>
                    <a:pt x="5872038" y="552022"/>
                  </a:lnTo>
                  <a:lnTo>
                    <a:pt x="5916432" y="526653"/>
                  </a:lnTo>
                  <a:lnTo>
                    <a:pt x="5960281" y="500306"/>
                  </a:lnTo>
                  <a:lnTo>
                    <a:pt x="6003568" y="472989"/>
                  </a:lnTo>
                  <a:lnTo>
                    <a:pt x="6046277" y="444711"/>
                  </a:lnTo>
                  <a:lnTo>
                    <a:pt x="6088390" y="415479"/>
                  </a:lnTo>
                  <a:lnTo>
                    <a:pt x="6129892" y="385302"/>
                  </a:lnTo>
                  <a:lnTo>
                    <a:pt x="6170765" y="354185"/>
                  </a:lnTo>
                  <a:lnTo>
                    <a:pt x="6211079" y="321854"/>
                  </a:lnTo>
                  <a:lnTo>
                    <a:pt x="6250550" y="288158"/>
                  </a:lnTo>
                  <a:lnTo>
                    <a:pt x="6288794" y="253014"/>
                  </a:lnTo>
                  <a:lnTo>
                    <a:pt x="6325428" y="216337"/>
                  </a:lnTo>
                  <a:lnTo>
                    <a:pt x="6360066" y="178045"/>
                  </a:lnTo>
                  <a:lnTo>
                    <a:pt x="6392324" y="138054"/>
                  </a:lnTo>
                  <a:lnTo>
                    <a:pt x="6421818" y="96280"/>
                  </a:lnTo>
                  <a:lnTo>
                    <a:pt x="6448164" y="52639"/>
                  </a:lnTo>
                  <a:lnTo>
                    <a:pt x="6470977" y="7049"/>
                  </a:lnTo>
                  <a:lnTo>
                    <a:pt x="6473773" y="0"/>
                  </a:lnTo>
                  <a:lnTo>
                    <a:pt x="863" y="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49" name="Google Shape;1049;p33"/>
            <p:cNvPicPr preferRelativeResize="0"/>
            <p:nvPr/>
          </p:nvPicPr>
          <p:blipFill rotWithShape="1">
            <a:blip r:embed="rId4">
              <a:alphaModFix/>
            </a:blip>
            <a:srcRect b="0" l="0" r="0" t="0"/>
            <a:stretch/>
          </p:blipFill>
          <p:spPr>
            <a:xfrm>
              <a:off x="0" y="0"/>
              <a:ext cx="4596892" cy="3966844"/>
            </a:xfrm>
            <a:prstGeom prst="rect">
              <a:avLst/>
            </a:prstGeom>
            <a:noFill/>
            <a:ln>
              <a:noFill/>
            </a:ln>
          </p:spPr>
        </p:pic>
      </p:grpSp>
      <p:sp>
        <p:nvSpPr>
          <p:cNvPr id="1050" name="Google Shape;1050;p33"/>
          <p:cNvSpPr/>
          <p:nvPr/>
        </p:nvSpPr>
        <p:spPr>
          <a:xfrm>
            <a:off x="13965673" y="9281138"/>
            <a:ext cx="300355" cy="320675"/>
          </a:xfrm>
          <a:custGeom>
            <a:rect b="b" l="l" r="r" t="t"/>
            <a:pathLst>
              <a:path extrusionOk="0" h="320675" w="300355">
                <a:moveTo>
                  <a:pt x="80" y="206893"/>
                </a:moveTo>
                <a:lnTo>
                  <a:pt x="9258" y="270568"/>
                </a:lnTo>
                <a:lnTo>
                  <a:pt x="50007" y="311169"/>
                </a:lnTo>
                <a:lnTo>
                  <a:pt x="110755" y="320415"/>
                </a:lnTo>
                <a:lnTo>
                  <a:pt x="145012" y="310691"/>
                </a:lnTo>
                <a:lnTo>
                  <a:pt x="179930" y="290021"/>
                </a:lnTo>
                <a:lnTo>
                  <a:pt x="214062" y="257372"/>
                </a:lnTo>
                <a:lnTo>
                  <a:pt x="260049" y="200925"/>
                </a:lnTo>
                <a:lnTo>
                  <a:pt x="284826" y="161462"/>
                </a:lnTo>
                <a:lnTo>
                  <a:pt x="297687" y="123799"/>
                </a:lnTo>
                <a:lnTo>
                  <a:pt x="299944" y="89087"/>
                </a:lnTo>
                <a:lnTo>
                  <a:pt x="292910" y="58474"/>
                </a:lnTo>
                <a:lnTo>
                  <a:pt x="277898" y="33109"/>
                </a:lnTo>
                <a:lnTo>
                  <a:pt x="256218" y="14142"/>
                </a:lnTo>
                <a:lnTo>
                  <a:pt x="229185" y="2723"/>
                </a:lnTo>
                <a:lnTo>
                  <a:pt x="198109" y="0"/>
                </a:lnTo>
                <a:lnTo>
                  <a:pt x="164305" y="7122"/>
                </a:lnTo>
                <a:lnTo>
                  <a:pt x="129083" y="25239"/>
                </a:lnTo>
                <a:lnTo>
                  <a:pt x="93757" y="55500"/>
                </a:lnTo>
                <a:lnTo>
                  <a:pt x="60310" y="93737"/>
                </a:lnTo>
                <a:lnTo>
                  <a:pt x="34044" y="128426"/>
                </a:lnTo>
                <a:lnTo>
                  <a:pt x="10946" y="168991"/>
                </a:lnTo>
                <a:lnTo>
                  <a:pt x="80" y="20689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1" name="Google Shape;1051;p33"/>
          <p:cNvSpPr/>
          <p:nvPr/>
        </p:nvSpPr>
        <p:spPr>
          <a:xfrm>
            <a:off x="14143840" y="9792727"/>
            <a:ext cx="237490" cy="360045"/>
          </a:xfrm>
          <a:custGeom>
            <a:rect b="b" l="l" r="r" t="t"/>
            <a:pathLst>
              <a:path extrusionOk="0" h="360045" w="237490">
                <a:moveTo>
                  <a:pt x="6140" y="81019"/>
                </a:moveTo>
                <a:lnTo>
                  <a:pt x="0" y="121082"/>
                </a:lnTo>
                <a:lnTo>
                  <a:pt x="3630" y="168153"/>
                </a:lnTo>
                <a:lnTo>
                  <a:pt x="18147" y="239503"/>
                </a:lnTo>
                <a:lnTo>
                  <a:pt x="32981" y="283692"/>
                </a:lnTo>
                <a:lnTo>
                  <a:pt x="53977" y="317552"/>
                </a:lnTo>
                <a:lnTo>
                  <a:pt x="107569" y="355403"/>
                </a:lnTo>
                <a:lnTo>
                  <a:pt x="136721" y="359956"/>
                </a:lnTo>
                <a:lnTo>
                  <a:pt x="165148" y="355302"/>
                </a:lnTo>
                <a:lnTo>
                  <a:pt x="191129" y="341722"/>
                </a:lnTo>
                <a:lnTo>
                  <a:pt x="212941" y="319495"/>
                </a:lnTo>
                <a:lnTo>
                  <a:pt x="228863" y="288903"/>
                </a:lnTo>
                <a:lnTo>
                  <a:pt x="237172" y="250226"/>
                </a:lnTo>
                <a:lnTo>
                  <a:pt x="236148" y="203745"/>
                </a:lnTo>
                <a:lnTo>
                  <a:pt x="227793" y="153656"/>
                </a:lnTo>
                <a:lnTo>
                  <a:pt x="217584" y="111324"/>
                </a:lnTo>
                <a:lnTo>
                  <a:pt x="200828" y="67721"/>
                </a:lnTo>
                <a:lnTo>
                  <a:pt x="178377" y="35244"/>
                </a:lnTo>
                <a:lnTo>
                  <a:pt x="123269" y="1841"/>
                </a:lnTo>
                <a:lnTo>
                  <a:pt x="94047" y="0"/>
                </a:lnTo>
                <a:lnTo>
                  <a:pt x="66005" y="7454"/>
                </a:lnTo>
                <a:lnTo>
                  <a:pt x="40861" y="23747"/>
                </a:lnTo>
                <a:lnTo>
                  <a:pt x="20333" y="48421"/>
                </a:lnTo>
                <a:lnTo>
                  <a:pt x="6140" y="81019"/>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2" name="Google Shape;1052;p33"/>
          <p:cNvSpPr/>
          <p:nvPr/>
        </p:nvSpPr>
        <p:spPr>
          <a:xfrm>
            <a:off x="13681065" y="9649743"/>
            <a:ext cx="245745" cy="356870"/>
          </a:xfrm>
          <a:custGeom>
            <a:rect b="b" l="l" r="r" t="t"/>
            <a:pathLst>
              <a:path extrusionOk="0" h="356870" w="245744">
                <a:moveTo>
                  <a:pt x="3482" y="86692"/>
                </a:moveTo>
                <a:lnTo>
                  <a:pt x="0" y="127074"/>
                </a:lnTo>
                <a:lnTo>
                  <a:pt x="6731" y="173810"/>
                </a:lnTo>
                <a:lnTo>
                  <a:pt x="25903" y="244059"/>
                </a:lnTo>
                <a:lnTo>
                  <a:pt x="43625" y="287183"/>
                </a:lnTo>
                <a:lnTo>
                  <a:pt x="66813" y="319592"/>
                </a:lnTo>
                <a:lnTo>
                  <a:pt x="122785" y="353843"/>
                </a:lnTo>
                <a:lnTo>
                  <a:pt x="152171" y="356471"/>
                </a:lnTo>
                <a:lnTo>
                  <a:pt x="180225" y="349958"/>
                </a:lnTo>
                <a:lnTo>
                  <a:pt x="205247" y="334700"/>
                </a:lnTo>
                <a:lnTo>
                  <a:pt x="225540" y="311088"/>
                </a:lnTo>
                <a:lnTo>
                  <a:pt x="239402" y="279517"/>
                </a:lnTo>
                <a:lnTo>
                  <a:pt x="245136" y="240380"/>
                </a:lnTo>
                <a:lnTo>
                  <a:pt x="241042" y="194071"/>
                </a:lnTo>
                <a:lnTo>
                  <a:pt x="229408" y="144601"/>
                </a:lnTo>
                <a:lnTo>
                  <a:pt x="216484" y="103047"/>
                </a:lnTo>
                <a:lnTo>
                  <a:pt x="196884" y="60642"/>
                </a:lnTo>
                <a:lnTo>
                  <a:pt x="172337" y="29712"/>
                </a:lnTo>
                <a:lnTo>
                  <a:pt x="115139" y="0"/>
                </a:lnTo>
                <a:lnTo>
                  <a:pt x="85857" y="79"/>
                </a:lnTo>
                <a:lnTo>
                  <a:pt x="58365" y="9357"/>
                </a:lnTo>
                <a:lnTo>
                  <a:pt x="34349" y="27265"/>
                </a:lnTo>
                <a:lnTo>
                  <a:pt x="15493" y="53233"/>
                </a:lnTo>
                <a:lnTo>
                  <a:pt x="3482" y="8669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3" name="Google Shape;1053;p33"/>
          <p:cNvSpPr/>
          <p:nvPr/>
        </p:nvSpPr>
        <p:spPr>
          <a:xfrm>
            <a:off x="14436568" y="9494360"/>
            <a:ext cx="321945" cy="200025"/>
          </a:xfrm>
          <a:custGeom>
            <a:rect b="b" l="l" r="r" t="t"/>
            <a:pathLst>
              <a:path extrusionOk="0" h="200025" w="321944">
                <a:moveTo>
                  <a:pt x="1246" y="86020"/>
                </a:moveTo>
                <a:lnTo>
                  <a:pt x="8687" y="141436"/>
                </a:lnTo>
                <a:lnTo>
                  <a:pt x="54747" y="184893"/>
                </a:lnTo>
                <a:lnTo>
                  <a:pt x="91563" y="196948"/>
                </a:lnTo>
                <a:lnTo>
                  <a:pt x="137199" y="199788"/>
                </a:lnTo>
                <a:lnTo>
                  <a:pt x="201616" y="195220"/>
                </a:lnTo>
                <a:lnTo>
                  <a:pt x="245762" y="186055"/>
                </a:lnTo>
                <a:lnTo>
                  <a:pt x="303645" y="146456"/>
                </a:lnTo>
                <a:lnTo>
                  <a:pt x="321467" y="92179"/>
                </a:lnTo>
                <a:lnTo>
                  <a:pt x="315535" y="64667"/>
                </a:lnTo>
                <a:lnTo>
                  <a:pt x="299805" y="39641"/>
                </a:lnTo>
                <a:lnTo>
                  <a:pt x="274348" y="19153"/>
                </a:lnTo>
                <a:lnTo>
                  <a:pt x="239238" y="5255"/>
                </a:lnTo>
                <a:lnTo>
                  <a:pt x="194545" y="0"/>
                </a:lnTo>
                <a:lnTo>
                  <a:pt x="168297" y="485"/>
                </a:lnTo>
                <a:lnTo>
                  <a:pt x="111139" y="5714"/>
                </a:lnTo>
                <a:lnTo>
                  <a:pt x="67372" y="16787"/>
                </a:lnTo>
                <a:lnTo>
                  <a:pt x="12704" y="59015"/>
                </a:lnTo>
                <a:lnTo>
                  <a:pt x="1246" y="8602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4" name="Google Shape;1054;p33"/>
          <p:cNvSpPr/>
          <p:nvPr/>
        </p:nvSpPr>
        <p:spPr>
          <a:xfrm>
            <a:off x="14548738" y="10282557"/>
            <a:ext cx="59690" cy="4445"/>
          </a:xfrm>
          <a:custGeom>
            <a:rect b="b" l="l" r="r" t="t"/>
            <a:pathLst>
              <a:path extrusionOk="0" h="4445" w="59690">
                <a:moveTo>
                  <a:pt x="0" y="4441"/>
                </a:moveTo>
                <a:lnTo>
                  <a:pt x="59238" y="4441"/>
                </a:lnTo>
                <a:lnTo>
                  <a:pt x="43817" y="0"/>
                </a:lnTo>
                <a:lnTo>
                  <a:pt x="7698" y="1754"/>
                </a:lnTo>
                <a:lnTo>
                  <a:pt x="0" y="444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5" name="Google Shape;1055;p33"/>
          <p:cNvSpPr/>
          <p:nvPr/>
        </p:nvSpPr>
        <p:spPr>
          <a:xfrm>
            <a:off x="13595770" y="9178445"/>
            <a:ext cx="266700" cy="198120"/>
          </a:xfrm>
          <a:custGeom>
            <a:rect b="b" l="l" r="r" t="t"/>
            <a:pathLst>
              <a:path extrusionOk="0" h="198120" w="266700">
                <a:moveTo>
                  <a:pt x="400" y="58504"/>
                </a:moveTo>
                <a:lnTo>
                  <a:pt x="10739" y="114342"/>
                </a:lnTo>
                <a:lnTo>
                  <a:pt x="69473" y="164126"/>
                </a:lnTo>
                <a:lnTo>
                  <a:pt x="105213" y="179421"/>
                </a:lnTo>
                <a:lnTo>
                  <a:pt x="178768" y="197963"/>
                </a:lnTo>
                <a:lnTo>
                  <a:pt x="213531" y="193721"/>
                </a:lnTo>
                <a:lnTo>
                  <a:pt x="240188" y="179955"/>
                </a:lnTo>
                <a:lnTo>
                  <a:pt x="257988" y="159027"/>
                </a:lnTo>
                <a:lnTo>
                  <a:pt x="266182" y="133294"/>
                </a:lnTo>
                <a:lnTo>
                  <a:pt x="264020" y="105118"/>
                </a:lnTo>
                <a:lnTo>
                  <a:pt x="225626" y="50872"/>
                </a:lnTo>
                <a:lnTo>
                  <a:pt x="187895" y="29522"/>
                </a:lnTo>
                <a:lnTo>
                  <a:pt x="135936" y="9455"/>
                </a:lnTo>
                <a:lnTo>
                  <a:pt x="94221" y="0"/>
                </a:lnTo>
                <a:lnTo>
                  <a:pt x="58852" y="2406"/>
                </a:lnTo>
                <a:lnTo>
                  <a:pt x="30786" y="14445"/>
                </a:lnTo>
                <a:lnTo>
                  <a:pt x="10982" y="33887"/>
                </a:lnTo>
                <a:lnTo>
                  <a:pt x="400" y="5850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56" name="Google Shape;1056;p33"/>
          <p:cNvPicPr preferRelativeResize="0"/>
          <p:nvPr/>
        </p:nvPicPr>
        <p:blipFill rotWithShape="1">
          <a:blip r:embed="rId5">
            <a:alphaModFix/>
          </a:blip>
          <a:srcRect b="0" l="0" r="0" t="0"/>
          <a:stretch/>
        </p:blipFill>
        <p:spPr>
          <a:xfrm>
            <a:off x="14651288" y="9872021"/>
            <a:ext cx="232587" cy="240648"/>
          </a:xfrm>
          <a:prstGeom prst="rect">
            <a:avLst/>
          </a:prstGeom>
          <a:noFill/>
          <a:ln>
            <a:noFill/>
          </a:ln>
        </p:spPr>
      </p:pic>
      <p:sp>
        <p:nvSpPr>
          <p:cNvPr id="1057" name="Google Shape;1057;p33"/>
          <p:cNvSpPr/>
          <p:nvPr/>
        </p:nvSpPr>
        <p:spPr>
          <a:xfrm>
            <a:off x="0" y="772145"/>
            <a:ext cx="77470" cy="269875"/>
          </a:xfrm>
          <a:custGeom>
            <a:rect b="b" l="l" r="r" t="t"/>
            <a:pathLst>
              <a:path extrusionOk="0" h="269875" w="77470">
                <a:moveTo>
                  <a:pt x="0" y="269328"/>
                </a:moveTo>
                <a:lnTo>
                  <a:pt x="48518" y="243967"/>
                </a:lnTo>
                <a:lnTo>
                  <a:pt x="76063" y="189040"/>
                </a:lnTo>
                <a:lnTo>
                  <a:pt x="77387" y="153453"/>
                </a:lnTo>
                <a:lnTo>
                  <a:pt x="68505" y="113861"/>
                </a:lnTo>
                <a:lnTo>
                  <a:pt x="47985" y="71317"/>
                </a:lnTo>
                <a:lnTo>
                  <a:pt x="18429" y="25010"/>
                </a:lnTo>
                <a:lnTo>
                  <a:pt x="0" y="0"/>
                </a:lnTo>
                <a:lnTo>
                  <a:pt x="0" y="2693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8" name="Google Shape;1058;p33"/>
          <p:cNvSpPr/>
          <p:nvPr/>
        </p:nvSpPr>
        <p:spPr>
          <a:xfrm>
            <a:off x="306176" y="783479"/>
            <a:ext cx="361950" cy="229870"/>
          </a:xfrm>
          <a:custGeom>
            <a:rect b="b" l="l" r="r" t="t"/>
            <a:pathLst>
              <a:path extrusionOk="0" h="229869" w="361950">
                <a:moveTo>
                  <a:pt x="51494" y="191764"/>
                </a:moveTo>
                <a:lnTo>
                  <a:pt x="87706" y="209971"/>
                </a:lnTo>
                <a:lnTo>
                  <a:pt x="133600" y="221047"/>
                </a:lnTo>
                <a:lnTo>
                  <a:pt x="205948" y="229263"/>
                </a:lnTo>
                <a:lnTo>
                  <a:pt x="252558" y="228794"/>
                </a:lnTo>
                <a:lnTo>
                  <a:pt x="291245" y="219274"/>
                </a:lnTo>
                <a:lnTo>
                  <a:pt x="343791" y="179983"/>
                </a:lnTo>
                <a:lnTo>
                  <a:pt x="361468" y="125184"/>
                </a:lnTo>
                <a:lnTo>
                  <a:pt x="356569" y="96281"/>
                </a:lnTo>
                <a:lnTo>
                  <a:pt x="317976" y="44086"/>
                </a:lnTo>
                <a:lnTo>
                  <a:pt x="283753" y="24243"/>
                </a:lnTo>
                <a:lnTo>
                  <a:pt x="239225" y="10870"/>
                </a:lnTo>
                <a:lnTo>
                  <a:pt x="189002" y="3356"/>
                </a:lnTo>
                <a:lnTo>
                  <a:pt x="145586" y="0"/>
                </a:lnTo>
                <a:lnTo>
                  <a:pt x="98939" y="2479"/>
                </a:lnTo>
                <a:lnTo>
                  <a:pt x="61118" y="13808"/>
                </a:lnTo>
                <a:lnTo>
                  <a:pt x="12336" y="55914"/>
                </a:lnTo>
                <a:lnTo>
                  <a:pt x="0" y="112114"/>
                </a:lnTo>
                <a:lnTo>
                  <a:pt x="7736" y="141060"/>
                </a:lnTo>
                <a:lnTo>
                  <a:pt x="24869" y="168201"/>
                </a:lnTo>
                <a:lnTo>
                  <a:pt x="51494" y="19176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59" name="Google Shape;1059;p33"/>
          <p:cNvSpPr/>
          <p:nvPr/>
        </p:nvSpPr>
        <p:spPr>
          <a:xfrm>
            <a:off x="26441" y="1178012"/>
            <a:ext cx="361950" cy="225425"/>
          </a:xfrm>
          <a:custGeom>
            <a:rect b="b" l="l" r="r" t="t"/>
            <a:pathLst>
              <a:path extrusionOk="0" h="225425" w="361950">
                <a:moveTo>
                  <a:pt x="56958" y="197552"/>
                </a:moveTo>
                <a:lnTo>
                  <a:pt x="94294" y="213329"/>
                </a:lnTo>
                <a:lnTo>
                  <a:pt x="140826" y="221352"/>
                </a:lnTo>
                <a:lnTo>
                  <a:pt x="213563" y="224801"/>
                </a:lnTo>
                <a:lnTo>
                  <a:pt x="260052" y="221255"/>
                </a:lnTo>
                <a:lnTo>
                  <a:pt x="298036" y="209204"/>
                </a:lnTo>
                <a:lnTo>
                  <a:pt x="347891" y="166537"/>
                </a:lnTo>
                <a:lnTo>
                  <a:pt x="361926" y="110703"/>
                </a:lnTo>
                <a:lnTo>
                  <a:pt x="355136" y="82192"/>
                </a:lnTo>
                <a:lnTo>
                  <a:pt x="313190" y="32672"/>
                </a:lnTo>
                <a:lnTo>
                  <a:pt x="277733" y="15138"/>
                </a:lnTo>
                <a:lnTo>
                  <a:pt x="232422" y="4738"/>
                </a:lnTo>
                <a:lnTo>
                  <a:pt x="181775" y="533"/>
                </a:lnTo>
                <a:lnTo>
                  <a:pt x="138261" y="0"/>
                </a:lnTo>
                <a:lnTo>
                  <a:pt x="91876" y="5553"/>
                </a:lnTo>
                <a:lnTo>
                  <a:pt x="54880" y="19354"/>
                </a:lnTo>
                <a:lnTo>
                  <a:pt x="27249" y="39625"/>
                </a:lnTo>
                <a:lnTo>
                  <a:pt x="8962" y="64588"/>
                </a:lnTo>
                <a:lnTo>
                  <a:pt x="0" y="92464"/>
                </a:lnTo>
                <a:lnTo>
                  <a:pt x="339" y="121477"/>
                </a:lnTo>
                <a:lnTo>
                  <a:pt x="9959" y="149848"/>
                </a:lnTo>
                <a:lnTo>
                  <a:pt x="28839" y="175799"/>
                </a:lnTo>
                <a:lnTo>
                  <a:pt x="56958" y="19755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0" name="Google Shape;1060;p33"/>
          <p:cNvSpPr/>
          <p:nvPr/>
        </p:nvSpPr>
        <p:spPr>
          <a:xfrm>
            <a:off x="122029" y="305379"/>
            <a:ext cx="216535" cy="315595"/>
          </a:xfrm>
          <a:custGeom>
            <a:rect b="b" l="l" r="r" t="t"/>
            <a:pathLst>
              <a:path extrusionOk="0" h="315595" w="216535">
                <a:moveTo>
                  <a:pt x="45442" y="305532"/>
                </a:moveTo>
                <a:lnTo>
                  <a:pt x="71848" y="315412"/>
                </a:lnTo>
                <a:lnTo>
                  <a:pt x="100449" y="315560"/>
                </a:lnTo>
                <a:lnTo>
                  <a:pt x="129187" y="305602"/>
                </a:lnTo>
                <a:lnTo>
                  <a:pt x="178832" y="253866"/>
                </a:lnTo>
                <a:lnTo>
                  <a:pt x="195619" y="211335"/>
                </a:lnTo>
                <a:lnTo>
                  <a:pt x="211158" y="148653"/>
                </a:lnTo>
                <a:lnTo>
                  <a:pt x="216066" y="103834"/>
                </a:lnTo>
                <a:lnTo>
                  <a:pt x="210445" y="66280"/>
                </a:lnTo>
                <a:lnTo>
                  <a:pt x="196267" y="36555"/>
                </a:lnTo>
                <a:lnTo>
                  <a:pt x="175508" y="15223"/>
                </a:lnTo>
                <a:lnTo>
                  <a:pt x="150141" y="2850"/>
                </a:lnTo>
                <a:lnTo>
                  <a:pt x="122141" y="0"/>
                </a:lnTo>
                <a:lnTo>
                  <a:pt x="93481" y="7237"/>
                </a:lnTo>
                <a:lnTo>
                  <a:pt x="42079" y="54232"/>
                </a:lnTo>
                <a:lnTo>
                  <a:pt x="23285" y="95119"/>
                </a:lnTo>
                <a:lnTo>
                  <a:pt x="10925" y="138428"/>
                </a:lnTo>
                <a:lnTo>
                  <a:pt x="2976" y="176217"/>
                </a:lnTo>
                <a:lnTo>
                  <a:pt x="0" y="221264"/>
                </a:lnTo>
                <a:lnTo>
                  <a:pt x="7458" y="258083"/>
                </a:lnTo>
                <a:lnTo>
                  <a:pt x="23292" y="286297"/>
                </a:lnTo>
                <a:lnTo>
                  <a:pt x="45442" y="30553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1" name="Google Shape;1061;p33"/>
          <p:cNvSpPr/>
          <p:nvPr/>
        </p:nvSpPr>
        <p:spPr>
          <a:xfrm>
            <a:off x="873650" y="632030"/>
            <a:ext cx="177800" cy="276225"/>
          </a:xfrm>
          <a:custGeom>
            <a:rect b="b" l="l" r="r" t="t"/>
            <a:pathLst>
              <a:path extrusionOk="0" h="276225" w="177800">
                <a:moveTo>
                  <a:pt x="68397" y="269077"/>
                </a:moveTo>
                <a:lnTo>
                  <a:pt x="95253" y="276061"/>
                </a:lnTo>
                <a:lnTo>
                  <a:pt x="121836" y="272480"/>
                </a:lnTo>
                <a:lnTo>
                  <a:pt x="145739" y="258657"/>
                </a:lnTo>
                <a:lnTo>
                  <a:pt x="164553" y="234915"/>
                </a:lnTo>
                <a:lnTo>
                  <a:pt x="175872" y="201577"/>
                </a:lnTo>
                <a:lnTo>
                  <a:pt x="177288" y="158966"/>
                </a:lnTo>
                <a:lnTo>
                  <a:pt x="174675" y="136469"/>
                </a:lnTo>
                <a:lnTo>
                  <a:pt x="165391" y="87912"/>
                </a:lnTo>
                <a:lnTo>
                  <a:pt x="150406" y="47887"/>
                </a:lnTo>
                <a:lnTo>
                  <a:pt x="103501" y="4500"/>
                </a:lnTo>
                <a:lnTo>
                  <a:pt x="76404" y="0"/>
                </a:lnTo>
                <a:lnTo>
                  <a:pt x="50093" y="6202"/>
                </a:lnTo>
                <a:lnTo>
                  <a:pt x="26981" y="22539"/>
                </a:lnTo>
                <a:lnTo>
                  <a:pt x="9479" y="48440"/>
                </a:lnTo>
                <a:lnTo>
                  <a:pt x="0" y="83337"/>
                </a:lnTo>
                <a:lnTo>
                  <a:pt x="954" y="126659"/>
                </a:lnTo>
                <a:lnTo>
                  <a:pt x="10265" y="181511"/>
                </a:lnTo>
                <a:lnTo>
                  <a:pt x="23496" y="222125"/>
                </a:lnTo>
                <a:lnTo>
                  <a:pt x="43676" y="251206"/>
                </a:lnTo>
                <a:lnTo>
                  <a:pt x="68397" y="26907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62" name="Google Shape;1062;p33"/>
          <p:cNvPicPr preferRelativeResize="0"/>
          <p:nvPr/>
        </p:nvPicPr>
        <p:blipFill rotWithShape="1">
          <a:blip r:embed="rId6">
            <a:alphaModFix/>
          </a:blip>
          <a:srcRect b="0" l="0" r="0" t="0"/>
          <a:stretch/>
        </p:blipFill>
        <p:spPr>
          <a:xfrm>
            <a:off x="1017225" y="265583"/>
            <a:ext cx="229723" cy="245248"/>
          </a:xfrm>
          <a:prstGeom prst="rect">
            <a:avLst/>
          </a:prstGeom>
          <a:noFill/>
          <a:ln>
            <a:noFill/>
          </a:ln>
        </p:spPr>
      </p:pic>
      <p:sp>
        <p:nvSpPr>
          <p:cNvPr id="1063" name="Google Shape;1063;p33"/>
          <p:cNvSpPr/>
          <p:nvPr/>
        </p:nvSpPr>
        <p:spPr>
          <a:xfrm>
            <a:off x="528338" y="323857"/>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4" name="Google Shape;1064;p33"/>
          <p:cNvSpPr/>
          <p:nvPr/>
        </p:nvSpPr>
        <p:spPr>
          <a:xfrm>
            <a:off x="643135" y="9639982"/>
            <a:ext cx="398780" cy="361950"/>
          </a:xfrm>
          <a:custGeom>
            <a:rect b="b" l="l" r="r" t="t"/>
            <a:pathLst>
              <a:path extrusionOk="0" h="361950" w="398780">
                <a:moveTo>
                  <a:pt x="381184" y="181656"/>
                </a:moveTo>
                <a:lnTo>
                  <a:pt x="393798" y="148680"/>
                </a:lnTo>
                <a:lnTo>
                  <a:pt x="398194" y="117083"/>
                </a:lnTo>
                <a:lnTo>
                  <a:pt x="395081" y="87645"/>
                </a:lnTo>
                <a:lnTo>
                  <a:pt x="369169" y="38361"/>
                </a:lnTo>
                <a:lnTo>
                  <a:pt x="321743" y="7067"/>
                </a:lnTo>
                <a:lnTo>
                  <a:pt x="258481" y="0"/>
                </a:lnTo>
                <a:lnTo>
                  <a:pt x="222688" y="7500"/>
                </a:lnTo>
                <a:lnTo>
                  <a:pt x="185065" y="23396"/>
                </a:lnTo>
                <a:lnTo>
                  <a:pt x="146323" y="48467"/>
                </a:lnTo>
                <a:lnTo>
                  <a:pt x="76924" y="104156"/>
                </a:lnTo>
                <a:lnTo>
                  <a:pt x="44445" y="136095"/>
                </a:lnTo>
                <a:lnTo>
                  <a:pt x="21210" y="168814"/>
                </a:lnTo>
                <a:lnTo>
                  <a:pt x="0" y="233276"/>
                </a:lnTo>
                <a:lnTo>
                  <a:pt x="788" y="263360"/>
                </a:lnTo>
                <a:lnTo>
                  <a:pt x="22063" y="315091"/>
                </a:lnTo>
                <a:lnTo>
                  <a:pt x="65479" y="350043"/>
                </a:lnTo>
                <a:lnTo>
                  <a:pt x="126093" y="361585"/>
                </a:lnTo>
                <a:lnTo>
                  <a:pt x="161304" y="356504"/>
                </a:lnTo>
                <a:lnTo>
                  <a:pt x="198959" y="343084"/>
                </a:lnTo>
                <a:lnTo>
                  <a:pt x="238442" y="320494"/>
                </a:lnTo>
                <a:lnTo>
                  <a:pt x="288196" y="283358"/>
                </a:lnTo>
                <a:lnTo>
                  <a:pt x="328461" y="248625"/>
                </a:lnTo>
                <a:lnTo>
                  <a:pt x="359642" y="215231"/>
                </a:lnTo>
                <a:lnTo>
                  <a:pt x="381184" y="18165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5" name="Google Shape;1065;p33"/>
          <p:cNvSpPr/>
          <p:nvPr/>
        </p:nvSpPr>
        <p:spPr>
          <a:xfrm>
            <a:off x="664493" y="8926430"/>
            <a:ext cx="273050" cy="444500"/>
          </a:xfrm>
          <a:custGeom>
            <a:rect b="b" l="l" r="r" t="t"/>
            <a:pathLst>
              <a:path extrusionOk="0" h="444500" w="273050">
                <a:moveTo>
                  <a:pt x="254909" y="350507"/>
                </a:moveTo>
                <a:lnTo>
                  <a:pt x="266446" y="311367"/>
                </a:lnTo>
                <a:lnTo>
                  <a:pt x="271594" y="265528"/>
                </a:lnTo>
                <a:lnTo>
                  <a:pt x="272501" y="176547"/>
                </a:lnTo>
                <a:lnTo>
                  <a:pt x="268372" y="131170"/>
                </a:lnTo>
                <a:lnTo>
                  <a:pt x="257783" y="92427"/>
                </a:lnTo>
                <a:lnTo>
                  <a:pt x="221357" y="35045"/>
                </a:lnTo>
                <a:lnTo>
                  <a:pt x="171486" y="4810"/>
                </a:lnTo>
                <a:lnTo>
                  <a:pt x="144092" y="0"/>
                </a:lnTo>
                <a:lnTo>
                  <a:pt x="116436" y="2129"/>
                </a:lnTo>
                <a:lnTo>
                  <a:pt x="64467" y="27411"/>
                </a:lnTo>
                <a:lnTo>
                  <a:pt x="23845" y="81065"/>
                </a:lnTo>
                <a:lnTo>
                  <a:pt x="10371" y="118658"/>
                </a:lnTo>
                <a:lnTo>
                  <a:pt x="2832" y="163497"/>
                </a:lnTo>
                <a:lnTo>
                  <a:pt x="0" y="225494"/>
                </a:lnTo>
                <a:lnTo>
                  <a:pt x="1369" y="278694"/>
                </a:lnTo>
                <a:lnTo>
                  <a:pt x="7450" y="324005"/>
                </a:lnTo>
                <a:lnTo>
                  <a:pt x="19777" y="361992"/>
                </a:lnTo>
                <a:lnTo>
                  <a:pt x="58955" y="416204"/>
                </a:lnTo>
                <a:lnTo>
                  <a:pt x="110480" y="441745"/>
                </a:lnTo>
                <a:lnTo>
                  <a:pt x="138240" y="443894"/>
                </a:lnTo>
                <a:lnTo>
                  <a:pt x="165929" y="439032"/>
                </a:lnTo>
                <a:lnTo>
                  <a:pt x="192493" y="427210"/>
                </a:lnTo>
                <a:lnTo>
                  <a:pt x="216880" y="408481"/>
                </a:lnTo>
                <a:lnTo>
                  <a:pt x="238036" y="382896"/>
                </a:lnTo>
                <a:lnTo>
                  <a:pt x="254909" y="35050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6" name="Google Shape;1066;p33"/>
          <p:cNvSpPr/>
          <p:nvPr/>
        </p:nvSpPr>
        <p:spPr>
          <a:xfrm>
            <a:off x="1175454" y="9217086"/>
            <a:ext cx="274955" cy="443865"/>
          </a:xfrm>
          <a:custGeom>
            <a:rect b="b" l="l" r="r" t="t"/>
            <a:pathLst>
              <a:path extrusionOk="0" h="443865" w="274955">
                <a:moveTo>
                  <a:pt x="249091" y="375940"/>
                </a:moveTo>
                <a:lnTo>
                  <a:pt x="263789" y="342510"/>
                </a:lnTo>
                <a:lnTo>
                  <a:pt x="272717" y="302691"/>
                </a:lnTo>
                <a:lnTo>
                  <a:pt x="274827" y="256604"/>
                </a:lnTo>
                <a:lnTo>
                  <a:pt x="269890" y="167748"/>
                </a:lnTo>
                <a:lnTo>
                  <a:pt x="262772" y="122732"/>
                </a:lnTo>
                <a:lnTo>
                  <a:pt x="249648" y="84763"/>
                </a:lnTo>
                <a:lnTo>
                  <a:pt x="209517" y="29892"/>
                </a:lnTo>
                <a:lnTo>
                  <a:pt x="157768" y="2998"/>
                </a:lnTo>
                <a:lnTo>
                  <a:pt x="130121" y="0"/>
                </a:lnTo>
                <a:lnTo>
                  <a:pt x="102671" y="3944"/>
                </a:lnTo>
                <a:lnTo>
                  <a:pt x="52497" y="32590"/>
                </a:lnTo>
                <a:lnTo>
                  <a:pt x="15517" y="88800"/>
                </a:lnTo>
                <a:lnTo>
                  <a:pt x="4558" y="127198"/>
                </a:lnTo>
                <a:lnTo>
                  <a:pt x="0" y="172436"/>
                </a:lnTo>
                <a:lnTo>
                  <a:pt x="77" y="208648"/>
                </a:lnTo>
                <a:lnTo>
                  <a:pt x="6057" y="287497"/>
                </a:lnTo>
                <a:lnTo>
                  <a:pt x="15117" y="332310"/>
                </a:lnTo>
                <a:lnTo>
                  <a:pt x="29925" y="369406"/>
                </a:lnTo>
                <a:lnTo>
                  <a:pt x="72597" y="420931"/>
                </a:lnTo>
                <a:lnTo>
                  <a:pt x="125697" y="443038"/>
                </a:lnTo>
                <a:lnTo>
                  <a:pt x="153539" y="443361"/>
                </a:lnTo>
                <a:lnTo>
                  <a:pt x="180846" y="436693"/>
                </a:lnTo>
                <a:lnTo>
                  <a:pt x="206572" y="423152"/>
                </a:lnTo>
                <a:lnTo>
                  <a:pt x="229669" y="402861"/>
                </a:lnTo>
                <a:lnTo>
                  <a:pt x="249091" y="37594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7" name="Google Shape;1067;p33"/>
          <p:cNvSpPr/>
          <p:nvPr/>
        </p:nvSpPr>
        <p:spPr>
          <a:xfrm>
            <a:off x="109850" y="9389430"/>
            <a:ext cx="391160" cy="250825"/>
          </a:xfrm>
          <a:custGeom>
            <a:rect b="b" l="l" r="r" t="t"/>
            <a:pathLst>
              <a:path extrusionOk="0" h="250825" w="391159">
                <a:moveTo>
                  <a:pt x="384188" y="177598"/>
                </a:moveTo>
                <a:lnTo>
                  <a:pt x="390602" y="149606"/>
                </a:lnTo>
                <a:lnTo>
                  <a:pt x="388610" y="120608"/>
                </a:lnTo>
                <a:lnTo>
                  <a:pt x="378098" y="92081"/>
                </a:lnTo>
                <a:lnTo>
                  <a:pt x="331051" y="42342"/>
                </a:lnTo>
                <a:lnTo>
                  <a:pt x="294288" y="24084"/>
                </a:lnTo>
                <a:lnTo>
                  <a:pt x="248546" y="12202"/>
                </a:lnTo>
                <a:lnTo>
                  <a:pt x="170395" y="1177"/>
                </a:lnTo>
                <a:lnTo>
                  <a:pt x="123784" y="0"/>
                </a:lnTo>
                <a:lnTo>
                  <a:pt x="84173" y="7364"/>
                </a:lnTo>
                <a:lnTo>
                  <a:pt x="26966" y="42000"/>
                </a:lnTo>
                <a:lnTo>
                  <a:pt x="804" y="93648"/>
                </a:lnTo>
                <a:lnTo>
                  <a:pt x="0" y="122277"/>
                </a:lnTo>
                <a:lnTo>
                  <a:pt x="7718" y="150870"/>
                </a:lnTo>
                <a:lnTo>
                  <a:pt x="49738" y="202227"/>
                </a:lnTo>
                <a:lnTo>
                  <a:pt x="84547" y="222133"/>
                </a:lnTo>
                <a:lnTo>
                  <a:pt x="128895" y="236283"/>
                </a:lnTo>
                <a:lnTo>
                  <a:pt x="183094" y="245874"/>
                </a:lnTo>
                <a:lnTo>
                  <a:pt x="230031" y="250795"/>
                </a:lnTo>
                <a:lnTo>
                  <a:pt x="276759" y="249979"/>
                </a:lnTo>
                <a:lnTo>
                  <a:pt x="315652" y="240774"/>
                </a:lnTo>
                <a:lnTo>
                  <a:pt x="346598" y="224659"/>
                </a:lnTo>
                <a:lnTo>
                  <a:pt x="369482" y="203108"/>
                </a:lnTo>
                <a:lnTo>
                  <a:pt x="384188" y="1775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8" name="Google Shape;1068;p33"/>
          <p:cNvSpPr/>
          <p:nvPr/>
        </p:nvSpPr>
        <p:spPr>
          <a:xfrm>
            <a:off x="419378" y="8471758"/>
            <a:ext cx="333375" cy="229235"/>
          </a:xfrm>
          <a:custGeom>
            <a:rect b="b" l="l" r="r" t="t"/>
            <a:pathLst>
              <a:path extrusionOk="0" h="229234" w="333375">
                <a:moveTo>
                  <a:pt x="319507" y="140541"/>
                </a:moveTo>
                <a:lnTo>
                  <a:pt x="330652" y="113446"/>
                </a:lnTo>
                <a:lnTo>
                  <a:pt x="332885" y="86056"/>
                </a:lnTo>
                <a:lnTo>
                  <a:pt x="326585" y="59951"/>
                </a:lnTo>
                <a:lnTo>
                  <a:pt x="312134" y="36712"/>
                </a:lnTo>
                <a:lnTo>
                  <a:pt x="289911" y="17920"/>
                </a:lnTo>
                <a:lnTo>
                  <a:pt x="260298" y="5156"/>
                </a:lnTo>
                <a:lnTo>
                  <a:pt x="223674" y="0"/>
                </a:lnTo>
                <a:lnTo>
                  <a:pt x="180420" y="4032"/>
                </a:lnTo>
                <a:lnTo>
                  <a:pt x="134284" y="15130"/>
                </a:lnTo>
                <a:lnTo>
                  <a:pt x="95535" y="27411"/>
                </a:lnTo>
                <a:lnTo>
                  <a:pt x="56052" y="45873"/>
                </a:lnTo>
                <a:lnTo>
                  <a:pt x="8829" y="94893"/>
                </a:lnTo>
                <a:lnTo>
                  <a:pt x="0" y="122316"/>
                </a:lnTo>
                <a:lnTo>
                  <a:pt x="298" y="149594"/>
                </a:lnTo>
                <a:lnTo>
                  <a:pt x="26102" y="197443"/>
                </a:lnTo>
                <a:lnTo>
                  <a:pt x="81881" y="225905"/>
                </a:lnTo>
                <a:lnTo>
                  <a:pt x="119649" y="228949"/>
                </a:lnTo>
                <a:lnTo>
                  <a:pt x="163277" y="222446"/>
                </a:lnTo>
                <a:lnTo>
                  <a:pt x="228790" y="204244"/>
                </a:lnTo>
                <a:lnTo>
                  <a:pt x="268956" y="187521"/>
                </a:lnTo>
                <a:lnTo>
                  <a:pt x="299068" y="165759"/>
                </a:lnTo>
                <a:lnTo>
                  <a:pt x="319507" y="140541"/>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9" name="Google Shape;1069;p33"/>
          <p:cNvSpPr/>
          <p:nvPr/>
        </p:nvSpPr>
        <p:spPr>
          <a:xfrm>
            <a:off x="1106587" y="9981720"/>
            <a:ext cx="309880" cy="267970"/>
          </a:xfrm>
          <a:custGeom>
            <a:rect b="b" l="l" r="r" t="t"/>
            <a:pathLst>
              <a:path extrusionOk="0" h="267970" w="309880">
                <a:moveTo>
                  <a:pt x="301823" y="219146"/>
                </a:moveTo>
                <a:lnTo>
                  <a:pt x="309806" y="193018"/>
                </a:lnTo>
                <a:lnTo>
                  <a:pt x="309314" y="163968"/>
                </a:lnTo>
                <a:lnTo>
                  <a:pt x="299406" y="133320"/>
                </a:lnTo>
                <a:lnTo>
                  <a:pt x="247580" y="72531"/>
                </a:lnTo>
                <a:lnTo>
                  <a:pt x="208782" y="45108"/>
                </a:lnTo>
                <a:lnTo>
                  <a:pt x="174004" y="24037"/>
                </a:lnTo>
                <a:lnTo>
                  <a:pt x="134037" y="6475"/>
                </a:lnTo>
                <a:lnTo>
                  <a:pt x="97737" y="0"/>
                </a:lnTo>
                <a:lnTo>
                  <a:pt x="65926" y="3170"/>
                </a:lnTo>
                <a:lnTo>
                  <a:pt x="39425" y="14548"/>
                </a:lnTo>
                <a:lnTo>
                  <a:pt x="19056" y="32694"/>
                </a:lnTo>
                <a:lnTo>
                  <a:pt x="5640" y="56168"/>
                </a:lnTo>
                <a:lnTo>
                  <a:pt x="0" y="83531"/>
                </a:lnTo>
                <a:lnTo>
                  <a:pt x="2956" y="113344"/>
                </a:lnTo>
                <a:lnTo>
                  <a:pt x="37944" y="174561"/>
                </a:lnTo>
                <a:lnTo>
                  <a:pt x="71619" y="203087"/>
                </a:lnTo>
                <a:lnTo>
                  <a:pt x="128579" y="240362"/>
                </a:lnTo>
                <a:lnTo>
                  <a:pt x="167674" y="259587"/>
                </a:lnTo>
                <a:lnTo>
                  <a:pt x="203934" y="267941"/>
                </a:lnTo>
                <a:lnTo>
                  <a:pt x="236419" y="266749"/>
                </a:lnTo>
                <a:lnTo>
                  <a:pt x="264189" y="257336"/>
                </a:lnTo>
                <a:lnTo>
                  <a:pt x="286304" y="241026"/>
                </a:lnTo>
                <a:lnTo>
                  <a:pt x="301823" y="21914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0" name="Google Shape;1070;p33"/>
          <p:cNvSpPr/>
          <p:nvPr/>
        </p:nvSpPr>
        <p:spPr>
          <a:xfrm>
            <a:off x="1" y="8293682"/>
            <a:ext cx="255270" cy="267970"/>
          </a:xfrm>
          <a:custGeom>
            <a:rect b="b" l="l" r="r" t="t"/>
            <a:pathLst>
              <a:path extrusionOk="0" h="267970" w="255270">
                <a:moveTo>
                  <a:pt x="246919" y="219146"/>
                </a:moveTo>
                <a:lnTo>
                  <a:pt x="254908" y="193017"/>
                </a:lnTo>
                <a:lnTo>
                  <a:pt x="254419" y="163966"/>
                </a:lnTo>
                <a:lnTo>
                  <a:pt x="244511" y="133317"/>
                </a:lnTo>
                <a:lnTo>
                  <a:pt x="192673" y="72528"/>
                </a:lnTo>
                <a:lnTo>
                  <a:pt x="153873" y="45112"/>
                </a:lnTo>
                <a:lnTo>
                  <a:pt x="119069" y="24034"/>
                </a:lnTo>
                <a:lnTo>
                  <a:pt x="79109" y="6475"/>
                </a:lnTo>
                <a:lnTo>
                  <a:pt x="42816" y="0"/>
                </a:lnTo>
                <a:lnTo>
                  <a:pt x="11011" y="3169"/>
                </a:lnTo>
                <a:lnTo>
                  <a:pt x="0" y="7897"/>
                </a:lnTo>
                <a:lnTo>
                  <a:pt x="0" y="188915"/>
                </a:lnTo>
                <a:lnTo>
                  <a:pt x="31051" y="212806"/>
                </a:lnTo>
                <a:lnTo>
                  <a:pt x="73643" y="240373"/>
                </a:lnTo>
                <a:lnTo>
                  <a:pt x="112740" y="259595"/>
                </a:lnTo>
                <a:lnTo>
                  <a:pt x="149004" y="267947"/>
                </a:lnTo>
                <a:lnTo>
                  <a:pt x="181495" y="266753"/>
                </a:lnTo>
                <a:lnTo>
                  <a:pt x="209272" y="257339"/>
                </a:lnTo>
                <a:lnTo>
                  <a:pt x="231394" y="241028"/>
                </a:lnTo>
                <a:lnTo>
                  <a:pt x="246919" y="21914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1" name="Google Shape;1071;p33"/>
          <p:cNvSpPr/>
          <p:nvPr/>
        </p:nvSpPr>
        <p:spPr>
          <a:xfrm>
            <a:off x="73203" y="8837706"/>
            <a:ext cx="260985" cy="316230"/>
          </a:xfrm>
          <a:custGeom>
            <a:rect b="b" l="l" r="r" t="t"/>
            <a:pathLst>
              <a:path extrusionOk="0" h="316229" w="260985">
                <a:moveTo>
                  <a:pt x="248173" y="271112"/>
                </a:moveTo>
                <a:lnTo>
                  <a:pt x="258492" y="243006"/>
                </a:lnTo>
                <a:lnTo>
                  <a:pt x="260766" y="209896"/>
                </a:lnTo>
                <a:lnTo>
                  <a:pt x="253626" y="172722"/>
                </a:lnTo>
                <a:lnTo>
                  <a:pt x="235706" y="132420"/>
                </a:lnTo>
                <a:lnTo>
                  <a:pt x="200614" y="74165"/>
                </a:lnTo>
                <a:lnTo>
                  <a:pt x="173753" y="39894"/>
                </a:lnTo>
                <a:lnTo>
                  <a:pt x="114908" y="3594"/>
                </a:lnTo>
                <a:lnTo>
                  <a:pt x="85774" y="0"/>
                </a:lnTo>
                <a:lnTo>
                  <a:pt x="58733" y="5065"/>
                </a:lnTo>
                <a:lnTo>
                  <a:pt x="35210" y="18007"/>
                </a:lnTo>
                <a:lnTo>
                  <a:pt x="16630" y="38043"/>
                </a:lnTo>
                <a:lnTo>
                  <a:pt x="4418" y="64390"/>
                </a:lnTo>
                <a:lnTo>
                  <a:pt x="0" y="96265"/>
                </a:lnTo>
                <a:lnTo>
                  <a:pt x="4800" y="132885"/>
                </a:lnTo>
                <a:lnTo>
                  <a:pt x="20244" y="173467"/>
                </a:lnTo>
                <a:lnTo>
                  <a:pt x="43288" y="214957"/>
                </a:lnTo>
                <a:lnTo>
                  <a:pt x="65477" y="249018"/>
                </a:lnTo>
                <a:lnTo>
                  <a:pt x="93842" y="282185"/>
                </a:lnTo>
                <a:lnTo>
                  <a:pt x="153775" y="314757"/>
                </a:lnTo>
                <a:lnTo>
                  <a:pt x="182608" y="316038"/>
                </a:lnTo>
                <a:lnTo>
                  <a:pt x="208864" y="308566"/>
                </a:lnTo>
                <a:lnTo>
                  <a:pt x="231174" y="293278"/>
                </a:lnTo>
                <a:lnTo>
                  <a:pt x="248173" y="27111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72" name="Google Shape;1072;p33"/>
          <p:cNvPicPr preferRelativeResize="0"/>
          <p:nvPr/>
        </p:nvPicPr>
        <p:blipFill rotWithShape="1">
          <a:blip r:embed="rId7">
            <a:alphaModFix/>
          </a:blip>
          <a:srcRect b="0" l="0" r="0" t="0"/>
          <a:stretch/>
        </p:blipFill>
        <p:spPr>
          <a:xfrm>
            <a:off x="2011679" y="5879272"/>
            <a:ext cx="5048123" cy="4127500"/>
          </a:xfrm>
          <a:prstGeom prst="rect">
            <a:avLst/>
          </a:prstGeom>
          <a:noFill/>
          <a:ln>
            <a:noFill/>
          </a:ln>
        </p:spPr>
      </p:pic>
      <p:pic>
        <p:nvPicPr>
          <p:cNvPr id="1073" name="Google Shape;1073;p33"/>
          <p:cNvPicPr preferRelativeResize="0"/>
          <p:nvPr/>
        </p:nvPicPr>
        <p:blipFill rotWithShape="1">
          <a:blip r:embed="rId8">
            <a:alphaModFix/>
          </a:blip>
          <a:srcRect b="0" l="0" r="0" t="0"/>
          <a:stretch/>
        </p:blipFill>
        <p:spPr>
          <a:xfrm>
            <a:off x="4453287" y="2760964"/>
            <a:ext cx="2981877" cy="2746898"/>
          </a:xfrm>
          <a:prstGeom prst="rect">
            <a:avLst/>
          </a:prstGeom>
          <a:noFill/>
          <a:ln>
            <a:noFill/>
          </a:ln>
        </p:spPr>
      </p:pic>
      <p:pic>
        <p:nvPicPr>
          <p:cNvPr id="1074" name="Google Shape;1074;p33"/>
          <p:cNvPicPr preferRelativeResize="0"/>
          <p:nvPr/>
        </p:nvPicPr>
        <p:blipFill rotWithShape="1">
          <a:blip r:embed="rId9">
            <a:alphaModFix/>
          </a:blip>
          <a:srcRect b="0" l="0" r="0" t="0"/>
          <a:stretch/>
        </p:blipFill>
        <p:spPr>
          <a:xfrm>
            <a:off x="1298115" y="2773679"/>
            <a:ext cx="2983943" cy="2770759"/>
          </a:xfrm>
          <a:prstGeom prst="rect">
            <a:avLst/>
          </a:prstGeom>
          <a:noFill/>
          <a:ln>
            <a:noFill/>
          </a:ln>
        </p:spPr>
      </p:pic>
      <p:sp>
        <p:nvSpPr>
          <p:cNvPr id="1075" name="Google Shape;1075;p33"/>
          <p:cNvSpPr txBox="1"/>
          <p:nvPr/>
        </p:nvSpPr>
        <p:spPr>
          <a:xfrm>
            <a:off x="7836534" y="1305814"/>
            <a:ext cx="9166225" cy="7707630"/>
          </a:xfrm>
          <a:prstGeom prst="rect">
            <a:avLst/>
          </a:prstGeom>
          <a:noFill/>
          <a:ln>
            <a:noFill/>
          </a:ln>
        </p:spPr>
        <p:txBody>
          <a:bodyPr anchorCtr="0" anchor="t" bIns="0" lIns="0" spcFirstLastPara="1" rIns="0" wrap="square" tIns="12700">
            <a:spAutoFit/>
          </a:bodyPr>
          <a:lstStyle/>
          <a:p>
            <a:pPr indent="-457200" lvl="0" marL="469900" marR="5080" rtl="0" algn="l">
              <a:lnSpc>
                <a:spcPct val="100000"/>
              </a:lnSpc>
              <a:spcBef>
                <a:spcPts val="0"/>
              </a:spcBef>
              <a:spcAft>
                <a:spcPts val="0"/>
              </a:spcAft>
              <a:buClr>
                <a:srgbClr val="5C2C04"/>
              </a:buClr>
              <a:buSzPts val="3600"/>
              <a:buFont typeface="Arial"/>
              <a:buChar char="•"/>
            </a:pPr>
            <a:r>
              <a:rPr lang="en-US" sz="3600">
                <a:solidFill>
                  <a:srgbClr val="5C2C04"/>
                </a:solidFill>
                <a:latin typeface="Times New Roman"/>
                <a:ea typeface="Times New Roman"/>
                <a:cs typeface="Times New Roman"/>
                <a:sym typeface="Times New Roman"/>
              </a:rPr>
              <a:t>Introducing a Certificate Course on Counseling Skills</a:t>
            </a:r>
            <a:endParaRPr sz="3600">
              <a:latin typeface="Times New Roman"/>
              <a:ea typeface="Times New Roman"/>
              <a:cs typeface="Times New Roman"/>
              <a:sym typeface="Times New Roman"/>
            </a:endParaRPr>
          </a:p>
          <a:p>
            <a:pPr indent="0" lvl="0" marL="0" rtl="0" algn="l">
              <a:lnSpc>
                <a:spcPct val="100000"/>
              </a:lnSpc>
              <a:spcBef>
                <a:spcPts val="180"/>
              </a:spcBef>
              <a:spcAft>
                <a:spcPts val="0"/>
              </a:spcAft>
              <a:buClr>
                <a:srgbClr val="5C2C04"/>
              </a:buClr>
              <a:buSzPts val="3600"/>
              <a:buFont typeface="Arial"/>
              <a:buNone/>
            </a:pPr>
            <a:r>
              <a:t/>
            </a:r>
            <a:endParaRPr sz="3600">
              <a:latin typeface="Times New Roman"/>
              <a:ea typeface="Times New Roman"/>
              <a:cs typeface="Times New Roman"/>
              <a:sym typeface="Times New Roman"/>
            </a:endParaRPr>
          </a:p>
          <a:p>
            <a:pPr indent="-457200" lvl="0" marL="469900" marR="591820" rtl="0" algn="l">
              <a:lnSpc>
                <a:spcPct val="100000"/>
              </a:lnSpc>
              <a:spcBef>
                <a:spcPts val="0"/>
              </a:spcBef>
              <a:spcAft>
                <a:spcPts val="0"/>
              </a:spcAft>
              <a:buClr>
                <a:srgbClr val="5C2C04"/>
              </a:buClr>
              <a:buSzPts val="3600"/>
              <a:buFont typeface="Arial"/>
              <a:buChar char="•"/>
            </a:pPr>
            <a:r>
              <a:rPr lang="en-US" sz="3600">
                <a:solidFill>
                  <a:srgbClr val="5C2C04"/>
                </a:solidFill>
                <a:latin typeface="Times New Roman"/>
                <a:ea typeface="Times New Roman"/>
                <a:cs typeface="Times New Roman"/>
                <a:sym typeface="Times New Roman"/>
              </a:rPr>
              <a:t>Encouraging more and more people through various talks, webinars, and workshops to come forward if they are in a need of help</a:t>
            </a:r>
            <a:endParaRPr sz="3600">
              <a:latin typeface="Times New Roman"/>
              <a:ea typeface="Times New Roman"/>
              <a:cs typeface="Times New Roman"/>
              <a:sym typeface="Times New Roman"/>
            </a:endParaRPr>
          </a:p>
          <a:p>
            <a:pPr indent="0" lvl="0" marL="0" rtl="0" algn="l">
              <a:lnSpc>
                <a:spcPct val="100000"/>
              </a:lnSpc>
              <a:spcBef>
                <a:spcPts val="185"/>
              </a:spcBef>
              <a:spcAft>
                <a:spcPts val="0"/>
              </a:spcAft>
              <a:buClr>
                <a:srgbClr val="5C2C04"/>
              </a:buClr>
              <a:buSzPts val="3600"/>
              <a:buFont typeface="Arial"/>
              <a:buNone/>
            </a:pPr>
            <a:r>
              <a:t/>
            </a:r>
            <a:endParaRPr sz="3600">
              <a:latin typeface="Times New Roman"/>
              <a:ea typeface="Times New Roman"/>
              <a:cs typeface="Times New Roman"/>
              <a:sym typeface="Times New Roman"/>
            </a:endParaRPr>
          </a:p>
          <a:p>
            <a:pPr indent="-456565" lvl="0" marL="469265" rtl="0" algn="l">
              <a:lnSpc>
                <a:spcPct val="100000"/>
              </a:lnSpc>
              <a:spcBef>
                <a:spcPts val="0"/>
              </a:spcBef>
              <a:spcAft>
                <a:spcPts val="0"/>
              </a:spcAft>
              <a:buClr>
                <a:srgbClr val="5C2C04"/>
              </a:buClr>
              <a:buSzPts val="3600"/>
              <a:buFont typeface="Arial"/>
              <a:buChar char="•"/>
            </a:pPr>
            <a:r>
              <a:rPr lang="en-US" sz="3600">
                <a:solidFill>
                  <a:srgbClr val="5C2C04"/>
                </a:solidFill>
                <a:latin typeface="Times New Roman"/>
                <a:ea typeface="Times New Roman"/>
                <a:cs typeface="Times New Roman"/>
                <a:sym typeface="Times New Roman"/>
              </a:rPr>
              <a:t>We will continue to:</a:t>
            </a:r>
            <a:endParaRPr sz="3600">
              <a:latin typeface="Times New Roman"/>
              <a:ea typeface="Times New Roman"/>
              <a:cs typeface="Times New Roman"/>
              <a:sym typeface="Times New Roman"/>
            </a:endParaRPr>
          </a:p>
          <a:p>
            <a:pPr indent="114300" lvl="0" marL="469900" marR="916939" rtl="0" algn="l">
              <a:lnSpc>
                <a:spcPct val="100000"/>
              </a:lnSpc>
              <a:spcBef>
                <a:spcPts val="0"/>
              </a:spcBef>
              <a:spcAft>
                <a:spcPts val="0"/>
              </a:spcAft>
              <a:buNone/>
            </a:pPr>
            <a:r>
              <a:rPr lang="en-US" sz="3600">
                <a:solidFill>
                  <a:srgbClr val="5C2C04"/>
                </a:solidFill>
                <a:latin typeface="Times New Roman"/>
                <a:ea typeface="Times New Roman"/>
                <a:cs typeface="Times New Roman"/>
                <a:sym typeface="Times New Roman"/>
              </a:rPr>
              <a:t>-provide a supportive environment for the students and the faculty alike,</a:t>
            </a:r>
            <a:endParaRPr sz="3600">
              <a:latin typeface="Times New Roman"/>
              <a:ea typeface="Times New Roman"/>
              <a:cs typeface="Times New Roman"/>
              <a:sym typeface="Times New Roman"/>
            </a:endParaRPr>
          </a:p>
          <a:p>
            <a:pPr indent="114300" lvl="0" marL="469900" marR="824230" rtl="0" algn="l">
              <a:lnSpc>
                <a:spcPct val="100000"/>
              </a:lnSpc>
              <a:spcBef>
                <a:spcPts val="0"/>
              </a:spcBef>
              <a:spcAft>
                <a:spcPts val="0"/>
              </a:spcAft>
              <a:buNone/>
            </a:pPr>
            <a:r>
              <a:rPr lang="en-US" sz="3600">
                <a:solidFill>
                  <a:srgbClr val="5C2C04"/>
                </a:solidFill>
                <a:latin typeface="Times New Roman"/>
                <a:ea typeface="Times New Roman"/>
                <a:cs typeface="Times New Roman"/>
                <a:sym typeface="Times New Roman"/>
              </a:rPr>
              <a:t>-offer a confidential and a non-judgmental space to confide in</a:t>
            </a:r>
            <a:endParaRPr sz="3600">
              <a:latin typeface="Times New Roman"/>
              <a:ea typeface="Times New Roman"/>
              <a:cs typeface="Times New Roman"/>
              <a:sym typeface="Times New Roman"/>
            </a:endParaRPr>
          </a:p>
          <a:p>
            <a:pPr indent="114300" lvl="0" marL="469900" marR="1031239" rtl="0" algn="l">
              <a:lnSpc>
                <a:spcPct val="100000"/>
              </a:lnSpc>
              <a:spcBef>
                <a:spcPts val="0"/>
              </a:spcBef>
              <a:spcAft>
                <a:spcPts val="0"/>
              </a:spcAft>
              <a:buNone/>
            </a:pPr>
            <a:r>
              <a:rPr lang="en-US" sz="3600">
                <a:solidFill>
                  <a:srgbClr val="5C2C04"/>
                </a:solidFill>
                <a:latin typeface="Times New Roman"/>
                <a:ea typeface="Times New Roman"/>
                <a:cs typeface="Times New Roman"/>
                <a:sym typeface="Times New Roman"/>
              </a:rPr>
              <a:t>-help students to attain their personal and professional goals</a:t>
            </a:r>
            <a:endParaRPr sz="3600">
              <a:latin typeface="Times New Roman"/>
              <a:ea typeface="Times New Roman"/>
              <a:cs typeface="Times New Roman"/>
              <a:sym typeface="Times New Roman"/>
            </a:endParaRPr>
          </a:p>
        </p:txBody>
      </p:sp>
      <p:sp>
        <p:nvSpPr>
          <p:cNvPr id="1076" name="Google Shape;1076;p33"/>
          <p:cNvSpPr/>
          <p:nvPr/>
        </p:nvSpPr>
        <p:spPr>
          <a:xfrm>
            <a:off x="17948039" y="1649395"/>
            <a:ext cx="340360" cy="361950"/>
          </a:xfrm>
          <a:custGeom>
            <a:rect b="b" l="l" r="r" t="t"/>
            <a:pathLst>
              <a:path extrusionOk="0" h="361950" w="340359">
                <a:moveTo>
                  <a:pt x="339959" y="236310"/>
                </a:moveTo>
                <a:lnTo>
                  <a:pt x="339959" y="16165"/>
                </a:lnTo>
                <a:lnTo>
                  <a:pt x="321743" y="7067"/>
                </a:lnTo>
                <a:lnTo>
                  <a:pt x="291736" y="115"/>
                </a:lnTo>
                <a:lnTo>
                  <a:pt x="258481" y="0"/>
                </a:lnTo>
                <a:lnTo>
                  <a:pt x="222688" y="7500"/>
                </a:lnTo>
                <a:lnTo>
                  <a:pt x="185065" y="23396"/>
                </a:lnTo>
                <a:lnTo>
                  <a:pt x="146323" y="48467"/>
                </a:lnTo>
                <a:lnTo>
                  <a:pt x="110914" y="76270"/>
                </a:lnTo>
                <a:lnTo>
                  <a:pt x="76924" y="104156"/>
                </a:lnTo>
                <a:lnTo>
                  <a:pt x="44445" y="136095"/>
                </a:lnTo>
                <a:lnTo>
                  <a:pt x="21210" y="168814"/>
                </a:lnTo>
                <a:lnTo>
                  <a:pt x="0" y="233276"/>
                </a:lnTo>
                <a:lnTo>
                  <a:pt x="788" y="263360"/>
                </a:lnTo>
                <a:lnTo>
                  <a:pt x="22063" y="315091"/>
                </a:lnTo>
                <a:lnTo>
                  <a:pt x="65479" y="350043"/>
                </a:lnTo>
                <a:lnTo>
                  <a:pt x="126093" y="361585"/>
                </a:lnTo>
                <a:lnTo>
                  <a:pt x="161304" y="356504"/>
                </a:lnTo>
                <a:lnTo>
                  <a:pt x="198959" y="343084"/>
                </a:lnTo>
                <a:lnTo>
                  <a:pt x="238442" y="320494"/>
                </a:lnTo>
                <a:lnTo>
                  <a:pt x="288196" y="283358"/>
                </a:lnTo>
                <a:lnTo>
                  <a:pt x="328461" y="248625"/>
                </a:lnTo>
                <a:lnTo>
                  <a:pt x="339959" y="23631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7" name="Google Shape;1077;p33"/>
          <p:cNvSpPr/>
          <p:nvPr/>
        </p:nvSpPr>
        <p:spPr>
          <a:xfrm>
            <a:off x="17969397" y="935842"/>
            <a:ext cx="273050" cy="444500"/>
          </a:xfrm>
          <a:custGeom>
            <a:rect b="b" l="l" r="r" t="t"/>
            <a:pathLst>
              <a:path extrusionOk="0" h="444500" w="273050">
                <a:moveTo>
                  <a:pt x="254909" y="350507"/>
                </a:moveTo>
                <a:lnTo>
                  <a:pt x="266446" y="311367"/>
                </a:lnTo>
                <a:lnTo>
                  <a:pt x="271594" y="265528"/>
                </a:lnTo>
                <a:lnTo>
                  <a:pt x="272501" y="176547"/>
                </a:lnTo>
                <a:lnTo>
                  <a:pt x="268372" y="131170"/>
                </a:lnTo>
                <a:lnTo>
                  <a:pt x="257783" y="92427"/>
                </a:lnTo>
                <a:lnTo>
                  <a:pt x="221357" y="35045"/>
                </a:lnTo>
                <a:lnTo>
                  <a:pt x="171486" y="4810"/>
                </a:lnTo>
                <a:lnTo>
                  <a:pt x="144092" y="0"/>
                </a:lnTo>
                <a:lnTo>
                  <a:pt x="116436" y="2129"/>
                </a:lnTo>
                <a:lnTo>
                  <a:pt x="64467" y="27411"/>
                </a:lnTo>
                <a:lnTo>
                  <a:pt x="23845" y="81065"/>
                </a:lnTo>
                <a:lnTo>
                  <a:pt x="10371" y="118658"/>
                </a:lnTo>
                <a:lnTo>
                  <a:pt x="2832" y="163497"/>
                </a:lnTo>
                <a:lnTo>
                  <a:pt x="0" y="225494"/>
                </a:lnTo>
                <a:lnTo>
                  <a:pt x="1369" y="278694"/>
                </a:lnTo>
                <a:lnTo>
                  <a:pt x="7450" y="324005"/>
                </a:lnTo>
                <a:lnTo>
                  <a:pt x="19777" y="361992"/>
                </a:lnTo>
                <a:lnTo>
                  <a:pt x="58955" y="416204"/>
                </a:lnTo>
                <a:lnTo>
                  <a:pt x="110480" y="441745"/>
                </a:lnTo>
                <a:lnTo>
                  <a:pt x="138240" y="443894"/>
                </a:lnTo>
                <a:lnTo>
                  <a:pt x="165929" y="439032"/>
                </a:lnTo>
                <a:lnTo>
                  <a:pt x="192493" y="427210"/>
                </a:lnTo>
                <a:lnTo>
                  <a:pt x="216880" y="408481"/>
                </a:lnTo>
                <a:lnTo>
                  <a:pt x="238036" y="382896"/>
                </a:lnTo>
                <a:lnTo>
                  <a:pt x="254909" y="35050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8" name="Google Shape;1078;p33"/>
          <p:cNvSpPr/>
          <p:nvPr/>
        </p:nvSpPr>
        <p:spPr>
          <a:xfrm>
            <a:off x="17414755" y="1398843"/>
            <a:ext cx="391160" cy="250825"/>
          </a:xfrm>
          <a:custGeom>
            <a:rect b="b" l="l" r="r" t="t"/>
            <a:pathLst>
              <a:path extrusionOk="0" h="250825" w="391159">
                <a:moveTo>
                  <a:pt x="384188" y="177598"/>
                </a:moveTo>
                <a:lnTo>
                  <a:pt x="390602" y="149606"/>
                </a:lnTo>
                <a:lnTo>
                  <a:pt x="388610" y="120608"/>
                </a:lnTo>
                <a:lnTo>
                  <a:pt x="378098" y="92081"/>
                </a:lnTo>
                <a:lnTo>
                  <a:pt x="331051" y="42342"/>
                </a:lnTo>
                <a:lnTo>
                  <a:pt x="294288" y="24084"/>
                </a:lnTo>
                <a:lnTo>
                  <a:pt x="248546" y="12202"/>
                </a:lnTo>
                <a:lnTo>
                  <a:pt x="170395" y="1177"/>
                </a:lnTo>
                <a:lnTo>
                  <a:pt x="123784" y="0"/>
                </a:lnTo>
                <a:lnTo>
                  <a:pt x="84173" y="7364"/>
                </a:lnTo>
                <a:lnTo>
                  <a:pt x="26966" y="42000"/>
                </a:lnTo>
                <a:lnTo>
                  <a:pt x="804" y="93648"/>
                </a:lnTo>
                <a:lnTo>
                  <a:pt x="0" y="122277"/>
                </a:lnTo>
                <a:lnTo>
                  <a:pt x="7718" y="150870"/>
                </a:lnTo>
                <a:lnTo>
                  <a:pt x="49738" y="202227"/>
                </a:lnTo>
                <a:lnTo>
                  <a:pt x="84547" y="222133"/>
                </a:lnTo>
                <a:lnTo>
                  <a:pt x="128895" y="236283"/>
                </a:lnTo>
                <a:lnTo>
                  <a:pt x="183094" y="245874"/>
                </a:lnTo>
                <a:lnTo>
                  <a:pt x="230031" y="250795"/>
                </a:lnTo>
                <a:lnTo>
                  <a:pt x="276759" y="249979"/>
                </a:lnTo>
                <a:lnTo>
                  <a:pt x="315652" y="240774"/>
                </a:lnTo>
                <a:lnTo>
                  <a:pt x="346598" y="224659"/>
                </a:lnTo>
                <a:lnTo>
                  <a:pt x="369482" y="203108"/>
                </a:lnTo>
                <a:lnTo>
                  <a:pt x="384188" y="1775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79" name="Google Shape;1079;p33"/>
          <p:cNvSpPr/>
          <p:nvPr/>
        </p:nvSpPr>
        <p:spPr>
          <a:xfrm>
            <a:off x="17724282" y="481171"/>
            <a:ext cx="333375" cy="229235"/>
          </a:xfrm>
          <a:custGeom>
            <a:rect b="b" l="l" r="r" t="t"/>
            <a:pathLst>
              <a:path extrusionOk="0" h="229234" w="333375">
                <a:moveTo>
                  <a:pt x="319507" y="140541"/>
                </a:moveTo>
                <a:lnTo>
                  <a:pt x="330652" y="113446"/>
                </a:lnTo>
                <a:lnTo>
                  <a:pt x="332885" y="86056"/>
                </a:lnTo>
                <a:lnTo>
                  <a:pt x="326585" y="59951"/>
                </a:lnTo>
                <a:lnTo>
                  <a:pt x="312134" y="36712"/>
                </a:lnTo>
                <a:lnTo>
                  <a:pt x="289911" y="17920"/>
                </a:lnTo>
                <a:lnTo>
                  <a:pt x="260298" y="5156"/>
                </a:lnTo>
                <a:lnTo>
                  <a:pt x="223674" y="0"/>
                </a:lnTo>
                <a:lnTo>
                  <a:pt x="180420" y="4032"/>
                </a:lnTo>
                <a:lnTo>
                  <a:pt x="134284" y="15130"/>
                </a:lnTo>
                <a:lnTo>
                  <a:pt x="95535" y="27411"/>
                </a:lnTo>
                <a:lnTo>
                  <a:pt x="56052" y="45873"/>
                </a:lnTo>
                <a:lnTo>
                  <a:pt x="8829" y="94893"/>
                </a:lnTo>
                <a:lnTo>
                  <a:pt x="0" y="122316"/>
                </a:lnTo>
                <a:lnTo>
                  <a:pt x="298" y="149594"/>
                </a:lnTo>
                <a:lnTo>
                  <a:pt x="26102" y="197443"/>
                </a:lnTo>
                <a:lnTo>
                  <a:pt x="81881" y="225905"/>
                </a:lnTo>
                <a:lnTo>
                  <a:pt x="119649" y="228949"/>
                </a:lnTo>
                <a:lnTo>
                  <a:pt x="163277" y="222446"/>
                </a:lnTo>
                <a:lnTo>
                  <a:pt x="228790" y="204244"/>
                </a:lnTo>
                <a:lnTo>
                  <a:pt x="268956" y="187521"/>
                </a:lnTo>
                <a:lnTo>
                  <a:pt x="299068" y="165759"/>
                </a:lnTo>
                <a:lnTo>
                  <a:pt x="319507" y="140541"/>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80" name="Google Shape;1080;p33"/>
          <p:cNvSpPr/>
          <p:nvPr/>
        </p:nvSpPr>
        <p:spPr>
          <a:xfrm>
            <a:off x="17250004" y="303094"/>
            <a:ext cx="309880" cy="267970"/>
          </a:xfrm>
          <a:custGeom>
            <a:rect b="b" l="l" r="r" t="t"/>
            <a:pathLst>
              <a:path extrusionOk="0" h="267970" w="309880">
                <a:moveTo>
                  <a:pt x="301820" y="219146"/>
                </a:moveTo>
                <a:lnTo>
                  <a:pt x="309809" y="193017"/>
                </a:lnTo>
                <a:lnTo>
                  <a:pt x="309320" y="163966"/>
                </a:lnTo>
                <a:lnTo>
                  <a:pt x="299411" y="133317"/>
                </a:lnTo>
                <a:lnTo>
                  <a:pt x="247573" y="72528"/>
                </a:lnTo>
                <a:lnTo>
                  <a:pt x="208773" y="45112"/>
                </a:lnTo>
                <a:lnTo>
                  <a:pt x="173969" y="24034"/>
                </a:lnTo>
                <a:lnTo>
                  <a:pt x="134010" y="6475"/>
                </a:lnTo>
                <a:lnTo>
                  <a:pt x="97717" y="0"/>
                </a:lnTo>
                <a:lnTo>
                  <a:pt x="65912" y="3169"/>
                </a:lnTo>
                <a:lnTo>
                  <a:pt x="39416" y="14545"/>
                </a:lnTo>
                <a:lnTo>
                  <a:pt x="19051" y="32687"/>
                </a:lnTo>
                <a:lnTo>
                  <a:pt x="5638" y="56158"/>
                </a:lnTo>
                <a:lnTo>
                  <a:pt x="0" y="83519"/>
                </a:lnTo>
                <a:lnTo>
                  <a:pt x="2956" y="113330"/>
                </a:lnTo>
                <a:lnTo>
                  <a:pt x="37943" y="174548"/>
                </a:lnTo>
                <a:lnTo>
                  <a:pt x="71615" y="203078"/>
                </a:lnTo>
                <a:lnTo>
                  <a:pt x="128544" y="240373"/>
                </a:lnTo>
                <a:lnTo>
                  <a:pt x="167640" y="259595"/>
                </a:lnTo>
                <a:lnTo>
                  <a:pt x="203904" y="267947"/>
                </a:lnTo>
                <a:lnTo>
                  <a:pt x="236395" y="266753"/>
                </a:lnTo>
                <a:lnTo>
                  <a:pt x="264172" y="257339"/>
                </a:lnTo>
                <a:lnTo>
                  <a:pt x="286294" y="241028"/>
                </a:lnTo>
                <a:lnTo>
                  <a:pt x="301820" y="21914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81" name="Google Shape;1081;p33"/>
          <p:cNvSpPr/>
          <p:nvPr/>
        </p:nvSpPr>
        <p:spPr>
          <a:xfrm>
            <a:off x="17378106" y="847119"/>
            <a:ext cx="260985" cy="316230"/>
          </a:xfrm>
          <a:custGeom>
            <a:rect b="b" l="l" r="r" t="t"/>
            <a:pathLst>
              <a:path extrusionOk="0" h="316230" w="260984">
                <a:moveTo>
                  <a:pt x="248173" y="271112"/>
                </a:moveTo>
                <a:lnTo>
                  <a:pt x="258492" y="243006"/>
                </a:lnTo>
                <a:lnTo>
                  <a:pt x="260766" y="209896"/>
                </a:lnTo>
                <a:lnTo>
                  <a:pt x="253626" y="172722"/>
                </a:lnTo>
                <a:lnTo>
                  <a:pt x="235706" y="132420"/>
                </a:lnTo>
                <a:lnTo>
                  <a:pt x="200614" y="74165"/>
                </a:lnTo>
                <a:lnTo>
                  <a:pt x="173753" y="39894"/>
                </a:lnTo>
                <a:lnTo>
                  <a:pt x="114908" y="3594"/>
                </a:lnTo>
                <a:lnTo>
                  <a:pt x="85774" y="0"/>
                </a:lnTo>
                <a:lnTo>
                  <a:pt x="58733" y="5065"/>
                </a:lnTo>
                <a:lnTo>
                  <a:pt x="35210" y="18007"/>
                </a:lnTo>
                <a:lnTo>
                  <a:pt x="16630" y="38043"/>
                </a:lnTo>
                <a:lnTo>
                  <a:pt x="4418" y="64390"/>
                </a:lnTo>
                <a:lnTo>
                  <a:pt x="0" y="96265"/>
                </a:lnTo>
                <a:lnTo>
                  <a:pt x="4800" y="132885"/>
                </a:lnTo>
                <a:lnTo>
                  <a:pt x="20244" y="173467"/>
                </a:lnTo>
                <a:lnTo>
                  <a:pt x="43288" y="214957"/>
                </a:lnTo>
                <a:lnTo>
                  <a:pt x="65477" y="249018"/>
                </a:lnTo>
                <a:lnTo>
                  <a:pt x="93842" y="282185"/>
                </a:lnTo>
                <a:lnTo>
                  <a:pt x="153775" y="314757"/>
                </a:lnTo>
                <a:lnTo>
                  <a:pt x="182608" y="316038"/>
                </a:lnTo>
                <a:lnTo>
                  <a:pt x="208864" y="308566"/>
                </a:lnTo>
                <a:lnTo>
                  <a:pt x="231174" y="293278"/>
                </a:lnTo>
                <a:lnTo>
                  <a:pt x="248173" y="27111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5" name="Shape 1085"/>
        <p:cNvGrpSpPr/>
        <p:nvPr/>
      </p:nvGrpSpPr>
      <p:grpSpPr>
        <a:xfrm>
          <a:off x="0" y="0"/>
          <a:ext cx="0" cy="0"/>
          <a:chOff x="0" y="0"/>
          <a:chExt cx="0" cy="0"/>
        </a:xfrm>
      </p:grpSpPr>
      <p:sp>
        <p:nvSpPr>
          <p:cNvPr id="1086" name="Google Shape;1086;p34"/>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087" name="Google Shape;1087;p34"/>
          <p:cNvGrpSpPr/>
          <p:nvPr/>
        </p:nvGrpSpPr>
        <p:grpSpPr>
          <a:xfrm>
            <a:off x="0" y="6112560"/>
            <a:ext cx="6736715" cy="4185035"/>
            <a:chOff x="0" y="6112560"/>
            <a:chExt cx="6736715" cy="4185035"/>
          </a:xfrm>
        </p:grpSpPr>
        <p:sp>
          <p:nvSpPr>
            <p:cNvPr id="1088" name="Google Shape;1088;p34"/>
            <p:cNvSpPr/>
            <p:nvPr/>
          </p:nvSpPr>
          <p:spPr>
            <a:xfrm>
              <a:off x="0" y="6112560"/>
              <a:ext cx="6736715" cy="4174490"/>
            </a:xfrm>
            <a:custGeom>
              <a:rect b="b" l="l" r="r" t="t"/>
              <a:pathLst>
                <a:path extrusionOk="0" h="4174490" w="6736715">
                  <a:moveTo>
                    <a:pt x="0" y="3719267"/>
                  </a:moveTo>
                  <a:lnTo>
                    <a:pt x="3331615" y="3782397"/>
                  </a:lnTo>
                  <a:lnTo>
                    <a:pt x="3272848" y="3781099"/>
                  </a:lnTo>
                  <a:lnTo>
                    <a:pt x="3215425" y="3778410"/>
                  </a:lnTo>
                  <a:lnTo>
                    <a:pt x="3159332" y="3774366"/>
                  </a:lnTo>
                  <a:lnTo>
                    <a:pt x="3104554" y="3769004"/>
                  </a:lnTo>
                  <a:lnTo>
                    <a:pt x="3051077" y="3762359"/>
                  </a:lnTo>
                  <a:lnTo>
                    <a:pt x="2998885" y="3754467"/>
                  </a:lnTo>
                  <a:lnTo>
                    <a:pt x="2947965" y="3745366"/>
                  </a:lnTo>
                  <a:lnTo>
                    <a:pt x="2898300" y="3735089"/>
                  </a:lnTo>
                  <a:lnTo>
                    <a:pt x="2849876" y="3723675"/>
                  </a:lnTo>
                  <a:lnTo>
                    <a:pt x="2802679" y="3711158"/>
                  </a:lnTo>
                  <a:lnTo>
                    <a:pt x="2756694" y="3697575"/>
                  </a:lnTo>
                  <a:lnTo>
                    <a:pt x="2711906" y="3682962"/>
                  </a:lnTo>
                  <a:lnTo>
                    <a:pt x="2668300" y="3667355"/>
                  </a:lnTo>
                  <a:lnTo>
                    <a:pt x="2625861" y="3650790"/>
                  </a:lnTo>
                  <a:lnTo>
                    <a:pt x="2584576" y="3633303"/>
                  </a:lnTo>
                  <a:lnTo>
                    <a:pt x="2544428" y="3614929"/>
                  </a:lnTo>
                  <a:lnTo>
                    <a:pt x="2505403" y="3595706"/>
                  </a:lnTo>
                  <a:lnTo>
                    <a:pt x="2467486" y="3575669"/>
                  </a:lnTo>
                  <a:lnTo>
                    <a:pt x="2430663" y="3554855"/>
                  </a:lnTo>
                  <a:lnTo>
                    <a:pt x="2394919" y="3533298"/>
                  </a:lnTo>
                  <a:lnTo>
                    <a:pt x="2360239" y="3511036"/>
                  </a:lnTo>
                  <a:lnTo>
                    <a:pt x="2326609" y="3488105"/>
                  </a:lnTo>
                  <a:lnTo>
                    <a:pt x="2294012" y="3464540"/>
                  </a:lnTo>
                  <a:lnTo>
                    <a:pt x="2262436" y="3440377"/>
                  </a:lnTo>
                  <a:lnTo>
                    <a:pt x="2231864" y="3415653"/>
                  </a:lnTo>
                  <a:lnTo>
                    <a:pt x="2202283" y="3390403"/>
                  </a:lnTo>
                  <a:lnTo>
                    <a:pt x="2173677" y="3364665"/>
                  </a:lnTo>
                  <a:lnTo>
                    <a:pt x="2119332" y="3311863"/>
                  </a:lnTo>
                  <a:lnTo>
                    <a:pt x="2068712" y="3257537"/>
                  </a:lnTo>
                  <a:lnTo>
                    <a:pt x="2021697" y="3201975"/>
                  </a:lnTo>
                  <a:lnTo>
                    <a:pt x="1978171" y="3145465"/>
                  </a:lnTo>
                  <a:lnTo>
                    <a:pt x="1938015" y="3088296"/>
                  </a:lnTo>
                  <a:lnTo>
                    <a:pt x="1901110" y="3030756"/>
                  </a:lnTo>
                  <a:lnTo>
                    <a:pt x="1867339" y="2973133"/>
                  </a:lnTo>
                  <a:lnTo>
                    <a:pt x="1836583" y="2915717"/>
                  </a:lnTo>
                  <a:lnTo>
                    <a:pt x="1808725" y="2858795"/>
                  </a:lnTo>
                  <a:lnTo>
                    <a:pt x="1783645" y="2802656"/>
                  </a:lnTo>
                  <a:lnTo>
                    <a:pt x="1761226" y="2747588"/>
                  </a:lnTo>
                  <a:lnTo>
                    <a:pt x="1741350" y="2693880"/>
                  </a:lnTo>
                  <a:lnTo>
                    <a:pt x="1723898" y="2641820"/>
                  </a:lnTo>
                  <a:lnTo>
                    <a:pt x="1708752" y="2591697"/>
                  </a:lnTo>
                  <a:lnTo>
                    <a:pt x="1695795" y="2543800"/>
                  </a:lnTo>
                  <a:lnTo>
                    <a:pt x="1679879" y="2472256"/>
                  </a:lnTo>
                  <a:lnTo>
                    <a:pt x="1668296" y="2400956"/>
                  </a:lnTo>
                  <a:lnTo>
                    <a:pt x="1660558" y="2329880"/>
                  </a:lnTo>
                  <a:lnTo>
                    <a:pt x="1656179" y="2259008"/>
                  </a:lnTo>
                  <a:lnTo>
                    <a:pt x="1654669" y="2188320"/>
                  </a:lnTo>
                  <a:lnTo>
                    <a:pt x="1654839" y="2153039"/>
                  </a:lnTo>
                  <a:lnTo>
                    <a:pt x="1656721" y="2082590"/>
                  </a:lnTo>
                  <a:lnTo>
                    <a:pt x="1660255" y="2012276"/>
                  </a:lnTo>
                  <a:lnTo>
                    <a:pt x="1664953" y="1942077"/>
                  </a:lnTo>
                  <a:lnTo>
                    <a:pt x="1670328" y="1871973"/>
                  </a:lnTo>
                  <a:lnTo>
                    <a:pt x="1675892" y="1801945"/>
                  </a:lnTo>
                  <a:lnTo>
                    <a:pt x="1678593" y="1766952"/>
                  </a:lnTo>
                  <a:lnTo>
                    <a:pt x="1683527" y="1696999"/>
                  </a:lnTo>
                  <a:lnTo>
                    <a:pt x="1687432" y="1627072"/>
                  </a:lnTo>
                  <a:lnTo>
                    <a:pt x="1689820" y="1557151"/>
                  </a:lnTo>
                  <a:lnTo>
                    <a:pt x="1690293" y="1522186"/>
                  </a:lnTo>
                  <a:lnTo>
                    <a:pt x="1690204" y="1487215"/>
                  </a:lnTo>
                  <a:lnTo>
                    <a:pt x="1688095" y="1417246"/>
                  </a:lnTo>
                  <a:lnTo>
                    <a:pt x="1683008" y="1347223"/>
                  </a:lnTo>
                  <a:lnTo>
                    <a:pt x="1674453" y="1277127"/>
                  </a:lnTo>
                  <a:lnTo>
                    <a:pt x="1661945" y="1206938"/>
                  </a:lnTo>
                  <a:lnTo>
                    <a:pt x="1644994" y="1136635"/>
                  </a:lnTo>
                  <a:lnTo>
                    <a:pt x="1623114" y="1066200"/>
                  </a:lnTo>
                  <a:lnTo>
                    <a:pt x="1595818" y="995612"/>
                  </a:lnTo>
                  <a:lnTo>
                    <a:pt x="1579986" y="960254"/>
                  </a:lnTo>
                  <a:lnTo>
                    <a:pt x="1562618" y="924851"/>
                  </a:lnTo>
                  <a:lnTo>
                    <a:pt x="1543651" y="889400"/>
                  </a:lnTo>
                  <a:lnTo>
                    <a:pt x="1523026" y="853898"/>
                  </a:lnTo>
                  <a:lnTo>
                    <a:pt x="1500680" y="818343"/>
                  </a:lnTo>
                  <a:lnTo>
                    <a:pt x="1476554" y="782733"/>
                  </a:lnTo>
                  <a:lnTo>
                    <a:pt x="1450587" y="747065"/>
                  </a:lnTo>
                  <a:lnTo>
                    <a:pt x="1422716" y="711336"/>
                  </a:lnTo>
                  <a:lnTo>
                    <a:pt x="1392883" y="675544"/>
                  </a:lnTo>
                  <a:lnTo>
                    <a:pt x="1361024" y="639687"/>
                  </a:lnTo>
                  <a:lnTo>
                    <a:pt x="1327081" y="603762"/>
                  </a:lnTo>
                  <a:lnTo>
                    <a:pt x="1290991" y="567767"/>
                  </a:lnTo>
                  <a:lnTo>
                    <a:pt x="1252694" y="531699"/>
                  </a:lnTo>
                  <a:lnTo>
                    <a:pt x="1212128" y="495555"/>
                  </a:lnTo>
                  <a:lnTo>
                    <a:pt x="1169234" y="459334"/>
                  </a:lnTo>
                  <a:lnTo>
                    <a:pt x="1123949" y="423032"/>
                  </a:lnTo>
                  <a:lnTo>
                    <a:pt x="1076214" y="386647"/>
                  </a:lnTo>
                  <a:lnTo>
                    <a:pt x="1025966" y="350178"/>
                  </a:lnTo>
                  <a:lnTo>
                    <a:pt x="973146" y="313620"/>
                  </a:lnTo>
                  <a:lnTo>
                    <a:pt x="917692" y="276973"/>
                  </a:lnTo>
                  <a:lnTo>
                    <a:pt x="859543" y="240232"/>
                  </a:lnTo>
                  <a:lnTo>
                    <a:pt x="801565" y="205914"/>
                  </a:lnTo>
                  <a:lnTo>
                    <a:pt x="743828" y="174681"/>
                  </a:lnTo>
                  <a:lnTo>
                    <a:pt x="686384" y="146426"/>
                  </a:lnTo>
                  <a:lnTo>
                    <a:pt x="629285" y="121039"/>
                  </a:lnTo>
                  <a:lnTo>
                    <a:pt x="572586" y="98411"/>
                  </a:lnTo>
                  <a:lnTo>
                    <a:pt x="516336" y="78435"/>
                  </a:lnTo>
                  <a:lnTo>
                    <a:pt x="460590" y="61001"/>
                  </a:lnTo>
                  <a:lnTo>
                    <a:pt x="405399" y="46000"/>
                  </a:lnTo>
                  <a:lnTo>
                    <a:pt x="350816" y="33324"/>
                  </a:lnTo>
                  <a:lnTo>
                    <a:pt x="296894" y="22864"/>
                  </a:lnTo>
                  <a:lnTo>
                    <a:pt x="243684" y="14511"/>
                  </a:lnTo>
                  <a:lnTo>
                    <a:pt x="191239" y="8157"/>
                  </a:lnTo>
                  <a:lnTo>
                    <a:pt x="139611" y="3693"/>
                  </a:lnTo>
                  <a:lnTo>
                    <a:pt x="88854" y="1010"/>
                  </a:lnTo>
                  <a:lnTo>
                    <a:pt x="39019" y="0"/>
                  </a:lnTo>
                  <a:lnTo>
                    <a:pt x="0" y="441"/>
                  </a:lnTo>
                  <a:lnTo>
                    <a:pt x="0" y="3719267"/>
                  </a:lnTo>
                  <a:close/>
                </a:path>
                <a:path extrusionOk="0" h="4174490" w="6736715">
                  <a:moveTo>
                    <a:pt x="0" y="4174438"/>
                  </a:moveTo>
                  <a:lnTo>
                    <a:pt x="6736714" y="4174438"/>
                  </a:lnTo>
                  <a:lnTo>
                    <a:pt x="6721729" y="4158179"/>
                  </a:lnTo>
                  <a:lnTo>
                    <a:pt x="6694361" y="4129857"/>
                  </a:lnTo>
                  <a:lnTo>
                    <a:pt x="6666432" y="4102286"/>
                  </a:lnTo>
                  <a:lnTo>
                    <a:pt x="6637950" y="4075464"/>
                  </a:lnTo>
                  <a:lnTo>
                    <a:pt x="6608920" y="4049385"/>
                  </a:lnTo>
                  <a:lnTo>
                    <a:pt x="6579350" y="4024046"/>
                  </a:lnTo>
                  <a:lnTo>
                    <a:pt x="6549246" y="3999442"/>
                  </a:lnTo>
                  <a:lnTo>
                    <a:pt x="6518614" y="3975568"/>
                  </a:lnTo>
                  <a:lnTo>
                    <a:pt x="6487463" y="3952421"/>
                  </a:lnTo>
                  <a:lnTo>
                    <a:pt x="6455798" y="3929996"/>
                  </a:lnTo>
                  <a:lnTo>
                    <a:pt x="6423626" y="3908289"/>
                  </a:lnTo>
                  <a:lnTo>
                    <a:pt x="6390955" y="3887295"/>
                  </a:lnTo>
                  <a:lnTo>
                    <a:pt x="6357789" y="3867011"/>
                  </a:lnTo>
                  <a:lnTo>
                    <a:pt x="6324138" y="3847432"/>
                  </a:lnTo>
                  <a:lnTo>
                    <a:pt x="6290006" y="3828554"/>
                  </a:lnTo>
                  <a:lnTo>
                    <a:pt x="6255402" y="3810372"/>
                  </a:lnTo>
                  <a:lnTo>
                    <a:pt x="6220331" y="3792883"/>
                  </a:lnTo>
                  <a:lnTo>
                    <a:pt x="6184800" y="3776081"/>
                  </a:lnTo>
                  <a:lnTo>
                    <a:pt x="6148817" y="3759963"/>
                  </a:lnTo>
                  <a:lnTo>
                    <a:pt x="6112387" y="3744524"/>
                  </a:lnTo>
                  <a:lnTo>
                    <a:pt x="6075519" y="3729760"/>
                  </a:lnTo>
                  <a:lnTo>
                    <a:pt x="6038217" y="3715667"/>
                  </a:lnTo>
                  <a:lnTo>
                    <a:pt x="6000490" y="3702241"/>
                  </a:lnTo>
                  <a:lnTo>
                    <a:pt x="5962343" y="3689477"/>
                  </a:lnTo>
                  <a:lnTo>
                    <a:pt x="5923785" y="3677370"/>
                  </a:lnTo>
                  <a:lnTo>
                    <a:pt x="5884820" y="3665918"/>
                  </a:lnTo>
                  <a:lnTo>
                    <a:pt x="5845457" y="3655114"/>
                  </a:lnTo>
                  <a:lnTo>
                    <a:pt x="5805701" y="3644956"/>
                  </a:lnTo>
                  <a:lnTo>
                    <a:pt x="5765560" y="3635438"/>
                  </a:lnTo>
                  <a:lnTo>
                    <a:pt x="5725041" y="3626557"/>
                  </a:lnTo>
                  <a:lnTo>
                    <a:pt x="5684149" y="3618308"/>
                  </a:lnTo>
                  <a:lnTo>
                    <a:pt x="5642892" y="3610687"/>
                  </a:lnTo>
                  <a:lnTo>
                    <a:pt x="5601277" y="3603690"/>
                  </a:lnTo>
                  <a:lnTo>
                    <a:pt x="5559310" y="3597312"/>
                  </a:lnTo>
                  <a:lnTo>
                    <a:pt x="5516999" y="3591549"/>
                  </a:lnTo>
                  <a:lnTo>
                    <a:pt x="5474349" y="3586396"/>
                  </a:lnTo>
                  <a:lnTo>
                    <a:pt x="5431367" y="3581851"/>
                  </a:lnTo>
                  <a:lnTo>
                    <a:pt x="5388061" y="3577907"/>
                  </a:lnTo>
                  <a:lnTo>
                    <a:pt x="5344437" y="3574562"/>
                  </a:lnTo>
                  <a:lnTo>
                    <a:pt x="5300502" y="3571810"/>
                  </a:lnTo>
                  <a:lnTo>
                    <a:pt x="5256262" y="3569647"/>
                  </a:lnTo>
                  <a:lnTo>
                    <a:pt x="5211724" y="3568069"/>
                  </a:lnTo>
                  <a:lnTo>
                    <a:pt x="5166896" y="3567072"/>
                  </a:lnTo>
                  <a:lnTo>
                    <a:pt x="5121783" y="3566652"/>
                  </a:lnTo>
                  <a:lnTo>
                    <a:pt x="5076392" y="3566804"/>
                  </a:lnTo>
                  <a:lnTo>
                    <a:pt x="5030731" y="3567523"/>
                  </a:lnTo>
                  <a:lnTo>
                    <a:pt x="4984806" y="3568807"/>
                  </a:lnTo>
                  <a:lnTo>
                    <a:pt x="4938624" y="3570650"/>
                  </a:lnTo>
                  <a:lnTo>
                    <a:pt x="4892191" y="3573047"/>
                  </a:lnTo>
                  <a:lnTo>
                    <a:pt x="4845514" y="3575996"/>
                  </a:lnTo>
                  <a:lnTo>
                    <a:pt x="4798600" y="3579491"/>
                  </a:lnTo>
                  <a:lnTo>
                    <a:pt x="4751456" y="3583528"/>
                  </a:lnTo>
                  <a:lnTo>
                    <a:pt x="4704089" y="3588103"/>
                  </a:lnTo>
                  <a:lnTo>
                    <a:pt x="4656504" y="3593212"/>
                  </a:lnTo>
                  <a:lnTo>
                    <a:pt x="4608710" y="3598850"/>
                  </a:lnTo>
                  <a:lnTo>
                    <a:pt x="4560712" y="3605013"/>
                  </a:lnTo>
                  <a:lnTo>
                    <a:pt x="4512517" y="3611697"/>
                  </a:lnTo>
                  <a:lnTo>
                    <a:pt x="4464133" y="3618897"/>
                  </a:lnTo>
                  <a:lnTo>
                    <a:pt x="4366822" y="3634831"/>
                  </a:lnTo>
                  <a:lnTo>
                    <a:pt x="4268832" y="3652778"/>
                  </a:lnTo>
                  <a:lnTo>
                    <a:pt x="4170218" y="3672706"/>
                  </a:lnTo>
                  <a:lnTo>
                    <a:pt x="3996500" y="3710959"/>
                  </a:lnTo>
                  <a:lnTo>
                    <a:pt x="3923473" y="3725551"/>
                  </a:lnTo>
                  <a:lnTo>
                    <a:pt x="3851938" y="3738391"/>
                  </a:lnTo>
                  <a:lnTo>
                    <a:pt x="3781881" y="3749517"/>
                  </a:lnTo>
                  <a:lnTo>
                    <a:pt x="3713287" y="3758963"/>
                  </a:lnTo>
                  <a:lnTo>
                    <a:pt x="3646141" y="3766766"/>
                  </a:lnTo>
                  <a:lnTo>
                    <a:pt x="3580428" y="3772962"/>
                  </a:lnTo>
                  <a:lnTo>
                    <a:pt x="3516134" y="3777587"/>
                  </a:lnTo>
                  <a:lnTo>
                    <a:pt x="3453244" y="3780677"/>
                  </a:lnTo>
                  <a:lnTo>
                    <a:pt x="3391742" y="3782269"/>
                  </a:lnTo>
                  <a:lnTo>
                    <a:pt x="3331615" y="3782397"/>
                  </a:lnTo>
                  <a:lnTo>
                    <a:pt x="0" y="3719267"/>
                  </a:lnTo>
                  <a:lnTo>
                    <a:pt x="0" y="4174438"/>
                  </a:lnTo>
                  <a:close/>
                </a:path>
              </a:pathLst>
            </a:custGeom>
            <a:solidFill>
              <a:srgbClr val="E3DCD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89" name="Google Shape;1089;p34"/>
            <p:cNvSpPr/>
            <p:nvPr/>
          </p:nvSpPr>
          <p:spPr>
            <a:xfrm>
              <a:off x="2431" y="9198410"/>
              <a:ext cx="4584065" cy="1099185"/>
            </a:xfrm>
            <a:custGeom>
              <a:rect b="b" l="l" r="r" t="t"/>
              <a:pathLst>
                <a:path extrusionOk="0" h="1099184" w="4584065">
                  <a:moveTo>
                    <a:pt x="4571928" y="1033581"/>
                  </a:moveTo>
                  <a:lnTo>
                    <a:pt x="4459603" y="1091131"/>
                  </a:lnTo>
                  <a:lnTo>
                    <a:pt x="4575975" y="1088587"/>
                  </a:lnTo>
                  <a:lnTo>
                    <a:pt x="4582999" y="1084988"/>
                  </a:lnTo>
                  <a:lnTo>
                    <a:pt x="4576443" y="1074077"/>
                  </a:lnTo>
                  <a:lnTo>
                    <a:pt x="4583484" y="1070470"/>
                  </a:lnTo>
                  <a:lnTo>
                    <a:pt x="4580755" y="1057599"/>
                  </a:lnTo>
                  <a:lnTo>
                    <a:pt x="4582285" y="1056814"/>
                  </a:lnTo>
                  <a:lnTo>
                    <a:pt x="4576800" y="1045355"/>
                  </a:lnTo>
                  <a:lnTo>
                    <a:pt x="4578331" y="1044570"/>
                  </a:lnTo>
                  <a:lnTo>
                    <a:pt x="4571928" y="1033581"/>
                  </a:lnTo>
                  <a:close/>
                </a:path>
                <a:path extrusionOk="0" h="1099184" w="4584065">
                  <a:moveTo>
                    <a:pt x="4581291" y="1014514"/>
                  </a:moveTo>
                  <a:lnTo>
                    <a:pt x="4460060" y="1076627"/>
                  </a:lnTo>
                  <a:lnTo>
                    <a:pt x="4464473" y="1088636"/>
                  </a:lnTo>
                  <a:lnTo>
                    <a:pt x="4581724" y="1028562"/>
                  </a:lnTo>
                  <a:lnTo>
                    <a:pt x="4581291" y="1014514"/>
                  </a:lnTo>
                  <a:close/>
                </a:path>
                <a:path extrusionOk="0" h="1099184" w="4584065">
                  <a:moveTo>
                    <a:pt x="4579326" y="1001251"/>
                  </a:moveTo>
                  <a:lnTo>
                    <a:pt x="4457483" y="1063677"/>
                  </a:lnTo>
                  <a:lnTo>
                    <a:pt x="4460213" y="1076549"/>
                  </a:lnTo>
                  <a:lnTo>
                    <a:pt x="4582209" y="1014044"/>
                  </a:lnTo>
                  <a:lnTo>
                    <a:pt x="4579326" y="1001251"/>
                  </a:lnTo>
                  <a:close/>
                </a:path>
                <a:path extrusionOk="0" h="1099184" w="4584065">
                  <a:moveTo>
                    <a:pt x="4567872" y="992850"/>
                  </a:moveTo>
                  <a:lnTo>
                    <a:pt x="4456284" y="1050022"/>
                  </a:lnTo>
                  <a:lnTo>
                    <a:pt x="4462076" y="1061325"/>
                  </a:lnTo>
                  <a:lnTo>
                    <a:pt x="4575806" y="1003055"/>
                  </a:lnTo>
                  <a:lnTo>
                    <a:pt x="4567872" y="992850"/>
                  </a:lnTo>
                  <a:close/>
                </a:path>
                <a:path extrusionOk="0" h="1099184" w="4584065">
                  <a:moveTo>
                    <a:pt x="4573102" y="975900"/>
                  </a:moveTo>
                  <a:lnTo>
                    <a:pt x="4458606" y="1034562"/>
                  </a:lnTo>
                  <a:lnTo>
                    <a:pt x="4461030" y="1047591"/>
                  </a:lnTo>
                  <a:lnTo>
                    <a:pt x="4577515" y="987909"/>
                  </a:lnTo>
                  <a:lnTo>
                    <a:pt x="4573102" y="975900"/>
                  </a:lnTo>
                  <a:close/>
                </a:path>
                <a:path extrusionOk="0" h="1099184" w="4584065">
                  <a:moveTo>
                    <a:pt x="4570525" y="962951"/>
                  </a:moveTo>
                  <a:lnTo>
                    <a:pt x="4453427" y="1022946"/>
                  </a:lnTo>
                  <a:lnTo>
                    <a:pt x="4458300" y="1034719"/>
                  </a:lnTo>
                  <a:lnTo>
                    <a:pt x="4578765" y="972999"/>
                  </a:lnTo>
                  <a:lnTo>
                    <a:pt x="4570525" y="962951"/>
                  </a:lnTo>
                  <a:close/>
                </a:path>
                <a:path extrusionOk="0" h="1099184" w="4584065">
                  <a:moveTo>
                    <a:pt x="4571469" y="948197"/>
                  </a:moveTo>
                  <a:lnTo>
                    <a:pt x="4452688" y="1009055"/>
                  </a:lnTo>
                  <a:lnTo>
                    <a:pt x="4457560" y="1020828"/>
                  </a:lnTo>
                  <a:lnTo>
                    <a:pt x="4578485" y="958872"/>
                  </a:lnTo>
                  <a:lnTo>
                    <a:pt x="4571469" y="948197"/>
                  </a:lnTo>
                  <a:close/>
                </a:path>
                <a:path extrusionOk="0" h="1099184" w="4584065">
                  <a:moveTo>
                    <a:pt x="4569964" y="934698"/>
                  </a:moveTo>
                  <a:lnTo>
                    <a:pt x="4451489" y="995399"/>
                  </a:lnTo>
                  <a:lnTo>
                    <a:pt x="4457280" y="1006702"/>
                  </a:lnTo>
                  <a:lnTo>
                    <a:pt x="4575755" y="946001"/>
                  </a:lnTo>
                  <a:lnTo>
                    <a:pt x="4569964" y="934698"/>
                  </a:lnTo>
                  <a:close/>
                </a:path>
                <a:path extrusionOk="0" h="1099184" w="4584065">
                  <a:moveTo>
                    <a:pt x="4569683" y="920572"/>
                  </a:moveTo>
                  <a:lnTo>
                    <a:pt x="4451514" y="981116"/>
                  </a:lnTo>
                  <a:lnTo>
                    <a:pt x="4459295" y="991400"/>
                  </a:lnTo>
                  <a:lnTo>
                    <a:pt x="4574250" y="932502"/>
                  </a:lnTo>
                  <a:lnTo>
                    <a:pt x="4569683" y="920572"/>
                  </a:lnTo>
                  <a:close/>
                </a:path>
                <a:path extrusionOk="0" h="1099184" w="4584065">
                  <a:moveTo>
                    <a:pt x="4563586" y="909426"/>
                  </a:moveTo>
                  <a:lnTo>
                    <a:pt x="4448785" y="968245"/>
                  </a:lnTo>
                  <a:lnTo>
                    <a:pt x="4453810" y="979940"/>
                  </a:lnTo>
                  <a:lnTo>
                    <a:pt x="4569377" y="920729"/>
                  </a:lnTo>
                  <a:lnTo>
                    <a:pt x="4563586" y="909426"/>
                  </a:lnTo>
                  <a:close/>
                </a:path>
                <a:path extrusionOk="0" h="1099184" w="4584065">
                  <a:moveTo>
                    <a:pt x="4558153" y="869401"/>
                  </a:moveTo>
                  <a:lnTo>
                    <a:pt x="4443045" y="928376"/>
                  </a:lnTo>
                  <a:lnTo>
                    <a:pt x="4449448" y="939365"/>
                  </a:lnTo>
                  <a:lnTo>
                    <a:pt x="4446081" y="941091"/>
                  </a:lnTo>
                  <a:lnTo>
                    <a:pt x="4450621" y="967304"/>
                  </a:lnTo>
                  <a:lnTo>
                    <a:pt x="4568025" y="907152"/>
                  </a:lnTo>
                  <a:lnTo>
                    <a:pt x="4561163" y="896398"/>
                  </a:lnTo>
                  <a:lnTo>
                    <a:pt x="4569122" y="892320"/>
                  </a:lnTo>
                  <a:lnTo>
                    <a:pt x="4563944" y="880703"/>
                  </a:lnTo>
                  <a:lnTo>
                    <a:pt x="4558153" y="869401"/>
                  </a:lnTo>
                  <a:close/>
                </a:path>
                <a:path extrusionOk="0" h="1099184" w="4584065">
                  <a:moveTo>
                    <a:pt x="4557872" y="855274"/>
                  </a:moveTo>
                  <a:lnTo>
                    <a:pt x="4440927" y="915191"/>
                  </a:lnTo>
                  <a:lnTo>
                    <a:pt x="4447178" y="926259"/>
                  </a:lnTo>
                  <a:lnTo>
                    <a:pt x="4562745" y="867048"/>
                  </a:lnTo>
                  <a:lnTo>
                    <a:pt x="4557872" y="855274"/>
                  </a:lnTo>
                  <a:close/>
                </a:path>
                <a:path extrusionOk="0" h="1099184" w="4584065">
                  <a:moveTo>
                    <a:pt x="4551035" y="830238"/>
                  </a:moveTo>
                  <a:lnTo>
                    <a:pt x="4438989" y="887645"/>
                  </a:lnTo>
                  <a:lnTo>
                    <a:pt x="4439116" y="901849"/>
                  </a:lnTo>
                  <a:lnTo>
                    <a:pt x="4443376" y="913936"/>
                  </a:lnTo>
                  <a:lnTo>
                    <a:pt x="4559556" y="854412"/>
                  </a:lnTo>
                  <a:lnTo>
                    <a:pt x="4555448" y="842246"/>
                  </a:lnTo>
                  <a:lnTo>
                    <a:pt x="4556061" y="841932"/>
                  </a:lnTo>
                  <a:lnTo>
                    <a:pt x="4551035" y="830238"/>
                  </a:lnTo>
                  <a:close/>
                </a:path>
                <a:path extrusionOk="0" h="1099184" w="4584065">
                  <a:moveTo>
                    <a:pt x="4546009" y="818543"/>
                  </a:moveTo>
                  <a:lnTo>
                    <a:pt x="4434269" y="875793"/>
                  </a:lnTo>
                  <a:lnTo>
                    <a:pt x="4440060" y="887096"/>
                  </a:lnTo>
                  <a:lnTo>
                    <a:pt x="4553637" y="828904"/>
                  </a:lnTo>
                  <a:lnTo>
                    <a:pt x="4546009" y="818543"/>
                  </a:lnTo>
                  <a:close/>
                </a:path>
                <a:path extrusionOk="0" h="1099184" w="4584065">
                  <a:moveTo>
                    <a:pt x="4542846" y="791624"/>
                  </a:moveTo>
                  <a:lnTo>
                    <a:pt x="4429575" y="849658"/>
                  </a:lnTo>
                  <a:lnTo>
                    <a:pt x="4432546" y="862406"/>
                  </a:lnTo>
                  <a:lnTo>
                    <a:pt x="4436163" y="874822"/>
                  </a:lnTo>
                  <a:lnTo>
                    <a:pt x="4546622" y="818229"/>
                  </a:lnTo>
                  <a:lnTo>
                    <a:pt x="4542361" y="806142"/>
                  </a:lnTo>
                  <a:lnTo>
                    <a:pt x="4546494" y="804024"/>
                  </a:lnTo>
                  <a:lnTo>
                    <a:pt x="4542846" y="791624"/>
                  </a:lnTo>
                  <a:close/>
                </a:path>
                <a:path extrusionOk="0" h="1099184" w="4584065">
                  <a:moveTo>
                    <a:pt x="4536902" y="780399"/>
                  </a:moveTo>
                  <a:lnTo>
                    <a:pt x="4425162" y="837649"/>
                  </a:lnTo>
                  <a:lnTo>
                    <a:pt x="4430800" y="849031"/>
                  </a:lnTo>
                  <a:lnTo>
                    <a:pt x="4540703" y="792721"/>
                  </a:lnTo>
                  <a:lnTo>
                    <a:pt x="4536902" y="780399"/>
                  </a:lnTo>
                  <a:close/>
                </a:path>
                <a:path extrusionOk="0" h="1099184" w="4584065">
                  <a:moveTo>
                    <a:pt x="4533560" y="767841"/>
                  </a:moveTo>
                  <a:lnTo>
                    <a:pt x="4421054" y="825484"/>
                  </a:lnTo>
                  <a:lnTo>
                    <a:pt x="4425774" y="837336"/>
                  </a:lnTo>
                  <a:lnTo>
                    <a:pt x="4539504" y="779066"/>
                  </a:lnTo>
                  <a:lnTo>
                    <a:pt x="4533560" y="767841"/>
                  </a:lnTo>
                  <a:close/>
                </a:path>
                <a:path extrusionOk="0" h="1099184" w="4584065">
                  <a:moveTo>
                    <a:pt x="4530065" y="755362"/>
                  </a:moveTo>
                  <a:lnTo>
                    <a:pt x="4417866" y="812848"/>
                  </a:lnTo>
                  <a:lnTo>
                    <a:pt x="4422891" y="824543"/>
                  </a:lnTo>
                  <a:lnTo>
                    <a:pt x="4535703" y="766744"/>
                  </a:lnTo>
                  <a:lnTo>
                    <a:pt x="4530065" y="755362"/>
                  </a:lnTo>
                  <a:close/>
                </a:path>
                <a:path extrusionOk="0" h="1099184" w="4584065">
                  <a:moveTo>
                    <a:pt x="4517718" y="733149"/>
                  </a:moveTo>
                  <a:lnTo>
                    <a:pt x="4410570" y="788046"/>
                  </a:lnTo>
                  <a:lnTo>
                    <a:pt x="4414830" y="800133"/>
                  </a:lnTo>
                  <a:lnTo>
                    <a:pt x="4414524" y="800290"/>
                  </a:lnTo>
                  <a:lnTo>
                    <a:pt x="4419856" y="811828"/>
                  </a:lnTo>
                  <a:lnTo>
                    <a:pt x="4533433" y="753637"/>
                  </a:lnTo>
                  <a:lnTo>
                    <a:pt x="4527182" y="742569"/>
                  </a:lnTo>
                  <a:lnTo>
                    <a:pt x="4517718" y="733149"/>
                  </a:lnTo>
                  <a:close/>
                </a:path>
                <a:path extrusionOk="0" h="1099184" w="4584065">
                  <a:moveTo>
                    <a:pt x="4516519" y="719493"/>
                  </a:moveTo>
                  <a:lnTo>
                    <a:pt x="4404778" y="776744"/>
                  </a:lnTo>
                  <a:lnTo>
                    <a:pt x="4411029" y="787811"/>
                  </a:lnTo>
                  <a:lnTo>
                    <a:pt x="4522310" y="730796"/>
                  </a:lnTo>
                  <a:lnTo>
                    <a:pt x="4516519" y="719493"/>
                  </a:lnTo>
                  <a:close/>
                </a:path>
                <a:path extrusionOk="0" h="1099184" w="4584065">
                  <a:moveTo>
                    <a:pt x="4513483" y="706779"/>
                  </a:moveTo>
                  <a:lnTo>
                    <a:pt x="4402049" y="763872"/>
                  </a:lnTo>
                  <a:lnTo>
                    <a:pt x="4407840" y="775175"/>
                  </a:lnTo>
                  <a:lnTo>
                    <a:pt x="4518356" y="718552"/>
                  </a:lnTo>
                  <a:lnTo>
                    <a:pt x="4513483" y="706779"/>
                  </a:lnTo>
                  <a:close/>
                </a:path>
                <a:path extrusionOk="0" h="1099184" w="4584065">
                  <a:moveTo>
                    <a:pt x="4508304" y="695162"/>
                  </a:moveTo>
                  <a:lnTo>
                    <a:pt x="4397176" y="752099"/>
                  </a:lnTo>
                  <a:lnTo>
                    <a:pt x="4402202" y="763794"/>
                  </a:lnTo>
                  <a:lnTo>
                    <a:pt x="4513942" y="706543"/>
                  </a:lnTo>
                  <a:lnTo>
                    <a:pt x="4508304" y="695162"/>
                  </a:lnTo>
                  <a:close/>
                </a:path>
                <a:path extrusionOk="0" h="1099184" w="4584065">
                  <a:moveTo>
                    <a:pt x="4492921" y="660234"/>
                  </a:moveTo>
                  <a:lnTo>
                    <a:pt x="4382865" y="716622"/>
                  </a:lnTo>
                  <a:lnTo>
                    <a:pt x="4390339" y="727062"/>
                  </a:lnTo>
                  <a:lnTo>
                    <a:pt x="4388656" y="727925"/>
                  </a:lnTo>
                  <a:lnTo>
                    <a:pt x="4393069" y="739933"/>
                  </a:lnTo>
                  <a:lnTo>
                    <a:pt x="4393222" y="739855"/>
                  </a:lnTo>
                  <a:lnTo>
                    <a:pt x="4399319" y="751001"/>
                  </a:lnTo>
                  <a:lnTo>
                    <a:pt x="4508916" y="694848"/>
                  </a:lnTo>
                  <a:lnTo>
                    <a:pt x="4503432" y="683389"/>
                  </a:lnTo>
                  <a:lnTo>
                    <a:pt x="4497794" y="672007"/>
                  </a:lnTo>
                  <a:lnTo>
                    <a:pt x="4492921" y="660234"/>
                  </a:lnTo>
                  <a:close/>
                </a:path>
                <a:path extrusionOk="0" h="1099184" w="4584065">
                  <a:moveTo>
                    <a:pt x="4488967" y="647990"/>
                  </a:moveTo>
                  <a:lnTo>
                    <a:pt x="4377992" y="704848"/>
                  </a:lnTo>
                  <a:lnTo>
                    <a:pt x="4383324" y="716387"/>
                  </a:lnTo>
                  <a:lnTo>
                    <a:pt x="4493686" y="659842"/>
                  </a:lnTo>
                  <a:lnTo>
                    <a:pt x="4488967" y="647990"/>
                  </a:lnTo>
                  <a:close/>
                </a:path>
                <a:path extrusionOk="0" h="1099184" w="4584065">
                  <a:moveTo>
                    <a:pt x="4481951" y="637315"/>
                  </a:moveTo>
                  <a:lnTo>
                    <a:pt x="4373578" y="692840"/>
                  </a:lnTo>
                  <a:lnTo>
                    <a:pt x="4378604" y="704535"/>
                  </a:lnTo>
                  <a:lnTo>
                    <a:pt x="4488048" y="648461"/>
                  </a:lnTo>
                  <a:lnTo>
                    <a:pt x="4481951" y="637315"/>
                  </a:lnTo>
                  <a:close/>
                </a:path>
                <a:path extrusionOk="0" h="1099184" w="4584065">
                  <a:moveTo>
                    <a:pt x="4472793" y="627737"/>
                  </a:moveTo>
                  <a:lnTo>
                    <a:pt x="4368706" y="681066"/>
                  </a:lnTo>
                  <a:lnTo>
                    <a:pt x="4373119" y="693075"/>
                  </a:lnTo>
                  <a:lnTo>
                    <a:pt x="4477665" y="639511"/>
                  </a:lnTo>
                  <a:lnTo>
                    <a:pt x="4472793" y="627737"/>
                  </a:lnTo>
                  <a:close/>
                </a:path>
                <a:path extrusionOk="0" h="1099184" w="4584065">
                  <a:moveTo>
                    <a:pt x="4472134" y="613805"/>
                  </a:moveTo>
                  <a:lnTo>
                    <a:pt x="4360313" y="671097"/>
                  </a:lnTo>
                  <a:lnTo>
                    <a:pt x="4366716" y="682086"/>
                  </a:lnTo>
                  <a:lnTo>
                    <a:pt x="4477079" y="625541"/>
                  </a:lnTo>
                  <a:lnTo>
                    <a:pt x="4472134" y="613805"/>
                  </a:lnTo>
                  <a:close/>
                </a:path>
                <a:path extrusionOk="0" h="1099184" w="4584065">
                  <a:moveTo>
                    <a:pt x="4456057" y="579232"/>
                  </a:moveTo>
                  <a:lnTo>
                    <a:pt x="4344011" y="636639"/>
                  </a:lnTo>
                  <a:lnTo>
                    <a:pt x="4348884" y="648413"/>
                  </a:lnTo>
                  <a:lnTo>
                    <a:pt x="4351065" y="647295"/>
                  </a:lnTo>
                  <a:lnTo>
                    <a:pt x="4356971" y="658539"/>
                  </a:lnTo>
                  <a:lnTo>
                    <a:pt x="4362188" y="670136"/>
                  </a:lnTo>
                  <a:lnTo>
                    <a:pt x="4472550" y="613592"/>
                  </a:lnTo>
                  <a:lnTo>
                    <a:pt x="4466659" y="602340"/>
                  </a:lnTo>
                  <a:lnTo>
                    <a:pt x="4460165" y="591398"/>
                  </a:lnTo>
                  <a:lnTo>
                    <a:pt x="4456057" y="579232"/>
                  </a:lnTo>
                  <a:close/>
                </a:path>
                <a:path extrusionOk="0" h="1099184" w="4584065">
                  <a:moveTo>
                    <a:pt x="4449348" y="568400"/>
                  </a:moveTo>
                  <a:lnTo>
                    <a:pt x="4338373" y="625258"/>
                  </a:lnTo>
                  <a:lnTo>
                    <a:pt x="4344929" y="636169"/>
                  </a:lnTo>
                  <a:lnTo>
                    <a:pt x="4455598" y="579467"/>
                  </a:lnTo>
                  <a:lnTo>
                    <a:pt x="4449348" y="568400"/>
                  </a:lnTo>
                  <a:close/>
                </a:path>
                <a:path extrusionOk="0" h="1099184" w="4584065">
                  <a:moveTo>
                    <a:pt x="4441414" y="558195"/>
                  </a:moveTo>
                  <a:lnTo>
                    <a:pt x="4331970" y="614269"/>
                  </a:lnTo>
                  <a:lnTo>
                    <a:pt x="4337455" y="625729"/>
                  </a:lnTo>
                  <a:lnTo>
                    <a:pt x="4445215" y="570517"/>
                  </a:lnTo>
                  <a:lnTo>
                    <a:pt x="4441414" y="558195"/>
                  </a:lnTo>
                  <a:close/>
                </a:path>
                <a:path extrusionOk="0" h="1099184" w="4584065">
                  <a:moveTo>
                    <a:pt x="4432715" y="548382"/>
                  </a:moveTo>
                  <a:lnTo>
                    <a:pt x="4324954" y="603593"/>
                  </a:lnTo>
                  <a:lnTo>
                    <a:pt x="4331358" y="614583"/>
                  </a:lnTo>
                  <a:lnTo>
                    <a:pt x="4438659" y="559607"/>
                  </a:lnTo>
                  <a:lnTo>
                    <a:pt x="4432715" y="548382"/>
                  </a:lnTo>
                  <a:close/>
                </a:path>
                <a:path extrusionOk="0" h="1099184" w="4584065">
                  <a:moveTo>
                    <a:pt x="4431057" y="534962"/>
                  </a:moveTo>
                  <a:lnTo>
                    <a:pt x="4319010" y="592369"/>
                  </a:lnTo>
                  <a:lnTo>
                    <a:pt x="4323730" y="604221"/>
                  </a:lnTo>
                  <a:lnTo>
                    <a:pt x="4435011" y="547206"/>
                  </a:lnTo>
                  <a:lnTo>
                    <a:pt x="4431057" y="534962"/>
                  </a:lnTo>
                  <a:close/>
                </a:path>
                <a:path extrusionOk="0" h="1099184" w="4584065">
                  <a:moveTo>
                    <a:pt x="4420827" y="525933"/>
                  </a:moveTo>
                  <a:lnTo>
                    <a:pt x="4310005" y="582713"/>
                  </a:lnTo>
                  <a:lnTo>
                    <a:pt x="4316408" y="593702"/>
                  </a:lnTo>
                  <a:lnTo>
                    <a:pt x="4427536" y="536766"/>
                  </a:lnTo>
                  <a:lnTo>
                    <a:pt x="4420827" y="525933"/>
                  </a:lnTo>
                  <a:close/>
                </a:path>
                <a:path extrusionOk="0" h="1099184" w="4584065">
                  <a:moveTo>
                    <a:pt x="4401310" y="493123"/>
                  </a:moveTo>
                  <a:lnTo>
                    <a:pt x="4289264" y="550530"/>
                  </a:lnTo>
                  <a:lnTo>
                    <a:pt x="4296280" y="561205"/>
                  </a:lnTo>
                  <a:lnTo>
                    <a:pt x="4299494" y="559559"/>
                  </a:lnTo>
                  <a:lnTo>
                    <a:pt x="4304826" y="571097"/>
                  </a:lnTo>
                  <a:lnTo>
                    <a:pt x="4310311" y="582556"/>
                  </a:lnTo>
                  <a:lnTo>
                    <a:pt x="4420673" y="526012"/>
                  </a:lnTo>
                  <a:lnTo>
                    <a:pt x="4414576" y="514866"/>
                  </a:lnTo>
                  <a:lnTo>
                    <a:pt x="4412280" y="516042"/>
                  </a:lnTo>
                  <a:lnTo>
                    <a:pt x="4408173" y="503877"/>
                  </a:lnTo>
                  <a:lnTo>
                    <a:pt x="4401310" y="493123"/>
                  </a:lnTo>
                  <a:close/>
                </a:path>
                <a:path extrusionOk="0" h="1099184" w="4584065">
                  <a:moveTo>
                    <a:pt x="4393070" y="483075"/>
                  </a:moveTo>
                  <a:lnTo>
                    <a:pt x="4282249" y="539855"/>
                  </a:lnTo>
                  <a:lnTo>
                    <a:pt x="4288652" y="550844"/>
                  </a:lnTo>
                  <a:lnTo>
                    <a:pt x="4399780" y="493907"/>
                  </a:lnTo>
                  <a:lnTo>
                    <a:pt x="4393070" y="483075"/>
                  </a:lnTo>
                  <a:close/>
                </a:path>
                <a:path extrusionOk="0" h="1099184" w="4584065">
                  <a:moveTo>
                    <a:pt x="4379651" y="461410"/>
                  </a:moveTo>
                  <a:lnTo>
                    <a:pt x="4267605" y="518817"/>
                  </a:lnTo>
                  <a:lnTo>
                    <a:pt x="4272172" y="530748"/>
                  </a:lnTo>
                  <a:lnTo>
                    <a:pt x="4274774" y="529414"/>
                  </a:lnTo>
                  <a:lnTo>
                    <a:pt x="4280106" y="540953"/>
                  </a:lnTo>
                  <a:lnTo>
                    <a:pt x="4393683" y="482761"/>
                  </a:lnTo>
                  <a:lnTo>
                    <a:pt x="4379651" y="461410"/>
                  </a:lnTo>
                  <a:close/>
                </a:path>
                <a:path extrusionOk="0" h="1099184" w="4584065">
                  <a:moveTo>
                    <a:pt x="4346844" y="421140"/>
                  </a:moveTo>
                  <a:lnTo>
                    <a:pt x="4233671" y="479124"/>
                  </a:lnTo>
                  <a:lnTo>
                    <a:pt x="4248389" y="500123"/>
                  </a:lnTo>
                  <a:lnTo>
                    <a:pt x="4257114" y="509923"/>
                  </a:lnTo>
                  <a:lnTo>
                    <a:pt x="4264391" y="520464"/>
                  </a:lnTo>
                  <a:lnTo>
                    <a:pt x="4375672" y="463449"/>
                  </a:lnTo>
                  <a:lnTo>
                    <a:pt x="4372024" y="451048"/>
                  </a:lnTo>
                  <a:lnTo>
                    <a:pt x="4366207" y="454029"/>
                  </a:lnTo>
                  <a:lnTo>
                    <a:pt x="4360416" y="442726"/>
                  </a:lnTo>
                  <a:lnTo>
                    <a:pt x="4360110" y="442883"/>
                  </a:lnTo>
                  <a:lnTo>
                    <a:pt x="4353553" y="431972"/>
                  </a:lnTo>
                  <a:lnTo>
                    <a:pt x="4353707" y="431894"/>
                  </a:lnTo>
                  <a:lnTo>
                    <a:pt x="4346844" y="421140"/>
                  </a:lnTo>
                  <a:close/>
                </a:path>
                <a:path extrusionOk="0" h="1099184" w="4584065">
                  <a:moveTo>
                    <a:pt x="4338145" y="411327"/>
                  </a:moveTo>
                  <a:lnTo>
                    <a:pt x="4225639" y="468969"/>
                  </a:lnTo>
                  <a:lnTo>
                    <a:pt x="4231277" y="480351"/>
                  </a:lnTo>
                  <a:lnTo>
                    <a:pt x="4345007" y="422081"/>
                  </a:lnTo>
                  <a:lnTo>
                    <a:pt x="4338145" y="411327"/>
                  </a:lnTo>
                  <a:close/>
                </a:path>
                <a:path extrusionOk="0" h="1099184" w="4584065">
                  <a:moveTo>
                    <a:pt x="4328986" y="401749"/>
                  </a:moveTo>
                  <a:lnTo>
                    <a:pt x="4215830" y="459725"/>
                  </a:lnTo>
                  <a:lnTo>
                    <a:pt x="4223027" y="470308"/>
                  </a:lnTo>
                  <a:lnTo>
                    <a:pt x="4335083" y="412895"/>
                  </a:lnTo>
                  <a:lnTo>
                    <a:pt x="4328986" y="401749"/>
                  </a:lnTo>
                  <a:close/>
                </a:path>
                <a:path extrusionOk="0" h="1099184" w="4584065">
                  <a:moveTo>
                    <a:pt x="4321358" y="391388"/>
                  </a:moveTo>
                  <a:lnTo>
                    <a:pt x="4208087" y="449422"/>
                  </a:lnTo>
                  <a:lnTo>
                    <a:pt x="4214596" y="460358"/>
                  </a:lnTo>
                  <a:lnTo>
                    <a:pt x="4329905" y="401279"/>
                  </a:lnTo>
                  <a:lnTo>
                    <a:pt x="4321358" y="391388"/>
                  </a:lnTo>
                  <a:close/>
                </a:path>
                <a:path extrusionOk="0" h="1099184" w="4584065">
                  <a:moveTo>
                    <a:pt x="4312506" y="381653"/>
                  </a:moveTo>
                  <a:lnTo>
                    <a:pt x="4196327" y="441178"/>
                  </a:lnTo>
                  <a:lnTo>
                    <a:pt x="4204567" y="451226"/>
                  </a:lnTo>
                  <a:lnTo>
                    <a:pt x="4318603" y="392799"/>
                  </a:lnTo>
                  <a:lnTo>
                    <a:pt x="4312506" y="381653"/>
                  </a:lnTo>
                  <a:close/>
                </a:path>
                <a:path extrusionOk="0" h="1099184" w="4584065">
                  <a:moveTo>
                    <a:pt x="4302429" y="372546"/>
                  </a:moveTo>
                  <a:lnTo>
                    <a:pt x="4191148" y="429562"/>
                  </a:lnTo>
                  <a:lnTo>
                    <a:pt x="4197245" y="440708"/>
                  </a:lnTo>
                  <a:lnTo>
                    <a:pt x="4308832" y="383536"/>
                  </a:lnTo>
                  <a:lnTo>
                    <a:pt x="4302429" y="372546"/>
                  </a:lnTo>
                  <a:close/>
                </a:path>
                <a:path extrusionOk="0" h="1099184" w="4584065">
                  <a:moveTo>
                    <a:pt x="4294801" y="362185"/>
                  </a:moveTo>
                  <a:lnTo>
                    <a:pt x="4180612" y="420690"/>
                  </a:lnTo>
                  <a:lnTo>
                    <a:pt x="4186709" y="431836"/>
                  </a:lnTo>
                  <a:lnTo>
                    <a:pt x="4299980" y="373801"/>
                  </a:lnTo>
                  <a:lnTo>
                    <a:pt x="4294801" y="362185"/>
                  </a:lnTo>
                  <a:close/>
                </a:path>
                <a:path extrusionOk="0" h="1099184" w="4584065">
                  <a:moveTo>
                    <a:pt x="4286408" y="352215"/>
                  </a:moveTo>
                  <a:lnTo>
                    <a:pt x="4167167" y="413308"/>
                  </a:lnTo>
                  <a:lnTo>
                    <a:pt x="4175714" y="423200"/>
                  </a:lnTo>
                  <a:lnTo>
                    <a:pt x="4294036" y="362577"/>
                  </a:lnTo>
                  <a:lnTo>
                    <a:pt x="4286408" y="352215"/>
                  </a:lnTo>
                  <a:close/>
                </a:path>
                <a:path extrusionOk="0" h="1099184" w="4584065">
                  <a:moveTo>
                    <a:pt x="4277555" y="342481"/>
                  </a:moveTo>
                  <a:lnTo>
                    <a:pt x="4159846" y="402790"/>
                  </a:lnTo>
                  <a:lnTo>
                    <a:pt x="4167014" y="413387"/>
                  </a:lnTo>
                  <a:lnTo>
                    <a:pt x="4284418" y="353235"/>
                  </a:lnTo>
                  <a:lnTo>
                    <a:pt x="4277555" y="342481"/>
                  </a:lnTo>
                  <a:close/>
                </a:path>
                <a:path extrusionOk="0" h="1099184" w="4584065">
                  <a:moveTo>
                    <a:pt x="4267479" y="333374"/>
                  </a:moveTo>
                  <a:lnTo>
                    <a:pt x="4149156" y="393997"/>
                  </a:lnTo>
                  <a:lnTo>
                    <a:pt x="4156325" y="404594"/>
                  </a:lnTo>
                  <a:lnTo>
                    <a:pt x="4272963" y="344834"/>
                  </a:lnTo>
                  <a:lnTo>
                    <a:pt x="4267479" y="333374"/>
                  </a:lnTo>
                  <a:close/>
                </a:path>
                <a:path extrusionOk="0" h="1099184" w="4584065">
                  <a:moveTo>
                    <a:pt x="4247172" y="315238"/>
                  </a:moveTo>
                  <a:lnTo>
                    <a:pt x="4127472" y="376567"/>
                  </a:lnTo>
                  <a:lnTo>
                    <a:pt x="4135559" y="386693"/>
                  </a:lnTo>
                  <a:lnTo>
                    <a:pt x="4141835" y="383478"/>
                  </a:lnTo>
                  <a:lnTo>
                    <a:pt x="4148238" y="394467"/>
                  </a:lnTo>
                  <a:lnTo>
                    <a:pt x="4262733" y="335805"/>
                  </a:lnTo>
                  <a:lnTo>
                    <a:pt x="4258626" y="323640"/>
                  </a:lnTo>
                  <a:lnTo>
                    <a:pt x="4247172" y="315238"/>
                  </a:lnTo>
                  <a:close/>
                </a:path>
                <a:path extrusionOk="0" h="1099184" w="4584065">
                  <a:moveTo>
                    <a:pt x="4237248" y="306053"/>
                  </a:moveTo>
                  <a:lnTo>
                    <a:pt x="4118007" y="367146"/>
                  </a:lnTo>
                  <a:lnTo>
                    <a:pt x="4123798" y="378449"/>
                  </a:lnTo>
                  <a:lnTo>
                    <a:pt x="4242886" y="317434"/>
                  </a:lnTo>
                  <a:lnTo>
                    <a:pt x="4237248" y="306053"/>
                  </a:lnTo>
                  <a:close/>
                </a:path>
                <a:path extrusionOk="0" h="1099184" w="4584065">
                  <a:moveTo>
                    <a:pt x="4226865" y="297103"/>
                  </a:moveTo>
                  <a:lnTo>
                    <a:pt x="4107165" y="358432"/>
                  </a:lnTo>
                  <a:lnTo>
                    <a:pt x="4113874" y="369264"/>
                  </a:lnTo>
                  <a:lnTo>
                    <a:pt x="4234186" y="307622"/>
                  </a:lnTo>
                  <a:lnTo>
                    <a:pt x="4226865" y="297103"/>
                  </a:lnTo>
                  <a:close/>
                </a:path>
                <a:path extrusionOk="0" h="1099184" w="4584065">
                  <a:moveTo>
                    <a:pt x="4218012" y="287369"/>
                  </a:moveTo>
                  <a:lnTo>
                    <a:pt x="4097241" y="349246"/>
                  </a:lnTo>
                  <a:lnTo>
                    <a:pt x="4103032" y="360549"/>
                  </a:lnTo>
                  <a:lnTo>
                    <a:pt x="4223191" y="298985"/>
                  </a:lnTo>
                  <a:lnTo>
                    <a:pt x="4218012" y="287369"/>
                  </a:lnTo>
                  <a:close/>
                </a:path>
                <a:path extrusionOk="0" h="1099184" w="4584065">
                  <a:moveTo>
                    <a:pt x="4204874" y="279830"/>
                  </a:moveTo>
                  <a:lnTo>
                    <a:pt x="4085939" y="340767"/>
                  </a:lnTo>
                  <a:lnTo>
                    <a:pt x="4091730" y="352069"/>
                  </a:lnTo>
                  <a:lnTo>
                    <a:pt x="4209900" y="291525"/>
                  </a:lnTo>
                  <a:lnTo>
                    <a:pt x="4204874" y="279830"/>
                  </a:lnTo>
                  <a:close/>
                </a:path>
                <a:path extrusionOk="0" h="1099184" w="4584065">
                  <a:moveTo>
                    <a:pt x="4196296" y="269955"/>
                  </a:moveTo>
                  <a:lnTo>
                    <a:pt x="4073872" y="332679"/>
                  </a:lnTo>
                  <a:lnTo>
                    <a:pt x="4082266" y="342649"/>
                  </a:lnTo>
                  <a:lnTo>
                    <a:pt x="4202272" y="281164"/>
                  </a:lnTo>
                  <a:lnTo>
                    <a:pt x="4196296" y="269955"/>
                  </a:lnTo>
                  <a:close/>
                </a:path>
                <a:path extrusionOk="0" h="1099184" w="4584065">
                  <a:moveTo>
                    <a:pt x="4185373" y="261282"/>
                  </a:moveTo>
                  <a:lnTo>
                    <a:pt x="4067010" y="321925"/>
                  </a:lnTo>
                  <a:lnTo>
                    <a:pt x="4072801" y="333228"/>
                  </a:lnTo>
                  <a:lnTo>
                    <a:pt x="4194089" y="271086"/>
                  </a:lnTo>
                  <a:lnTo>
                    <a:pt x="4185373" y="261282"/>
                  </a:lnTo>
                  <a:close/>
                </a:path>
                <a:path extrusionOk="0" h="1099184" w="4584065">
                  <a:moveTo>
                    <a:pt x="4174643" y="252509"/>
                  </a:moveTo>
                  <a:lnTo>
                    <a:pt x="4049739" y="316504"/>
                  </a:lnTo>
                  <a:lnTo>
                    <a:pt x="4057061" y="327023"/>
                  </a:lnTo>
                  <a:lnTo>
                    <a:pt x="4182271" y="262871"/>
                  </a:lnTo>
                  <a:lnTo>
                    <a:pt x="4174643" y="252509"/>
                  </a:lnTo>
                  <a:close/>
                </a:path>
                <a:path extrusionOk="0" h="1099184" w="4584065">
                  <a:moveTo>
                    <a:pt x="4161045" y="245206"/>
                  </a:moveTo>
                  <a:lnTo>
                    <a:pt x="4041805" y="306300"/>
                  </a:lnTo>
                  <a:lnTo>
                    <a:pt x="4048361" y="317210"/>
                  </a:lnTo>
                  <a:lnTo>
                    <a:pt x="4171275" y="254235"/>
                  </a:lnTo>
                  <a:lnTo>
                    <a:pt x="4161045" y="245206"/>
                  </a:lnTo>
                  <a:close/>
                </a:path>
                <a:path extrusionOk="0" h="1099184" w="4584065">
                  <a:moveTo>
                    <a:pt x="4149591" y="236805"/>
                  </a:moveTo>
                  <a:lnTo>
                    <a:pt x="4026677" y="299781"/>
                  </a:lnTo>
                  <a:lnTo>
                    <a:pt x="4037213" y="308652"/>
                  </a:lnTo>
                  <a:lnTo>
                    <a:pt x="4155994" y="247794"/>
                  </a:lnTo>
                  <a:lnTo>
                    <a:pt x="4149591" y="236805"/>
                  </a:lnTo>
                  <a:close/>
                </a:path>
                <a:path extrusionOk="0" h="1099184" w="4584065">
                  <a:moveTo>
                    <a:pt x="4140738" y="227071"/>
                  </a:moveTo>
                  <a:lnTo>
                    <a:pt x="4014457" y="291772"/>
                  </a:lnTo>
                  <a:lnTo>
                    <a:pt x="4021319" y="302526"/>
                  </a:lnTo>
                  <a:lnTo>
                    <a:pt x="4146836" y="238217"/>
                  </a:lnTo>
                  <a:lnTo>
                    <a:pt x="4140738" y="227071"/>
                  </a:lnTo>
                  <a:close/>
                </a:path>
                <a:path extrusionOk="0" h="1099184" w="4584065">
                  <a:moveTo>
                    <a:pt x="4126988" y="219846"/>
                  </a:moveTo>
                  <a:lnTo>
                    <a:pt x="4002390" y="283684"/>
                  </a:lnTo>
                  <a:lnTo>
                    <a:pt x="4008946" y="294595"/>
                  </a:lnTo>
                  <a:lnTo>
                    <a:pt x="4135993" y="229502"/>
                  </a:lnTo>
                  <a:lnTo>
                    <a:pt x="4126988" y="219846"/>
                  </a:lnTo>
                  <a:close/>
                </a:path>
                <a:path extrusionOk="0" h="1099184" w="4584065">
                  <a:moveTo>
                    <a:pt x="4118135" y="210112"/>
                  </a:moveTo>
                  <a:lnTo>
                    <a:pt x="3988027" y="276773"/>
                  </a:lnTo>
                  <a:lnTo>
                    <a:pt x="3995808" y="287057"/>
                  </a:lnTo>
                  <a:lnTo>
                    <a:pt x="4123314" y="221728"/>
                  </a:lnTo>
                  <a:lnTo>
                    <a:pt x="4118135" y="210112"/>
                  </a:lnTo>
                  <a:close/>
                </a:path>
                <a:path extrusionOk="0" h="1099184" w="4584065">
                  <a:moveTo>
                    <a:pt x="4104232" y="202966"/>
                  </a:moveTo>
                  <a:lnTo>
                    <a:pt x="3973205" y="270098"/>
                  </a:lnTo>
                  <a:lnTo>
                    <a:pt x="3980680" y="280538"/>
                  </a:lnTo>
                  <a:lnTo>
                    <a:pt x="4111707" y="213406"/>
                  </a:lnTo>
                  <a:lnTo>
                    <a:pt x="4104232" y="202966"/>
                  </a:lnTo>
                  <a:close/>
                </a:path>
                <a:path extrusionOk="0" h="1099184" w="4584065">
                  <a:moveTo>
                    <a:pt x="4082522" y="199819"/>
                  </a:moveTo>
                  <a:lnTo>
                    <a:pt x="3961903" y="261618"/>
                  </a:lnTo>
                  <a:lnTo>
                    <a:pt x="3967694" y="272921"/>
                  </a:lnTo>
                  <a:lnTo>
                    <a:pt x="4092139" y="209161"/>
                  </a:lnTo>
                  <a:lnTo>
                    <a:pt x="4082522" y="199819"/>
                  </a:lnTo>
                  <a:close/>
                </a:path>
                <a:path extrusionOk="0" h="1099184" w="4584065">
                  <a:moveTo>
                    <a:pt x="4092012" y="194957"/>
                  </a:moveTo>
                  <a:lnTo>
                    <a:pt x="4090481" y="195741"/>
                  </a:lnTo>
                  <a:lnTo>
                    <a:pt x="4092139" y="209161"/>
                  </a:lnTo>
                  <a:lnTo>
                    <a:pt x="4098874" y="205710"/>
                  </a:lnTo>
                  <a:lnTo>
                    <a:pt x="4092012" y="194957"/>
                  </a:lnTo>
                  <a:close/>
                </a:path>
                <a:path extrusionOk="0" h="1099184" w="4584065">
                  <a:moveTo>
                    <a:pt x="4081016" y="186320"/>
                  </a:moveTo>
                  <a:lnTo>
                    <a:pt x="3946928" y="255021"/>
                  </a:lnTo>
                  <a:lnTo>
                    <a:pt x="3953638" y="265853"/>
                  </a:lnTo>
                  <a:lnTo>
                    <a:pt x="4085277" y="198407"/>
                  </a:lnTo>
                  <a:lnTo>
                    <a:pt x="4081016" y="186320"/>
                  </a:lnTo>
                  <a:close/>
                </a:path>
                <a:path extrusionOk="0" h="1099184" w="4584065">
                  <a:moveTo>
                    <a:pt x="4069409" y="177998"/>
                  </a:moveTo>
                  <a:lnTo>
                    <a:pt x="3935627" y="246541"/>
                  </a:lnTo>
                  <a:lnTo>
                    <a:pt x="3941418" y="257844"/>
                  </a:lnTo>
                  <a:lnTo>
                    <a:pt x="4074128" y="189849"/>
                  </a:lnTo>
                  <a:lnTo>
                    <a:pt x="4069409" y="177998"/>
                  </a:lnTo>
                  <a:close/>
                </a:path>
                <a:path extrusionOk="0" h="1099184" w="4584065">
                  <a:moveTo>
                    <a:pt x="4052444" y="172420"/>
                  </a:moveTo>
                  <a:lnTo>
                    <a:pt x="3920652" y="239944"/>
                  </a:lnTo>
                  <a:lnTo>
                    <a:pt x="3926443" y="251247"/>
                  </a:lnTo>
                  <a:lnTo>
                    <a:pt x="4058541" y="183566"/>
                  </a:lnTo>
                  <a:lnTo>
                    <a:pt x="4052444" y="172420"/>
                  </a:lnTo>
                  <a:close/>
                </a:path>
                <a:path extrusionOk="0" h="1099184" w="4584065">
                  <a:moveTo>
                    <a:pt x="4040989" y="164019"/>
                  </a:moveTo>
                  <a:lnTo>
                    <a:pt x="3906748" y="232798"/>
                  </a:lnTo>
                  <a:lnTo>
                    <a:pt x="3913304" y="243708"/>
                  </a:lnTo>
                  <a:lnTo>
                    <a:pt x="4047239" y="175086"/>
                  </a:lnTo>
                  <a:lnTo>
                    <a:pt x="4040989" y="164019"/>
                  </a:lnTo>
                  <a:close/>
                </a:path>
                <a:path extrusionOk="0" h="1099184" w="4584065">
                  <a:moveTo>
                    <a:pt x="4025402" y="157735"/>
                  </a:moveTo>
                  <a:lnTo>
                    <a:pt x="3889630" y="227298"/>
                  </a:lnTo>
                  <a:lnTo>
                    <a:pt x="3896951" y="237817"/>
                  </a:lnTo>
                  <a:lnTo>
                    <a:pt x="4037009" y="166058"/>
                  </a:lnTo>
                  <a:lnTo>
                    <a:pt x="4025402" y="157735"/>
                  </a:lnTo>
                  <a:close/>
                </a:path>
                <a:path extrusionOk="0" h="1099184" w="4584065">
                  <a:moveTo>
                    <a:pt x="4016549" y="148001"/>
                  </a:moveTo>
                  <a:lnTo>
                    <a:pt x="3876491" y="219760"/>
                  </a:lnTo>
                  <a:lnTo>
                    <a:pt x="3883507" y="230435"/>
                  </a:lnTo>
                  <a:lnTo>
                    <a:pt x="4022953" y="158990"/>
                  </a:lnTo>
                  <a:lnTo>
                    <a:pt x="4016549" y="148001"/>
                  </a:lnTo>
                  <a:close/>
                </a:path>
                <a:path extrusionOk="0" h="1099184" w="4584065">
                  <a:moveTo>
                    <a:pt x="3983789" y="136246"/>
                  </a:moveTo>
                  <a:lnTo>
                    <a:pt x="3850980" y="204291"/>
                  </a:lnTo>
                  <a:lnTo>
                    <a:pt x="3858608" y="214653"/>
                  </a:lnTo>
                  <a:lnTo>
                    <a:pt x="3865777" y="225250"/>
                  </a:lnTo>
                  <a:lnTo>
                    <a:pt x="4009814" y="151451"/>
                  </a:lnTo>
                  <a:lnTo>
                    <a:pt x="3999879" y="142272"/>
                  </a:lnTo>
                  <a:lnTo>
                    <a:pt x="3994514" y="145021"/>
                  </a:lnTo>
                  <a:lnTo>
                    <a:pt x="3983789" y="136246"/>
                  </a:lnTo>
                  <a:close/>
                </a:path>
                <a:path extrusionOk="0" h="1099184" w="4584065">
                  <a:moveTo>
                    <a:pt x="3972848" y="127581"/>
                  </a:moveTo>
                  <a:lnTo>
                    <a:pt x="3825290" y="203183"/>
                  </a:lnTo>
                  <a:lnTo>
                    <a:pt x="3838888" y="210486"/>
                  </a:lnTo>
                  <a:lnTo>
                    <a:pt x="3979864" y="138257"/>
                  </a:lnTo>
                  <a:lnTo>
                    <a:pt x="3972848" y="127581"/>
                  </a:lnTo>
                  <a:close/>
                </a:path>
                <a:path extrusionOk="0" h="1099184" w="4584065">
                  <a:moveTo>
                    <a:pt x="3956190" y="121847"/>
                  </a:moveTo>
                  <a:lnTo>
                    <a:pt x="3812152" y="195645"/>
                  </a:lnTo>
                  <a:lnTo>
                    <a:pt x="3819320" y="206242"/>
                  </a:lnTo>
                  <a:lnTo>
                    <a:pt x="3962899" y="132679"/>
                  </a:lnTo>
                  <a:lnTo>
                    <a:pt x="3956190" y="121847"/>
                  </a:lnTo>
                  <a:close/>
                </a:path>
                <a:path extrusionOk="0" h="1099184" w="4584065">
                  <a:moveTo>
                    <a:pt x="3944276" y="113681"/>
                  </a:moveTo>
                  <a:lnTo>
                    <a:pt x="3799779" y="187714"/>
                  </a:lnTo>
                  <a:lnTo>
                    <a:pt x="3806641" y="198468"/>
                  </a:lnTo>
                  <a:lnTo>
                    <a:pt x="3951751" y="124121"/>
                  </a:lnTo>
                  <a:lnTo>
                    <a:pt x="3944276" y="113681"/>
                  </a:lnTo>
                  <a:close/>
                </a:path>
                <a:path extrusionOk="0" h="1099184" w="4584065">
                  <a:moveTo>
                    <a:pt x="3922008" y="110820"/>
                  </a:moveTo>
                  <a:lnTo>
                    <a:pt x="3776691" y="185273"/>
                  </a:lnTo>
                  <a:lnTo>
                    <a:pt x="3782482" y="196576"/>
                  </a:lnTo>
                  <a:lnTo>
                    <a:pt x="3931628" y="120161"/>
                  </a:lnTo>
                  <a:lnTo>
                    <a:pt x="3922008" y="110820"/>
                  </a:lnTo>
                  <a:close/>
                </a:path>
                <a:path extrusionOk="0" h="1099184" w="4584065">
                  <a:moveTo>
                    <a:pt x="3909274" y="103074"/>
                  </a:moveTo>
                  <a:lnTo>
                    <a:pt x="3763400" y="177813"/>
                  </a:lnTo>
                  <a:lnTo>
                    <a:pt x="3770109" y="188646"/>
                  </a:lnTo>
                  <a:lnTo>
                    <a:pt x="3915984" y="113907"/>
                  </a:lnTo>
                  <a:lnTo>
                    <a:pt x="3909274" y="103074"/>
                  </a:lnTo>
                  <a:close/>
                </a:path>
                <a:path extrusionOk="0" h="1099184" w="4584065">
                  <a:moveTo>
                    <a:pt x="3915856" y="99702"/>
                  </a:moveTo>
                  <a:lnTo>
                    <a:pt x="3919198" y="112260"/>
                  </a:lnTo>
                  <a:lnTo>
                    <a:pt x="3921953" y="110848"/>
                  </a:lnTo>
                  <a:lnTo>
                    <a:pt x="3915856" y="99702"/>
                  </a:lnTo>
                  <a:close/>
                </a:path>
                <a:path extrusionOk="0" h="1099184" w="4584065">
                  <a:moveTo>
                    <a:pt x="3891850" y="97732"/>
                  </a:moveTo>
                  <a:lnTo>
                    <a:pt x="3744138" y="173412"/>
                  </a:lnTo>
                  <a:lnTo>
                    <a:pt x="3751460" y="183931"/>
                  </a:lnTo>
                  <a:lnTo>
                    <a:pt x="3905447" y="105035"/>
                  </a:lnTo>
                  <a:lnTo>
                    <a:pt x="3891850" y="97732"/>
                  </a:lnTo>
                  <a:close/>
                </a:path>
                <a:path extrusionOk="0" h="1099184" w="4584065">
                  <a:moveTo>
                    <a:pt x="3880548" y="89252"/>
                  </a:moveTo>
                  <a:lnTo>
                    <a:pt x="3726255" y="168305"/>
                  </a:lnTo>
                  <a:lnTo>
                    <a:pt x="3733577" y="178823"/>
                  </a:lnTo>
                  <a:lnTo>
                    <a:pt x="3887717" y="99849"/>
                  </a:lnTo>
                  <a:lnTo>
                    <a:pt x="3880548" y="89252"/>
                  </a:lnTo>
                  <a:close/>
                </a:path>
                <a:path extrusionOk="0" h="1099184" w="4584065">
                  <a:moveTo>
                    <a:pt x="3863736" y="83596"/>
                  </a:moveTo>
                  <a:lnTo>
                    <a:pt x="3707912" y="163433"/>
                  </a:lnTo>
                  <a:lnTo>
                    <a:pt x="3714163" y="174500"/>
                  </a:lnTo>
                  <a:lnTo>
                    <a:pt x="3869527" y="94899"/>
                  </a:lnTo>
                  <a:lnTo>
                    <a:pt x="3863736" y="83596"/>
                  </a:lnTo>
                  <a:close/>
                </a:path>
                <a:path extrusionOk="0" h="1099184" w="4584065">
                  <a:moveTo>
                    <a:pt x="3843863" y="79508"/>
                  </a:moveTo>
                  <a:lnTo>
                    <a:pt x="3686355" y="160208"/>
                  </a:lnTo>
                  <a:lnTo>
                    <a:pt x="3693524" y="170805"/>
                  </a:lnTo>
                  <a:lnTo>
                    <a:pt x="3849654" y="90811"/>
                  </a:lnTo>
                  <a:lnTo>
                    <a:pt x="3843863" y="79508"/>
                  </a:lnTo>
                  <a:close/>
                </a:path>
                <a:path extrusionOk="0" h="1099184" w="4584065">
                  <a:moveTo>
                    <a:pt x="3828888" y="72911"/>
                  </a:moveTo>
                  <a:lnTo>
                    <a:pt x="3672145" y="153218"/>
                  </a:lnTo>
                  <a:lnTo>
                    <a:pt x="3677936" y="164521"/>
                  </a:lnTo>
                  <a:lnTo>
                    <a:pt x="3834679" y="84214"/>
                  </a:lnTo>
                  <a:lnTo>
                    <a:pt x="3828888" y="72911"/>
                  </a:lnTo>
                  <a:close/>
                </a:path>
                <a:path extrusionOk="0" h="1099184" w="4584065">
                  <a:moveTo>
                    <a:pt x="3815597" y="65451"/>
                  </a:moveTo>
                  <a:lnTo>
                    <a:pt x="3659160" y="145602"/>
                  </a:lnTo>
                  <a:lnTo>
                    <a:pt x="3665870" y="156434"/>
                  </a:lnTo>
                  <a:lnTo>
                    <a:pt x="3820469" y="77224"/>
                  </a:lnTo>
                  <a:lnTo>
                    <a:pt x="3815597" y="65451"/>
                  </a:lnTo>
                  <a:close/>
                </a:path>
                <a:path extrusionOk="0" h="1099184" w="4584065">
                  <a:moveTo>
                    <a:pt x="3632705" y="144886"/>
                  </a:moveTo>
                  <a:lnTo>
                    <a:pt x="3627654" y="147474"/>
                  </a:lnTo>
                  <a:lnTo>
                    <a:pt x="3634363" y="158306"/>
                  </a:lnTo>
                  <a:lnTo>
                    <a:pt x="3632705" y="144886"/>
                  </a:lnTo>
                  <a:close/>
                </a:path>
                <a:path extrusionOk="0" h="1099184" w="4584065">
                  <a:moveTo>
                    <a:pt x="3795264" y="61599"/>
                  </a:moveTo>
                  <a:lnTo>
                    <a:pt x="3636685" y="142847"/>
                  </a:lnTo>
                  <a:lnTo>
                    <a:pt x="3643547" y="153601"/>
                  </a:lnTo>
                  <a:lnTo>
                    <a:pt x="3804729" y="71019"/>
                  </a:lnTo>
                  <a:lnTo>
                    <a:pt x="3795264" y="61599"/>
                  </a:lnTo>
                  <a:close/>
                </a:path>
                <a:path extrusionOk="0" h="1099184" w="4584065">
                  <a:moveTo>
                    <a:pt x="3774931" y="57746"/>
                  </a:moveTo>
                  <a:lnTo>
                    <a:pt x="3609923" y="142288"/>
                  </a:lnTo>
                  <a:lnTo>
                    <a:pt x="3614796" y="154062"/>
                  </a:lnTo>
                  <a:lnTo>
                    <a:pt x="3779804" y="69519"/>
                  </a:lnTo>
                  <a:lnTo>
                    <a:pt x="3774931" y="57746"/>
                  </a:lnTo>
                  <a:close/>
                </a:path>
                <a:path extrusionOk="0" h="1099184" w="4584065">
                  <a:moveTo>
                    <a:pt x="3779370" y="55472"/>
                  </a:moveTo>
                  <a:lnTo>
                    <a:pt x="3776615" y="56883"/>
                  </a:lnTo>
                  <a:lnTo>
                    <a:pt x="3780569" y="69127"/>
                  </a:lnTo>
                  <a:lnTo>
                    <a:pt x="3786233" y="66226"/>
                  </a:lnTo>
                  <a:lnTo>
                    <a:pt x="3779370" y="55472"/>
                  </a:lnTo>
                  <a:close/>
                </a:path>
                <a:path extrusionOk="0" h="1099184" w="4584065">
                  <a:moveTo>
                    <a:pt x="3761487" y="50365"/>
                  </a:moveTo>
                  <a:lnTo>
                    <a:pt x="3593111" y="136632"/>
                  </a:lnTo>
                  <a:lnTo>
                    <a:pt x="3600433" y="147151"/>
                  </a:lnTo>
                  <a:lnTo>
                    <a:pt x="3767584" y="61510"/>
                  </a:lnTo>
                  <a:lnTo>
                    <a:pt x="3761487" y="50365"/>
                  </a:lnTo>
                  <a:close/>
                </a:path>
                <a:path extrusionOk="0" h="1099184" w="4584065">
                  <a:moveTo>
                    <a:pt x="3741001" y="46591"/>
                  </a:moveTo>
                  <a:lnTo>
                    <a:pt x="3560686" y="138975"/>
                  </a:lnTo>
                  <a:lnTo>
                    <a:pt x="3572753" y="147063"/>
                  </a:lnTo>
                  <a:lnTo>
                    <a:pt x="3748170" y="57188"/>
                  </a:lnTo>
                  <a:lnTo>
                    <a:pt x="3741001" y="46591"/>
                  </a:lnTo>
                  <a:close/>
                </a:path>
                <a:path extrusionOk="0" h="1099184" w="4584065">
                  <a:moveTo>
                    <a:pt x="3716230" y="45012"/>
                  </a:moveTo>
                  <a:lnTo>
                    <a:pt x="3552905" y="128692"/>
                  </a:lnTo>
                  <a:lnTo>
                    <a:pt x="3559462" y="139603"/>
                  </a:lnTo>
                  <a:lnTo>
                    <a:pt x="3724011" y="55296"/>
                  </a:lnTo>
                  <a:lnTo>
                    <a:pt x="3716230" y="45012"/>
                  </a:lnTo>
                  <a:close/>
                </a:path>
                <a:path extrusionOk="0" h="1099184" w="4584065">
                  <a:moveTo>
                    <a:pt x="3701408" y="38337"/>
                  </a:moveTo>
                  <a:lnTo>
                    <a:pt x="3523235" y="129624"/>
                  </a:lnTo>
                  <a:lnTo>
                    <a:pt x="3531169" y="139828"/>
                  </a:lnTo>
                  <a:lnTo>
                    <a:pt x="3707199" y="49639"/>
                  </a:lnTo>
                  <a:lnTo>
                    <a:pt x="3701408" y="38337"/>
                  </a:lnTo>
                  <a:close/>
                </a:path>
                <a:path extrusionOk="0" h="1099184" w="4584065">
                  <a:moveTo>
                    <a:pt x="3683830" y="33073"/>
                  </a:moveTo>
                  <a:lnTo>
                    <a:pt x="3499076" y="127732"/>
                  </a:lnTo>
                  <a:lnTo>
                    <a:pt x="3504867" y="139035"/>
                  </a:lnTo>
                  <a:lnTo>
                    <a:pt x="3690234" y="44062"/>
                  </a:lnTo>
                  <a:lnTo>
                    <a:pt x="3683830" y="33073"/>
                  </a:lnTo>
                  <a:close/>
                </a:path>
                <a:path extrusionOk="0" h="1099184" w="4584065">
                  <a:moveTo>
                    <a:pt x="3656763" y="32671"/>
                  </a:moveTo>
                  <a:lnTo>
                    <a:pt x="3478131" y="124193"/>
                  </a:lnTo>
                  <a:lnTo>
                    <a:pt x="3489892" y="132437"/>
                  </a:lnTo>
                  <a:lnTo>
                    <a:pt x="3669595" y="40366"/>
                  </a:lnTo>
                  <a:lnTo>
                    <a:pt x="3656763" y="32671"/>
                  </a:lnTo>
                  <a:close/>
                </a:path>
                <a:path extrusionOk="0" h="1099184" w="4584065">
                  <a:moveTo>
                    <a:pt x="3452135" y="123242"/>
                  </a:moveTo>
                  <a:lnTo>
                    <a:pt x="3446166" y="126301"/>
                  </a:lnTo>
                  <a:lnTo>
                    <a:pt x="3454559" y="136270"/>
                  </a:lnTo>
                  <a:lnTo>
                    <a:pt x="3456855" y="135094"/>
                  </a:lnTo>
                  <a:lnTo>
                    <a:pt x="3452135" y="123242"/>
                  </a:lnTo>
                  <a:close/>
                </a:path>
                <a:path extrusionOk="0" h="1099184" w="4584065">
                  <a:moveTo>
                    <a:pt x="3641481" y="26230"/>
                  </a:moveTo>
                  <a:lnTo>
                    <a:pt x="3452594" y="123007"/>
                  </a:lnTo>
                  <a:lnTo>
                    <a:pt x="3458385" y="134310"/>
                  </a:lnTo>
                  <a:lnTo>
                    <a:pt x="3646660" y="37847"/>
                  </a:lnTo>
                  <a:lnTo>
                    <a:pt x="3641481" y="26230"/>
                  </a:lnTo>
                  <a:close/>
                </a:path>
                <a:path extrusionOk="0" h="1099184" w="4584065">
                  <a:moveTo>
                    <a:pt x="3616863" y="24574"/>
                  </a:moveTo>
                  <a:lnTo>
                    <a:pt x="3421088" y="124880"/>
                  </a:lnTo>
                  <a:lnTo>
                    <a:pt x="3440043" y="129438"/>
                  </a:lnTo>
                  <a:lnTo>
                    <a:pt x="3625256" y="34543"/>
                  </a:lnTo>
                  <a:lnTo>
                    <a:pt x="3616863" y="24574"/>
                  </a:lnTo>
                  <a:close/>
                </a:path>
                <a:path extrusionOk="0" h="1099184" w="4584065">
                  <a:moveTo>
                    <a:pt x="3401521" y="120635"/>
                  </a:moveTo>
                  <a:lnTo>
                    <a:pt x="3398918" y="121968"/>
                  </a:lnTo>
                  <a:lnTo>
                    <a:pt x="3406546" y="132330"/>
                  </a:lnTo>
                  <a:lnTo>
                    <a:pt x="3401521" y="120635"/>
                  </a:lnTo>
                  <a:close/>
                </a:path>
                <a:path extrusionOk="0" h="1099184" w="4584065">
                  <a:moveTo>
                    <a:pt x="3595459" y="21270"/>
                  </a:moveTo>
                  <a:lnTo>
                    <a:pt x="3403511" y="119616"/>
                  </a:lnTo>
                  <a:lnTo>
                    <a:pt x="3410220" y="130448"/>
                  </a:lnTo>
                  <a:lnTo>
                    <a:pt x="3602627" y="31867"/>
                  </a:lnTo>
                  <a:lnTo>
                    <a:pt x="3595459" y="21270"/>
                  </a:lnTo>
                  <a:close/>
                </a:path>
                <a:path extrusionOk="0" h="1099184" w="4584065">
                  <a:moveTo>
                    <a:pt x="3577269" y="16320"/>
                  </a:moveTo>
                  <a:lnTo>
                    <a:pt x="3372769" y="121096"/>
                  </a:lnTo>
                  <a:lnTo>
                    <a:pt x="3378560" y="132399"/>
                  </a:lnTo>
                  <a:lnTo>
                    <a:pt x="3583519" y="27388"/>
                  </a:lnTo>
                  <a:lnTo>
                    <a:pt x="3577269" y="16320"/>
                  </a:lnTo>
                  <a:close/>
                </a:path>
                <a:path extrusionOk="0" h="1099184" w="4584065">
                  <a:moveTo>
                    <a:pt x="3552498" y="14742"/>
                  </a:moveTo>
                  <a:lnTo>
                    <a:pt x="3338048" y="124616"/>
                  </a:lnTo>
                  <a:lnTo>
                    <a:pt x="3343227" y="136232"/>
                  </a:lnTo>
                  <a:lnTo>
                    <a:pt x="3558595" y="25888"/>
                  </a:lnTo>
                  <a:lnTo>
                    <a:pt x="3552498" y="14742"/>
                  </a:lnTo>
                  <a:close/>
                </a:path>
                <a:path extrusionOk="0" h="1099184" w="4584065">
                  <a:moveTo>
                    <a:pt x="3313430" y="122959"/>
                  </a:moveTo>
                  <a:lnTo>
                    <a:pt x="3310521" y="124449"/>
                  </a:lnTo>
                  <a:lnTo>
                    <a:pt x="3315700" y="136066"/>
                  </a:lnTo>
                  <a:lnTo>
                    <a:pt x="3319221" y="134262"/>
                  </a:lnTo>
                  <a:lnTo>
                    <a:pt x="3313430" y="122959"/>
                  </a:lnTo>
                  <a:close/>
                </a:path>
                <a:path extrusionOk="0" h="1099184" w="4584065">
                  <a:moveTo>
                    <a:pt x="3526502" y="13791"/>
                  </a:moveTo>
                  <a:lnTo>
                    <a:pt x="3316185" y="121547"/>
                  </a:lnTo>
                  <a:lnTo>
                    <a:pt x="3326568" y="130497"/>
                  </a:lnTo>
                  <a:lnTo>
                    <a:pt x="3532293" y="25094"/>
                  </a:lnTo>
                  <a:lnTo>
                    <a:pt x="3526502" y="13791"/>
                  </a:lnTo>
                  <a:close/>
                </a:path>
                <a:path extrusionOk="0" h="1099184" w="4584065">
                  <a:moveTo>
                    <a:pt x="3279474" y="126086"/>
                  </a:moveTo>
                  <a:lnTo>
                    <a:pt x="3274576" y="128596"/>
                  </a:lnTo>
                  <a:lnTo>
                    <a:pt x="3280367" y="139899"/>
                  </a:lnTo>
                  <a:lnTo>
                    <a:pt x="3280826" y="139664"/>
                  </a:lnTo>
                  <a:lnTo>
                    <a:pt x="3279474" y="126086"/>
                  </a:lnTo>
                  <a:close/>
                </a:path>
                <a:path extrusionOk="0" h="1099184" w="4584065">
                  <a:moveTo>
                    <a:pt x="3500505" y="12840"/>
                  </a:moveTo>
                  <a:lnTo>
                    <a:pt x="3284985" y="123263"/>
                  </a:lnTo>
                  <a:lnTo>
                    <a:pt x="3292459" y="133703"/>
                  </a:lnTo>
                  <a:lnTo>
                    <a:pt x="3506450" y="24065"/>
                  </a:lnTo>
                  <a:lnTo>
                    <a:pt x="3500505" y="12840"/>
                  </a:lnTo>
                  <a:close/>
                </a:path>
                <a:path extrusionOk="0" h="1099184" w="4584065">
                  <a:moveTo>
                    <a:pt x="3505098" y="10488"/>
                  </a:moveTo>
                  <a:lnTo>
                    <a:pt x="3502036" y="12056"/>
                  </a:lnTo>
                  <a:lnTo>
                    <a:pt x="3506450" y="24065"/>
                  </a:lnTo>
                  <a:lnTo>
                    <a:pt x="3517317" y="18497"/>
                  </a:lnTo>
                  <a:lnTo>
                    <a:pt x="3505098" y="10488"/>
                  </a:lnTo>
                  <a:close/>
                </a:path>
                <a:path extrusionOk="0" h="1099184" w="4584065">
                  <a:moveTo>
                    <a:pt x="3243682" y="130155"/>
                  </a:moveTo>
                  <a:lnTo>
                    <a:pt x="3239855" y="132116"/>
                  </a:lnTo>
                  <a:lnTo>
                    <a:pt x="3245799" y="143340"/>
                  </a:lnTo>
                  <a:lnTo>
                    <a:pt x="3247942" y="142242"/>
                  </a:lnTo>
                  <a:lnTo>
                    <a:pt x="3243682" y="130155"/>
                  </a:lnTo>
                  <a:close/>
                </a:path>
                <a:path extrusionOk="0" h="1099184" w="4584065">
                  <a:moveTo>
                    <a:pt x="3259754" y="121920"/>
                  </a:moveTo>
                  <a:lnTo>
                    <a:pt x="3251794" y="125998"/>
                  </a:lnTo>
                  <a:lnTo>
                    <a:pt x="3255901" y="138164"/>
                  </a:lnTo>
                  <a:lnTo>
                    <a:pt x="3262790" y="134635"/>
                  </a:lnTo>
                  <a:lnTo>
                    <a:pt x="3259754" y="121920"/>
                  </a:lnTo>
                  <a:close/>
                </a:path>
                <a:path extrusionOk="0" h="1099184" w="4584065">
                  <a:moveTo>
                    <a:pt x="3480173" y="8988"/>
                  </a:moveTo>
                  <a:lnTo>
                    <a:pt x="3259907" y="121842"/>
                  </a:lnTo>
                  <a:lnTo>
                    <a:pt x="3266769" y="132596"/>
                  </a:lnTo>
                  <a:lnTo>
                    <a:pt x="3488413" y="19036"/>
                  </a:lnTo>
                  <a:lnTo>
                    <a:pt x="3480173" y="8988"/>
                  </a:lnTo>
                  <a:close/>
                </a:path>
                <a:path extrusionOk="0" h="1099184" w="4584065">
                  <a:moveTo>
                    <a:pt x="3454942" y="7645"/>
                  </a:moveTo>
                  <a:lnTo>
                    <a:pt x="3229931" y="122930"/>
                  </a:lnTo>
                  <a:lnTo>
                    <a:pt x="3238018" y="133057"/>
                  </a:lnTo>
                  <a:lnTo>
                    <a:pt x="3463029" y="17772"/>
                  </a:lnTo>
                  <a:lnTo>
                    <a:pt x="3454942" y="7645"/>
                  </a:lnTo>
                  <a:close/>
                </a:path>
                <a:path extrusionOk="0" h="1099184" w="4584065">
                  <a:moveTo>
                    <a:pt x="3187556" y="130371"/>
                  </a:moveTo>
                  <a:lnTo>
                    <a:pt x="3178219" y="135155"/>
                  </a:lnTo>
                  <a:lnTo>
                    <a:pt x="3181255" y="147869"/>
                  </a:lnTo>
                  <a:lnTo>
                    <a:pt x="3181408" y="147791"/>
                  </a:lnTo>
                  <a:lnTo>
                    <a:pt x="3187556" y="130371"/>
                  </a:lnTo>
                  <a:close/>
                </a:path>
                <a:path extrusionOk="0" h="1099184" w="4584065">
                  <a:moveTo>
                    <a:pt x="3191689" y="128253"/>
                  </a:moveTo>
                  <a:lnTo>
                    <a:pt x="3188628" y="129822"/>
                  </a:lnTo>
                  <a:lnTo>
                    <a:pt x="3195031" y="140811"/>
                  </a:lnTo>
                  <a:lnTo>
                    <a:pt x="3197174" y="139713"/>
                  </a:lnTo>
                  <a:lnTo>
                    <a:pt x="3191689" y="128253"/>
                  </a:lnTo>
                  <a:close/>
                </a:path>
                <a:path extrusionOk="0" h="1099184" w="4584065">
                  <a:moveTo>
                    <a:pt x="3429864" y="6224"/>
                  </a:moveTo>
                  <a:lnTo>
                    <a:pt x="3193832" y="127156"/>
                  </a:lnTo>
                  <a:lnTo>
                    <a:pt x="3200542" y="137988"/>
                  </a:lnTo>
                  <a:lnTo>
                    <a:pt x="3435655" y="17527"/>
                  </a:lnTo>
                  <a:lnTo>
                    <a:pt x="3429864" y="6224"/>
                  </a:lnTo>
                  <a:close/>
                </a:path>
                <a:path extrusionOk="0" h="1099184" w="4584065">
                  <a:moveTo>
                    <a:pt x="3146253" y="137263"/>
                  </a:moveTo>
                  <a:lnTo>
                    <a:pt x="3141355" y="139772"/>
                  </a:lnTo>
                  <a:lnTo>
                    <a:pt x="3144544" y="152408"/>
                  </a:lnTo>
                  <a:lnTo>
                    <a:pt x="3147605" y="150840"/>
                  </a:lnTo>
                  <a:lnTo>
                    <a:pt x="3146253" y="137263"/>
                  </a:lnTo>
                  <a:close/>
                </a:path>
                <a:path extrusionOk="0" h="1099184" w="4584065">
                  <a:moveTo>
                    <a:pt x="3394684" y="9979"/>
                  </a:moveTo>
                  <a:lnTo>
                    <a:pt x="3158346" y="131067"/>
                  </a:lnTo>
                  <a:lnTo>
                    <a:pt x="3165974" y="141429"/>
                  </a:lnTo>
                  <a:lnTo>
                    <a:pt x="3412568" y="15086"/>
                  </a:lnTo>
                  <a:lnTo>
                    <a:pt x="3394684" y="9979"/>
                  </a:lnTo>
                  <a:close/>
                </a:path>
                <a:path extrusionOk="0" h="1099184" w="4584065">
                  <a:moveTo>
                    <a:pt x="3111685" y="140704"/>
                  </a:moveTo>
                  <a:lnTo>
                    <a:pt x="3107859" y="142665"/>
                  </a:lnTo>
                  <a:lnTo>
                    <a:pt x="3116558" y="152477"/>
                  </a:lnTo>
                  <a:lnTo>
                    <a:pt x="3117323" y="152085"/>
                  </a:lnTo>
                  <a:lnTo>
                    <a:pt x="3111685" y="140704"/>
                  </a:lnTo>
                  <a:close/>
                </a:path>
                <a:path extrusionOk="0" h="1099184" w="4584065">
                  <a:moveTo>
                    <a:pt x="3374199" y="6205"/>
                  </a:moveTo>
                  <a:lnTo>
                    <a:pt x="3129901" y="131371"/>
                  </a:lnTo>
                  <a:lnTo>
                    <a:pt x="3133243" y="143929"/>
                  </a:lnTo>
                  <a:lnTo>
                    <a:pt x="3384429" y="15233"/>
                  </a:lnTo>
                  <a:lnTo>
                    <a:pt x="3374199" y="6205"/>
                  </a:lnTo>
                  <a:close/>
                </a:path>
                <a:path extrusionOk="0" h="1099184" w="4584065">
                  <a:moveTo>
                    <a:pt x="3072219" y="146655"/>
                  </a:moveTo>
                  <a:lnTo>
                    <a:pt x="3067627" y="149007"/>
                  </a:lnTo>
                  <a:lnTo>
                    <a:pt x="3073418" y="160310"/>
                  </a:lnTo>
                  <a:lnTo>
                    <a:pt x="3074337" y="159840"/>
                  </a:lnTo>
                  <a:lnTo>
                    <a:pt x="3072219" y="146655"/>
                  </a:lnTo>
                  <a:close/>
                </a:path>
                <a:path extrusionOk="0" h="1099184" w="4584065">
                  <a:moveTo>
                    <a:pt x="3087832" y="138655"/>
                  </a:moveTo>
                  <a:lnTo>
                    <a:pt x="3076046" y="144694"/>
                  </a:lnTo>
                  <a:lnTo>
                    <a:pt x="3083215" y="155291"/>
                  </a:lnTo>
                  <a:lnTo>
                    <a:pt x="3090103" y="151762"/>
                  </a:lnTo>
                  <a:lnTo>
                    <a:pt x="3087832" y="138655"/>
                  </a:lnTo>
                  <a:close/>
                </a:path>
                <a:path extrusionOk="0" h="1099184" w="4584065">
                  <a:moveTo>
                    <a:pt x="3348355" y="5176"/>
                  </a:moveTo>
                  <a:lnTo>
                    <a:pt x="3087985" y="138577"/>
                  </a:lnTo>
                  <a:lnTo>
                    <a:pt x="3091480" y="151056"/>
                  </a:lnTo>
                  <a:lnTo>
                    <a:pt x="3351697" y="17733"/>
                  </a:lnTo>
                  <a:lnTo>
                    <a:pt x="3348355" y="5176"/>
                  </a:lnTo>
                  <a:close/>
                </a:path>
                <a:path extrusionOk="0" h="1099184" w="4584065">
                  <a:moveTo>
                    <a:pt x="3358458" y="0"/>
                  </a:moveTo>
                  <a:lnTo>
                    <a:pt x="3361188" y="12871"/>
                  </a:lnTo>
                  <a:lnTo>
                    <a:pt x="3364861" y="10989"/>
                  </a:lnTo>
                  <a:lnTo>
                    <a:pt x="3358458" y="0"/>
                  </a:lnTo>
                  <a:close/>
                </a:path>
                <a:path extrusionOk="0" h="1099184" w="4584065">
                  <a:moveTo>
                    <a:pt x="3025100" y="156527"/>
                  </a:moveTo>
                  <a:lnTo>
                    <a:pt x="3021120" y="158566"/>
                  </a:lnTo>
                  <a:lnTo>
                    <a:pt x="3029360" y="168614"/>
                  </a:lnTo>
                  <a:lnTo>
                    <a:pt x="3032115" y="167202"/>
                  </a:lnTo>
                  <a:lnTo>
                    <a:pt x="3025100" y="156527"/>
                  </a:lnTo>
                  <a:close/>
                </a:path>
                <a:path extrusionOk="0" h="1099184" w="4584065">
                  <a:moveTo>
                    <a:pt x="3318073" y="6421"/>
                  </a:moveTo>
                  <a:lnTo>
                    <a:pt x="3044233" y="146723"/>
                  </a:lnTo>
                  <a:lnTo>
                    <a:pt x="3051861" y="157085"/>
                  </a:lnTo>
                  <a:lnTo>
                    <a:pt x="3327997" y="15606"/>
                  </a:lnTo>
                  <a:lnTo>
                    <a:pt x="3318073" y="6421"/>
                  </a:lnTo>
                  <a:close/>
                </a:path>
                <a:path extrusionOk="0" h="1099184" w="4584065">
                  <a:moveTo>
                    <a:pt x="2990838" y="159811"/>
                  </a:moveTo>
                  <a:lnTo>
                    <a:pt x="2989307" y="160595"/>
                  </a:lnTo>
                  <a:lnTo>
                    <a:pt x="2995098" y="171898"/>
                  </a:lnTo>
                  <a:lnTo>
                    <a:pt x="2995710" y="171584"/>
                  </a:lnTo>
                  <a:lnTo>
                    <a:pt x="2990838" y="159811"/>
                  </a:lnTo>
                  <a:close/>
                </a:path>
                <a:path extrusionOk="0" h="1099184" w="4584065">
                  <a:moveTo>
                    <a:pt x="3001093" y="154556"/>
                  </a:moveTo>
                  <a:lnTo>
                    <a:pt x="2996654" y="156831"/>
                  </a:lnTo>
                  <a:lnTo>
                    <a:pt x="3003058" y="167820"/>
                  </a:lnTo>
                  <a:lnTo>
                    <a:pt x="3005507" y="166565"/>
                  </a:lnTo>
                  <a:lnTo>
                    <a:pt x="3001093" y="154556"/>
                  </a:lnTo>
                  <a:close/>
                </a:path>
                <a:path extrusionOk="0" h="1099184" w="4584065">
                  <a:moveTo>
                    <a:pt x="3294373" y="4294"/>
                  </a:moveTo>
                  <a:lnTo>
                    <a:pt x="3008288" y="150870"/>
                  </a:lnTo>
                  <a:lnTo>
                    <a:pt x="3020201" y="159036"/>
                  </a:lnTo>
                  <a:lnTo>
                    <a:pt x="3300164" y="15597"/>
                  </a:lnTo>
                  <a:lnTo>
                    <a:pt x="3294373" y="4294"/>
                  </a:lnTo>
                  <a:close/>
                </a:path>
                <a:path extrusionOk="0" h="1099184" w="4584065">
                  <a:moveTo>
                    <a:pt x="2941575" y="170781"/>
                  </a:moveTo>
                  <a:lnTo>
                    <a:pt x="2934534" y="174388"/>
                  </a:lnTo>
                  <a:lnTo>
                    <a:pt x="2941244" y="185221"/>
                  </a:lnTo>
                  <a:lnTo>
                    <a:pt x="2945223" y="183182"/>
                  </a:lnTo>
                  <a:lnTo>
                    <a:pt x="2941575" y="170781"/>
                  </a:lnTo>
                  <a:close/>
                </a:path>
                <a:path extrusionOk="0" h="1099184" w="4584065">
                  <a:moveTo>
                    <a:pt x="2957494" y="162625"/>
                  </a:moveTo>
                  <a:lnTo>
                    <a:pt x="2952596" y="165134"/>
                  </a:lnTo>
                  <a:lnTo>
                    <a:pt x="2961602" y="174790"/>
                  </a:lnTo>
                  <a:lnTo>
                    <a:pt x="2962673" y="174241"/>
                  </a:lnTo>
                  <a:lnTo>
                    <a:pt x="2957494" y="162625"/>
                  </a:lnTo>
                  <a:close/>
                </a:path>
                <a:path extrusionOk="0" h="1099184" w="4584065">
                  <a:moveTo>
                    <a:pt x="2970046" y="156194"/>
                  </a:moveTo>
                  <a:lnTo>
                    <a:pt x="2960862" y="160899"/>
                  </a:lnTo>
                  <a:lnTo>
                    <a:pt x="2968796" y="171104"/>
                  </a:lnTo>
                  <a:lnTo>
                    <a:pt x="2974306" y="168281"/>
                  </a:lnTo>
                  <a:lnTo>
                    <a:pt x="2970046" y="156194"/>
                  </a:lnTo>
                  <a:close/>
                </a:path>
                <a:path extrusionOk="0" h="1099184" w="4584065">
                  <a:moveTo>
                    <a:pt x="3261948" y="6637"/>
                  </a:moveTo>
                  <a:lnTo>
                    <a:pt x="2970352" y="156037"/>
                  </a:lnTo>
                  <a:lnTo>
                    <a:pt x="2979052" y="165850"/>
                  </a:lnTo>
                  <a:lnTo>
                    <a:pt x="3268505" y="17548"/>
                  </a:lnTo>
                  <a:lnTo>
                    <a:pt x="3261948" y="6637"/>
                  </a:lnTo>
                  <a:close/>
                </a:path>
                <a:path extrusionOk="0" h="1099184" w="4584065">
                  <a:moveTo>
                    <a:pt x="2909456" y="172967"/>
                  </a:moveTo>
                  <a:lnTo>
                    <a:pt x="2904711" y="175398"/>
                  </a:lnTo>
                  <a:lnTo>
                    <a:pt x="2910655" y="186623"/>
                  </a:lnTo>
                  <a:lnTo>
                    <a:pt x="2917084" y="183329"/>
                  </a:lnTo>
                  <a:lnTo>
                    <a:pt x="2909456" y="172967"/>
                  </a:lnTo>
                  <a:close/>
                </a:path>
                <a:path extrusionOk="0" h="1099184" w="4584065">
                  <a:moveTo>
                    <a:pt x="3232279" y="7568"/>
                  </a:moveTo>
                  <a:lnTo>
                    <a:pt x="2913742" y="170771"/>
                  </a:lnTo>
                  <a:lnTo>
                    <a:pt x="2923666" y="179956"/>
                  </a:lnTo>
                  <a:lnTo>
                    <a:pt x="3237304" y="19263"/>
                  </a:lnTo>
                  <a:lnTo>
                    <a:pt x="3232279" y="7568"/>
                  </a:lnTo>
                  <a:close/>
                </a:path>
                <a:path extrusionOk="0" h="1099184" w="4584065">
                  <a:moveTo>
                    <a:pt x="3191588" y="14146"/>
                  </a:moveTo>
                  <a:lnTo>
                    <a:pt x="2847795" y="190289"/>
                  </a:lnTo>
                  <a:lnTo>
                    <a:pt x="2853280" y="201749"/>
                  </a:lnTo>
                  <a:lnTo>
                    <a:pt x="3196767" y="25763"/>
                  </a:lnTo>
                  <a:lnTo>
                    <a:pt x="3191588" y="14146"/>
                  </a:lnTo>
                  <a:close/>
                </a:path>
                <a:path extrusionOk="0" h="1099184" w="4584065">
                  <a:moveTo>
                    <a:pt x="3194802" y="12500"/>
                  </a:moveTo>
                  <a:lnTo>
                    <a:pt x="3197532" y="25371"/>
                  </a:lnTo>
                  <a:lnTo>
                    <a:pt x="3201971" y="23097"/>
                  </a:lnTo>
                  <a:lnTo>
                    <a:pt x="3194802" y="12500"/>
                  </a:lnTo>
                  <a:close/>
                </a:path>
                <a:path extrusionOk="0" h="1099184" w="4584065">
                  <a:moveTo>
                    <a:pt x="2805421" y="197730"/>
                  </a:moveTo>
                  <a:lnTo>
                    <a:pt x="2803125" y="198907"/>
                  </a:lnTo>
                  <a:lnTo>
                    <a:pt x="2806314" y="211543"/>
                  </a:lnTo>
                  <a:lnTo>
                    <a:pt x="2808303" y="210523"/>
                  </a:lnTo>
                  <a:lnTo>
                    <a:pt x="2805421" y="197730"/>
                  </a:lnTo>
                  <a:close/>
                </a:path>
                <a:path extrusionOk="0" h="1099184" w="4584065">
                  <a:moveTo>
                    <a:pt x="2813227" y="193730"/>
                  </a:moveTo>
                  <a:lnTo>
                    <a:pt x="2810472" y="195142"/>
                  </a:lnTo>
                  <a:lnTo>
                    <a:pt x="2814885" y="207151"/>
                  </a:lnTo>
                  <a:lnTo>
                    <a:pt x="2815804" y="206680"/>
                  </a:lnTo>
                  <a:lnTo>
                    <a:pt x="2813227" y="193730"/>
                  </a:lnTo>
                  <a:close/>
                </a:path>
                <a:path extrusionOk="0" h="1099184" w="4584065">
                  <a:moveTo>
                    <a:pt x="2836188" y="181967"/>
                  </a:moveTo>
                  <a:lnTo>
                    <a:pt x="2813227" y="193730"/>
                  </a:lnTo>
                  <a:lnTo>
                    <a:pt x="2825753" y="201583"/>
                  </a:lnTo>
                  <a:lnTo>
                    <a:pt x="2836774" y="195936"/>
                  </a:lnTo>
                  <a:lnTo>
                    <a:pt x="2836188" y="181967"/>
                  </a:lnTo>
                  <a:close/>
                </a:path>
                <a:path extrusionOk="0" h="1099184" w="4584065">
                  <a:moveTo>
                    <a:pt x="3157020" y="17588"/>
                  </a:moveTo>
                  <a:lnTo>
                    <a:pt x="2836188" y="181967"/>
                  </a:lnTo>
                  <a:lnTo>
                    <a:pt x="2849632" y="189348"/>
                  </a:lnTo>
                  <a:lnTo>
                    <a:pt x="3166331" y="27087"/>
                  </a:lnTo>
                  <a:lnTo>
                    <a:pt x="3157020" y="17588"/>
                  </a:lnTo>
                  <a:close/>
                </a:path>
                <a:path extrusionOk="0" h="1099184" w="4584065">
                  <a:moveTo>
                    <a:pt x="3172174" y="9823"/>
                  </a:moveTo>
                  <a:lnTo>
                    <a:pt x="3171408" y="10216"/>
                  </a:lnTo>
                  <a:lnTo>
                    <a:pt x="3172454" y="23950"/>
                  </a:lnTo>
                  <a:lnTo>
                    <a:pt x="3177046" y="21597"/>
                  </a:lnTo>
                  <a:lnTo>
                    <a:pt x="3172174" y="9823"/>
                  </a:lnTo>
                  <a:close/>
                </a:path>
                <a:path extrusionOk="0" h="1099184" w="4584065">
                  <a:moveTo>
                    <a:pt x="2731208" y="221483"/>
                  </a:moveTo>
                  <a:lnTo>
                    <a:pt x="2726922" y="223679"/>
                  </a:lnTo>
                  <a:lnTo>
                    <a:pt x="2732713" y="234982"/>
                  </a:lnTo>
                  <a:lnTo>
                    <a:pt x="2735468" y="233570"/>
                  </a:lnTo>
                  <a:lnTo>
                    <a:pt x="2731208" y="221483"/>
                  </a:lnTo>
                  <a:close/>
                </a:path>
                <a:path extrusionOk="0" h="1099184" w="4584065">
                  <a:moveTo>
                    <a:pt x="2744525" y="214660"/>
                  </a:moveTo>
                  <a:lnTo>
                    <a:pt x="2743606" y="215131"/>
                  </a:lnTo>
                  <a:lnTo>
                    <a:pt x="2749398" y="226434"/>
                  </a:lnTo>
                  <a:lnTo>
                    <a:pt x="2752765" y="224708"/>
                  </a:lnTo>
                  <a:lnTo>
                    <a:pt x="2744525" y="214660"/>
                  </a:lnTo>
                  <a:close/>
                </a:path>
                <a:path extrusionOk="0" h="1099184" w="4584065">
                  <a:moveTo>
                    <a:pt x="2754474" y="209563"/>
                  </a:moveTo>
                  <a:lnTo>
                    <a:pt x="2746821" y="213484"/>
                  </a:lnTo>
                  <a:lnTo>
                    <a:pt x="2753071" y="224552"/>
                  </a:lnTo>
                  <a:lnTo>
                    <a:pt x="2758122" y="221964"/>
                  </a:lnTo>
                  <a:lnTo>
                    <a:pt x="2754474" y="209563"/>
                  </a:lnTo>
                  <a:close/>
                </a:path>
                <a:path extrusionOk="0" h="1099184" w="4584065">
                  <a:moveTo>
                    <a:pt x="2758760" y="207367"/>
                  </a:moveTo>
                  <a:lnTo>
                    <a:pt x="2755240" y="209171"/>
                  </a:lnTo>
                  <a:lnTo>
                    <a:pt x="2761796" y="220081"/>
                  </a:lnTo>
                  <a:lnTo>
                    <a:pt x="2765011" y="218434"/>
                  </a:lnTo>
                  <a:lnTo>
                    <a:pt x="2758760" y="207367"/>
                  </a:lnTo>
                  <a:close/>
                </a:path>
                <a:path extrusionOk="0" h="1099184" w="4584065">
                  <a:moveTo>
                    <a:pt x="3118166" y="23225"/>
                  </a:moveTo>
                  <a:lnTo>
                    <a:pt x="2762587" y="205406"/>
                  </a:lnTo>
                  <a:lnTo>
                    <a:pt x="2771133" y="215297"/>
                  </a:lnTo>
                  <a:lnTo>
                    <a:pt x="3132682" y="30057"/>
                  </a:lnTo>
                  <a:lnTo>
                    <a:pt x="3118166" y="23225"/>
                  </a:lnTo>
                  <a:close/>
                </a:path>
                <a:path extrusionOk="0" h="1099184" w="4584065">
                  <a:moveTo>
                    <a:pt x="2656995" y="245237"/>
                  </a:moveTo>
                  <a:lnTo>
                    <a:pt x="2655158" y="246178"/>
                  </a:lnTo>
                  <a:lnTo>
                    <a:pt x="2662021" y="256932"/>
                  </a:lnTo>
                  <a:lnTo>
                    <a:pt x="2656995" y="245237"/>
                  </a:lnTo>
                  <a:close/>
                </a:path>
                <a:path extrusionOk="0" h="1099184" w="4584065">
                  <a:moveTo>
                    <a:pt x="2668016" y="239590"/>
                  </a:moveTo>
                  <a:lnTo>
                    <a:pt x="2665108" y="241080"/>
                  </a:lnTo>
                  <a:lnTo>
                    <a:pt x="2670133" y="252775"/>
                  </a:lnTo>
                  <a:lnTo>
                    <a:pt x="2671970" y="251834"/>
                  </a:lnTo>
                  <a:lnTo>
                    <a:pt x="2668016" y="239590"/>
                  </a:lnTo>
                  <a:close/>
                </a:path>
                <a:path extrusionOk="0" h="1099184" w="4584065">
                  <a:moveTo>
                    <a:pt x="2690517" y="228062"/>
                  </a:moveTo>
                  <a:lnTo>
                    <a:pt x="2683476" y="231669"/>
                  </a:lnTo>
                  <a:lnTo>
                    <a:pt x="2690951" y="242109"/>
                  </a:lnTo>
                  <a:lnTo>
                    <a:pt x="2693553" y="240776"/>
                  </a:lnTo>
                  <a:lnTo>
                    <a:pt x="2690517" y="228062"/>
                  </a:lnTo>
                  <a:close/>
                </a:path>
                <a:path extrusionOk="0" h="1099184" w="4584065">
                  <a:moveTo>
                    <a:pt x="3092782" y="21960"/>
                  </a:moveTo>
                  <a:lnTo>
                    <a:pt x="2696487" y="225003"/>
                  </a:lnTo>
                  <a:lnTo>
                    <a:pt x="2700594" y="237168"/>
                  </a:lnTo>
                  <a:lnTo>
                    <a:pt x="3101481" y="31773"/>
                  </a:lnTo>
                  <a:lnTo>
                    <a:pt x="3092782" y="21960"/>
                  </a:lnTo>
                  <a:close/>
                </a:path>
                <a:path extrusionOk="0" h="1099184" w="4584065">
                  <a:moveTo>
                    <a:pt x="2623039" y="248364"/>
                  </a:moveTo>
                  <a:lnTo>
                    <a:pt x="2612784" y="253619"/>
                  </a:lnTo>
                  <a:lnTo>
                    <a:pt x="2616891" y="265784"/>
                  </a:lnTo>
                  <a:lnTo>
                    <a:pt x="2626687" y="260765"/>
                  </a:lnTo>
                  <a:lnTo>
                    <a:pt x="2623039" y="248364"/>
                  </a:lnTo>
                  <a:close/>
                </a:path>
                <a:path extrusionOk="0" h="1099184" w="4584065">
                  <a:moveTo>
                    <a:pt x="3057296" y="25872"/>
                  </a:moveTo>
                  <a:lnTo>
                    <a:pt x="2623805" y="247972"/>
                  </a:lnTo>
                  <a:lnTo>
                    <a:pt x="2631280" y="258412"/>
                  </a:lnTo>
                  <a:lnTo>
                    <a:pt x="3060638" y="38429"/>
                  </a:lnTo>
                  <a:lnTo>
                    <a:pt x="3057296" y="25872"/>
                  </a:lnTo>
                  <a:close/>
                </a:path>
                <a:path extrusionOk="0" h="1099184" w="4584065">
                  <a:moveTo>
                    <a:pt x="2520203" y="286783"/>
                  </a:moveTo>
                  <a:lnTo>
                    <a:pt x="2519897" y="286940"/>
                  </a:lnTo>
                  <a:lnTo>
                    <a:pt x="2521708" y="300281"/>
                  </a:lnTo>
                  <a:lnTo>
                    <a:pt x="2520203" y="286783"/>
                  </a:lnTo>
                  <a:close/>
                </a:path>
                <a:path extrusionOk="0" h="1099184" w="4584065">
                  <a:moveTo>
                    <a:pt x="2533367" y="280038"/>
                  </a:moveTo>
                  <a:lnTo>
                    <a:pt x="2530764" y="281371"/>
                  </a:lnTo>
                  <a:lnTo>
                    <a:pt x="2536096" y="292910"/>
                  </a:lnTo>
                  <a:lnTo>
                    <a:pt x="2539158" y="291341"/>
                  </a:lnTo>
                  <a:lnTo>
                    <a:pt x="2533367" y="280038"/>
                  </a:lnTo>
                  <a:close/>
                </a:path>
                <a:path extrusionOk="0" h="1099184" w="4584065">
                  <a:moveTo>
                    <a:pt x="2542551" y="275333"/>
                  </a:moveTo>
                  <a:lnTo>
                    <a:pt x="2533979" y="279724"/>
                  </a:lnTo>
                  <a:lnTo>
                    <a:pt x="2540688" y="290557"/>
                  </a:lnTo>
                  <a:lnTo>
                    <a:pt x="2545587" y="288047"/>
                  </a:lnTo>
                  <a:lnTo>
                    <a:pt x="2542551" y="275333"/>
                  </a:lnTo>
                  <a:close/>
                </a:path>
                <a:path extrusionOk="0" h="1099184" w="4584065">
                  <a:moveTo>
                    <a:pt x="2578216" y="257060"/>
                  </a:moveTo>
                  <a:lnTo>
                    <a:pt x="2548061" y="272509"/>
                  </a:lnTo>
                  <a:lnTo>
                    <a:pt x="2552169" y="284675"/>
                  </a:lnTo>
                  <a:lnTo>
                    <a:pt x="2584925" y="267892"/>
                  </a:lnTo>
                  <a:lnTo>
                    <a:pt x="2578216" y="257060"/>
                  </a:lnTo>
                  <a:close/>
                </a:path>
                <a:path extrusionOk="0" h="1099184" w="4584065">
                  <a:moveTo>
                    <a:pt x="2586022" y="253060"/>
                  </a:moveTo>
                  <a:lnTo>
                    <a:pt x="2580206" y="256040"/>
                  </a:lnTo>
                  <a:lnTo>
                    <a:pt x="2586762" y="266951"/>
                  </a:lnTo>
                  <a:lnTo>
                    <a:pt x="2591201" y="264676"/>
                  </a:lnTo>
                  <a:lnTo>
                    <a:pt x="2586022" y="253060"/>
                  </a:lnTo>
                  <a:close/>
                </a:path>
                <a:path extrusionOk="0" h="1099184" w="4584065">
                  <a:moveTo>
                    <a:pt x="3015687" y="32920"/>
                  </a:moveTo>
                  <a:lnTo>
                    <a:pt x="2586022" y="253060"/>
                  </a:lnTo>
                  <a:lnTo>
                    <a:pt x="2593497" y="263500"/>
                  </a:lnTo>
                  <a:lnTo>
                    <a:pt x="3021937" y="43988"/>
                  </a:lnTo>
                  <a:lnTo>
                    <a:pt x="3015687" y="32920"/>
                  </a:lnTo>
                  <a:close/>
                </a:path>
                <a:path extrusionOk="0" h="1099184" w="4584065">
                  <a:moveTo>
                    <a:pt x="3022116" y="29627"/>
                  </a:moveTo>
                  <a:lnTo>
                    <a:pt x="3019360" y="31038"/>
                  </a:lnTo>
                  <a:lnTo>
                    <a:pt x="3023621" y="43125"/>
                  </a:lnTo>
                  <a:lnTo>
                    <a:pt x="3027907" y="40929"/>
                  </a:lnTo>
                  <a:lnTo>
                    <a:pt x="3022116" y="29627"/>
                  </a:lnTo>
                  <a:close/>
                </a:path>
                <a:path extrusionOk="0" h="1099184" w="4584065">
                  <a:moveTo>
                    <a:pt x="2439408" y="313908"/>
                  </a:moveTo>
                  <a:lnTo>
                    <a:pt x="2434357" y="316496"/>
                  </a:lnTo>
                  <a:lnTo>
                    <a:pt x="2438923" y="328427"/>
                  </a:lnTo>
                  <a:lnTo>
                    <a:pt x="2442444" y="326623"/>
                  </a:lnTo>
                  <a:lnTo>
                    <a:pt x="2439408" y="313908"/>
                  </a:lnTo>
                  <a:close/>
                </a:path>
                <a:path extrusionOk="0" h="1099184" w="4584065">
                  <a:moveTo>
                    <a:pt x="2477216" y="294537"/>
                  </a:moveTo>
                  <a:lnTo>
                    <a:pt x="2457929" y="304419"/>
                  </a:lnTo>
                  <a:lnTo>
                    <a:pt x="2463720" y="315722"/>
                  </a:lnTo>
                  <a:lnTo>
                    <a:pt x="2479946" y="307409"/>
                  </a:lnTo>
                  <a:lnTo>
                    <a:pt x="2477216" y="294537"/>
                  </a:lnTo>
                  <a:close/>
                </a:path>
                <a:path extrusionOk="0" h="1099184" w="4584065">
                  <a:moveTo>
                    <a:pt x="2968414" y="42871"/>
                  </a:moveTo>
                  <a:lnTo>
                    <a:pt x="2485022" y="290538"/>
                  </a:lnTo>
                  <a:lnTo>
                    <a:pt x="2494028" y="300193"/>
                  </a:lnTo>
                  <a:lnTo>
                    <a:pt x="2976654" y="52919"/>
                  </a:lnTo>
                  <a:lnTo>
                    <a:pt x="2968414" y="42871"/>
                  </a:lnTo>
                  <a:close/>
                </a:path>
                <a:path extrusionOk="0" h="1099184" w="4584065">
                  <a:moveTo>
                    <a:pt x="2328306" y="356562"/>
                  </a:moveTo>
                  <a:lnTo>
                    <a:pt x="2327081" y="357189"/>
                  </a:lnTo>
                  <a:lnTo>
                    <a:pt x="2333025" y="368414"/>
                  </a:lnTo>
                  <a:lnTo>
                    <a:pt x="2328306" y="356562"/>
                  </a:lnTo>
                  <a:close/>
                </a:path>
                <a:path extrusionOk="0" h="1099184" w="4584065">
                  <a:moveTo>
                    <a:pt x="2340857" y="350131"/>
                  </a:moveTo>
                  <a:lnTo>
                    <a:pt x="2338255" y="351464"/>
                  </a:lnTo>
                  <a:lnTo>
                    <a:pt x="2344199" y="362689"/>
                  </a:lnTo>
                  <a:lnTo>
                    <a:pt x="2340857" y="350131"/>
                  </a:lnTo>
                  <a:close/>
                </a:path>
                <a:path extrusionOk="0" h="1099184" w="4584065">
                  <a:moveTo>
                    <a:pt x="2347745" y="346602"/>
                  </a:moveTo>
                  <a:lnTo>
                    <a:pt x="2343612" y="348719"/>
                  </a:lnTo>
                  <a:lnTo>
                    <a:pt x="2349403" y="360022"/>
                  </a:lnTo>
                  <a:lnTo>
                    <a:pt x="2349710" y="359865"/>
                  </a:lnTo>
                  <a:lnTo>
                    <a:pt x="2347745" y="346602"/>
                  </a:lnTo>
                  <a:close/>
                </a:path>
                <a:path extrusionOk="0" h="1099184" w="4584065">
                  <a:moveTo>
                    <a:pt x="2374839" y="332721"/>
                  </a:moveTo>
                  <a:lnTo>
                    <a:pt x="2360450" y="340093"/>
                  </a:lnTo>
                  <a:lnTo>
                    <a:pt x="2367772" y="350611"/>
                  </a:lnTo>
                  <a:lnTo>
                    <a:pt x="2372364" y="348258"/>
                  </a:lnTo>
                  <a:lnTo>
                    <a:pt x="2374839" y="332721"/>
                  </a:lnTo>
                  <a:close/>
                </a:path>
                <a:path extrusionOk="0" h="1099184" w="4584065">
                  <a:moveTo>
                    <a:pt x="2385859" y="327074"/>
                  </a:moveTo>
                  <a:lnTo>
                    <a:pt x="2377900" y="331152"/>
                  </a:lnTo>
                  <a:lnTo>
                    <a:pt x="2382772" y="342926"/>
                  </a:lnTo>
                  <a:lnTo>
                    <a:pt x="2390273" y="339083"/>
                  </a:lnTo>
                  <a:lnTo>
                    <a:pt x="2385859" y="327074"/>
                  </a:lnTo>
                  <a:close/>
                </a:path>
                <a:path extrusionOk="0" h="1099184" w="4584065">
                  <a:moveTo>
                    <a:pt x="2930172" y="48194"/>
                  </a:moveTo>
                  <a:lnTo>
                    <a:pt x="2385859" y="327074"/>
                  </a:lnTo>
                  <a:lnTo>
                    <a:pt x="2391650" y="338377"/>
                  </a:lnTo>
                  <a:lnTo>
                    <a:pt x="2943311" y="55733"/>
                  </a:lnTo>
                  <a:lnTo>
                    <a:pt x="2930172" y="48194"/>
                  </a:lnTo>
                  <a:close/>
                </a:path>
                <a:path extrusionOk="0" h="1099184" w="4584065">
                  <a:moveTo>
                    <a:pt x="2220265" y="397647"/>
                  </a:moveTo>
                  <a:lnTo>
                    <a:pt x="2218122" y="398745"/>
                  </a:lnTo>
                  <a:lnTo>
                    <a:pt x="2224219" y="409891"/>
                  </a:lnTo>
                  <a:lnTo>
                    <a:pt x="2224525" y="409734"/>
                  </a:lnTo>
                  <a:lnTo>
                    <a:pt x="2220265" y="397647"/>
                  </a:lnTo>
                  <a:close/>
                </a:path>
                <a:path extrusionOk="0" h="1099184" w="4584065">
                  <a:moveTo>
                    <a:pt x="2224244" y="395608"/>
                  </a:moveTo>
                  <a:lnTo>
                    <a:pt x="2222101" y="396706"/>
                  </a:lnTo>
                  <a:lnTo>
                    <a:pt x="2227892" y="408009"/>
                  </a:lnTo>
                  <a:lnTo>
                    <a:pt x="2228352" y="407774"/>
                  </a:lnTo>
                  <a:lnTo>
                    <a:pt x="2224244" y="395608"/>
                  </a:lnTo>
                  <a:close/>
                </a:path>
                <a:path extrusionOk="0" h="1099184" w="4584065">
                  <a:moveTo>
                    <a:pt x="2231286" y="392001"/>
                  </a:moveTo>
                  <a:lnTo>
                    <a:pt x="2227918" y="393726"/>
                  </a:lnTo>
                  <a:lnTo>
                    <a:pt x="2234015" y="404872"/>
                  </a:lnTo>
                  <a:lnTo>
                    <a:pt x="2236158" y="403774"/>
                  </a:lnTo>
                  <a:lnTo>
                    <a:pt x="2231286" y="392001"/>
                  </a:lnTo>
                  <a:close/>
                </a:path>
                <a:path extrusionOk="0" h="1099184" w="4584065">
                  <a:moveTo>
                    <a:pt x="2234959" y="390118"/>
                  </a:moveTo>
                  <a:lnTo>
                    <a:pt x="2233122" y="391059"/>
                  </a:lnTo>
                  <a:lnTo>
                    <a:pt x="2240444" y="401578"/>
                  </a:lnTo>
                  <a:lnTo>
                    <a:pt x="2240750" y="401421"/>
                  </a:lnTo>
                  <a:lnTo>
                    <a:pt x="2234959" y="390118"/>
                  </a:lnTo>
                  <a:close/>
                </a:path>
                <a:path extrusionOk="0" h="1099184" w="4584065">
                  <a:moveTo>
                    <a:pt x="2248429" y="383217"/>
                  </a:moveTo>
                  <a:lnTo>
                    <a:pt x="2241541" y="386746"/>
                  </a:lnTo>
                  <a:lnTo>
                    <a:pt x="2245648" y="398912"/>
                  </a:lnTo>
                  <a:lnTo>
                    <a:pt x="2249934" y="396716"/>
                  </a:lnTo>
                  <a:lnTo>
                    <a:pt x="2248429" y="383217"/>
                  </a:lnTo>
                  <a:close/>
                </a:path>
                <a:path extrusionOk="0" h="1099184" w="4584065">
                  <a:moveTo>
                    <a:pt x="2256695" y="378982"/>
                  </a:moveTo>
                  <a:lnTo>
                    <a:pt x="2255164" y="379766"/>
                  </a:lnTo>
                  <a:lnTo>
                    <a:pt x="2259118" y="392010"/>
                  </a:lnTo>
                  <a:lnTo>
                    <a:pt x="2260955" y="391069"/>
                  </a:lnTo>
                  <a:lnTo>
                    <a:pt x="2256695" y="378982"/>
                  </a:lnTo>
                  <a:close/>
                </a:path>
                <a:path extrusionOk="0" h="1099184" w="4584065">
                  <a:moveTo>
                    <a:pt x="2260828" y="376864"/>
                  </a:moveTo>
                  <a:lnTo>
                    <a:pt x="2257001" y="378825"/>
                  </a:lnTo>
                  <a:lnTo>
                    <a:pt x="2262792" y="390128"/>
                  </a:lnTo>
                  <a:lnTo>
                    <a:pt x="2264476" y="389265"/>
                  </a:lnTo>
                  <a:lnTo>
                    <a:pt x="2260828" y="376864"/>
                  </a:lnTo>
                  <a:close/>
                </a:path>
                <a:path extrusionOk="0" h="1099184" w="4584065">
                  <a:moveTo>
                    <a:pt x="2281951" y="366042"/>
                  </a:moveTo>
                  <a:lnTo>
                    <a:pt x="2269859" y="372237"/>
                  </a:lnTo>
                  <a:lnTo>
                    <a:pt x="2274578" y="384089"/>
                  </a:lnTo>
                  <a:lnTo>
                    <a:pt x="2283456" y="379541"/>
                  </a:lnTo>
                  <a:lnTo>
                    <a:pt x="2281951" y="366042"/>
                  </a:lnTo>
                  <a:close/>
                </a:path>
                <a:path extrusionOk="0" h="1099184" w="4584065">
                  <a:moveTo>
                    <a:pt x="2876012" y="61674"/>
                  </a:moveTo>
                  <a:lnTo>
                    <a:pt x="2284707" y="364630"/>
                  </a:lnTo>
                  <a:lnTo>
                    <a:pt x="2291722" y="375306"/>
                  </a:lnTo>
                  <a:lnTo>
                    <a:pt x="2881803" y="72976"/>
                  </a:lnTo>
                  <a:lnTo>
                    <a:pt x="2876012" y="61674"/>
                  </a:lnTo>
                  <a:close/>
                </a:path>
                <a:path extrusionOk="0" h="1099184" w="4584065">
                  <a:moveTo>
                    <a:pt x="2880144" y="59556"/>
                  </a:moveTo>
                  <a:lnTo>
                    <a:pt x="2879073" y="60105"/>
                  </a:lnTo>
                  <a:lnTo>
                    <a:pt x="2883486" y="72114"/>
                  </a:lnTo>
                  <a:lnTo>
                    <a:pt x="2891905" y="67800"/>
                  </a:lnTo>
                  <a:lnTo>
                    <a:pt x="2880144" y="59556"/>
                  </a:lnTo>
                  <a:close/>
                </a:path>
                <a:path extrusionOk="0" h="1099184" w="4584065">
                  <a:moveTo>
                    <a:pt x="2096611" y="446732"/>
                  </a:moveTo>
                  <a:lnTo>
                    <a:pt x="2089263" y="450496"/>
                  </a:lnTo>
                  <a:lnTo>
                    <a:pt x="2097503" y="460544"/>
                  </a:lnTo>
                  <a:lnTo>
                    <a:pt x="2096611" y="446732"/>
                  </a:lnTo>
                  <a:close/>
                </a:path>
                <a:path extrusionOk="0" h="1099184" w="4584065">
                  <a:moveTo>
                    <a:pt x="2120183" y="434654"/>
                  </a:moveTo>
                  <a:lnTo>
                    <a:pt x="2110693" y="439517"/>
                  </a:lnTo>
                  <a:lnTo>
                    <a:pt x="2118780" y="449643"/>
                  </a:lnTo>
                  <a:lnTo>
                    <a:pt x="2123372" y="447290"/>
                  </a:lnTo>
                  <a:lnTo>
                    <a:pt x="2120183" y="434654"/>
                  </a:lnTo>
                  <a:close/>
                </a:path>
                <a:path extrusionOk="0" h="1099184" w="4584065">
                  <a:moveTo>
                    <a:pt x="2126306" y="431517"/>
                  </a:moveTo>
                  <a:lnTo>
                    <a:pt x="2123551" y="432929"/>
                  </a:lnTo>
                  <a:lnTo>
                    <a:pt x="2131178" y="443291"/>
                  </a:lnTo>
                  <a:lnTo>
                    <a:pt x="2126306" y="431517"/>
                  </a:lnTo>
                  <a:close/>
                </a:path>
                <a:path extrusionOk="0" h="1099184" w="4584065">
                  <a:moveTo>
                    <a:pt x="2144980" y="421949"/>
                  </a:moveTo>
                  <a:lnTo>
                    <a:pt x="2141000" y="423988"/>
                  </a:lnTo>
                  <a:lnTo>
                    <a:pt x="2146792" y="435291"/>
                  </a:lnTo>
                  <a:lnTo>
                    <a:pt x="2151384" y="432938"/>
                  </a:lnTo>
                  <a:lnTo>
                    <a:pt x="2144980" y="421949"/>
                  </a:lnTo>
                  <a:close/>
                </a:path>
                <a:path extrusionOk="0" h="1099184" w="4584065">
                  <a:moveTo>
                    <a:pt x="2182482" y="402735"/>
                  </a:moveTo>
                  <a:lnTo>
                    <a:pt x="2151103" y="418812"/>
                  </a:lnTo>
                  <a:lnTo>
                    <a:pt x="2158119" y="429488"/>
                  </a:lnTo>
                  <a:lnTo>
                    <a:pt x="2181232" y="417646"/>
                  </a:lnTo>
                  <a:lnTo>
                    <a:pt x="2182482" y="402735"/>
                  </a:lnTo>
                  <a:close/>
                </a:path>
                <a:path extrusionOk="0" h="1099184" w="4584065">
                  <a:moveTo>
                    <a:pt x="2835015" y="68409"/>
                  </a:moveTo>
                  <a:lnTo>
                    <a:pt x="2186156" y="400853"/>
                  </a:lnTo>
                  <a:lnTo>
                    <a:pt x="2189039" y="413646"/>
                  </a:lnTo>
                  <a:lnTo>
                    <a:pt x="2841571" y="79319"/>
                  </a:lnTo>
                  <a:lnTo>
                    <a:pt x="2835015" y="68409"/>
                  </a:lnTo>
                  <a:close/>
                </a:path>
                <a:path extrusionOk="0" h="1099184" w="4584065">
                  <a:moveTo>
                    <a:pt x="2839913" y="65899"/>
                  </a:moveTo>
                  <a:lnTo>
                    <a:pt x="2837158" y="67311"/>
                  </a:lnTo>
                  <a:lnTo>
                    <a:pt x="2842949" y="78614"/>
                  </a:lnTo>
                  <a:lnTo>
                    <a:pt x="2847235" y="76418"/>
                  </a:lnTo>
                  <a:lnTo>
                    <a:pt x="2839913" y="65899"/>
                  </a:lnTo>
                  <a:close/>
                </a:path>
                <a:path extrusionOk="0" h="1099184" w="4584065">
                  <a:moveTo>
                    <a:pt x="1951374" y="506874"/>
                  </a:moveTo>
                  <a:lnTo>
                    <a:pt x="1943414" y="510952"/>
                  </a:lnTo>
                  <a:lnTo>
                    <a:pt x="1950277" y="521706"/>
                  </a:lnTo>
                  <a:lnTo>
                    <a:pt x="1950583" y="521549"/>
                  </a:lnTo>
                  <a:lnTo>
                    <a:pt x="1951631" y="507377"/>
                  </a:lnTo>
                  <a:lnTo>
                    <a:pt x="1951374" y="506874"/>
                  </a:lnTo>
                  <a:close/>
                </a:path>
                <a:path extrusionOk="0" h="1099184" w="4584065">
                  <a:moveTo>
                    <a:pt x="1955966" y="504521"/>
                  </a:moveTo>
                  <a:lnTo>
                    <a:pt x="1951680" y="506717"/>
                  </a:lnTo>
                  <a:lnTo>
                    <a:pt x="1951631" y="507377"/>
                  </a:lnTo>
                  <a:lnTo>
                    <a:pt x="1957165" y="518177"/>
                  </a:lnTo>
                  <a:lnTo>
                    <a:pt x="1957930" y="517785"/>
                  </a:lnTo>
                  <a:lnTo>
                    <a:pt x="1955966" y="504521"/>
                  </a:lnTo>
                  <a:close/>
                </a:path>
                <a:path extrusionOk="0" h="1099184" w="4584065">
                  <a:moveTo>
                    <a:pt x="1999897" y="482013"/>
                  </a:moveTo>
                  <a:lnTo>
                    <a:pt x="1996376" y="483817"/>
                  </a:lnTo>
                  <a:lnTo>
                    <a:pt x="2003085" y="494649"/>
                  </a:lnTo>
                  <a:lnTo>
                    <a:pt x="2004769" y="493787"/>
                  </a:lnTo>
                  <a:lnTo>
                    <a:pt x="1999897" y="482013"/>
                  </a:lnTo>
                  <a:close/>
                </a:path>
                <a:path extrusionOk="0" h="1099184" w="4584065">
                  <a:moveTo>
                    <a:pt x="2033113" y="464995"/>
                  </a:moveTo>
                  <a:lnTo>
                    <a:pt x="2016275" y="473622"/>
                  </a:lnTo>
                  <a:lnTo>
                    <a:pt x="2022831" y="484533"/>
                  </a:lnTo>
                  <a:lnTo>
                    <a:pt x="2034924" y="478337"/>
                  </a:lnTo>
                  <a:lnTo>
                    <a:pt x="2033113" y="464995"/>
                  </a:lnTo>
                  <a:close/>
                </a:path>
                <a:path extrusionOk="0" h="1099184" w="4584065">
                  <a:moveTo>
                    <a:pt x="2049338" y="456682"/>
                  </a:moveTo>
                  <a:lnTo>
                    <a:pt x="2038164" y="462407"/>
                  </a:lnTo>
                  <a:lnTo>
                    <a:pt x="2042118" y="474651"/>
                  </a:lnTo>
                  <a:lnTo>
                    <a:pt x="2053139" y="469004"/>
                  </a:lnTo>
                  <a:lnTo>
                    <a:pt x="2049338" y="456682"/>
                  </a:lnTo>
                  <a:close/>
                </a:path>
                <a:path extrusionOk="0" h="1099184" w="4584065">
                  <a:moveTo>
                    <a:pt x="2773047" y="85888"/>
                  </a:moveTo>
                  <a:lnTo>
                    <a:pt x="2050562" y="456055"/>
                  </a:lnTo>
                  <a:lnTo>
                    <a:pt x="2056047" y="467514"/>
                  </a:lnTo>
                  <a:lnTo>
                    <a:pt x="2779145" y="97034"/>
                  </a:lnTo>
                  <a:lnTo>
                    <a:pt x="2773047" y="85888"/>
                  </a:lnTo>
                  <a:close/>
                </a:path>
                <a:path extrusionOk="0" h="1099184" w="4584065">
                  <a:moveTo>
                    <a:pt x="1951680" y="506717"/>
                  </a:moveTo>
                  <a:lnTo>
                    <a:pt x="1951374" y="506874"/>
                  </a:lnTo>
                  <a:lnTo>
                    <a:pt x="1951631" y="507377"/>
                  </a:lnTo>
                  <a:lnTo>
                    <a:pt x="1951680" y="506717"/>
                  </a:lnTo>
                  <a:close/>
                </a:path>
                <a:path extrusionOk="0" h="1099184" w="4584065">
                  <a:moveTo>
                    <a:pt x="1727000" y="607563"/>
                  </a:moveTo>
                  <a:lnTo>
                    <a:pt x="1722561" y="609837"/>
                  </a:lnTo>
                  <a:lnTo>
                    <a:pt x="1724067" y="623336"/>
                  </a:lnTo>
                  <a:lnTo>
                    <a:pt x="1726056" y="622316"/>
                  </a:lnTo>
                  <a:lnTo>
                    <a:pt x="1727000" y="607563"/>
                  </a:lnTo>
                  <a:close/>
                </a:path>
                <a:path extrusionOk="0" h="1099184" w="4584065">
                  <a:moveTo>
                    <a:pt x="1757308" y="592034"/>
                  </a:moveTo>
                  <a:lnTo>
                    <a:pt x="1753328" y="594073"/>
                  </a:lnTo>
                  <a:lnTo>
                    <a:pt x="1758048" y="605925"/>
                  </a:lnTo>
                  <a:lnTo>
                    <a:pt x="1761262" y="604278"/>
                  </a:lnTo>
                  <a:lnTo>
                    <a:pt x="1757308" y="592034"/>
                  </a:lnTo>
                  <a:close/>
                </a:path>
                <a:path extrusionOk="0" h="1099184" w="4584065">
                  <a:moveTo>
                    <a:pt x="1784401" y="578153"/>
                  </a:moveTo>
                  <a:lnTo>
                    <a:pt x="1780881" y="579957"/>
                  </a:lnTo>
                  <a:lnTo>
                    <a:pt x="1786212" y="591495"/>
                  </a:lnTo>
                  <a:lnTo>
                    <a:pt x="1788662" y="590240"/>
                  </a:lnTo>
                  <a:lnTo>
                    <a:pt x="1784401" y="578153"/>
                  </a:lnTo>
                  <a:close/>
                </a:path>
                <a:path extrusionOk="0" h="1099184" w="4584065">
                  <a:moveTo>
                    <a:pt x="1792055" y="574232"/>
                  </a:moveTo>
                  <a:lnTo>
                    <a:pt x="1788687" y="575957"/>
                  </a:lnTo>
                  <a:lnTo>
                    <a:pt x="1794019" y="587495"/>
                  </a:lnTo>
                  <a:lnTo>
                    <a:pt x="1795397" y="586789"/>
                  </a:lnTo>
                  <a:lnTo>
                    <a:pt x="1792055" y="574232"/>
                  </a:lnTo>
                  <a:close/>
                </a:path>
                <a:path extrusionOk="0" h="1099184" w="4584065">
                  <a:moveTo>
                    <a:pt x="1806902" y="566625"/>
                  </a:moveTo>
                  <a:lnTo>
                    <a:pt x="1804147" y="568036"/>
                  </a:lnTo>
                  <a:lnTo>
                    <a:pt x="1809938" y="579339"/>
                  </a:lnTo>
                  <a:lnTo>
                    <a:pt x="1811622" y="578476"/>
                  </a:lnTo>
                  <a:lnTo>
                    <a:pt x="1806902" y="566625"/>
                  </a:lnTo>
                  <a:close/>
                </a:path>
                <a:path extrusionOk="0" h="1099184" w="4584065">
                  <a:moveTo>
                    <a:pt x="1820525" y="559645"/>
                  </a:moveTo>
                  <a:lnTo>
                    <a:pt x="1807821" y="566154"/>
                  </a:lnTo>
                  <a:lnTo>
                    <a:pt x="1816214" y="576124"/>
                  </a:lnTo>
                  <a:lnTo>
                    <a:pt x="1825092" y="571575"/>
                  </a:lnTo>
                  <a:lnTo>
                    <a:pt x="1820525" y="559645"/>
                  </a:lnTo>
                  <a:close/>
                </a:path>
                <a:path extrusionOk="0" h="1099184" w="4584065">
                  <a:moveTo>
                    <a:pt x="1831700" y="553920"/>
                  </a:moveTo>
                  <a:lnTo>
                    <a:pt x="1827261" y="556194"/>
                  </a:lnTo>
                  <a:lnTo>
                    <a:pt x="1833511" y="567262"/>
                  </a:lnTo>
                  <a:lnTo>
                    <a:pt x="1835348" y="566320"/>
                  </a:lnTo>
                  <a:lnTo>
                    <a:pt x="1831700" y="553920"/>
                  </a:lnTo>
                  <a:close/>
                </a:path>
                <a:path extrusionOk="0" h="1099184" w="4584065">
                  <a:moveTo>
                    <a:pt x="1850680" y="544195"/>
                  </a:moveTo>
                  <a:lnTo>
                    <a:pt x="1841037" y="549136"/>
                  </a:lnTo>
                  <a:lnTo>
                    <a:pt x="1848511" y="559576"/>
                  </a:lnTo>
                  <a:lnTo>
                    <a:pt x="1853563" y="556988"/>
                  </a:lnTo>
                  <a:lnTo>
                    <a:pt x="1850680" y="544195"/>
                  </a:lnTo>
                  <a:close/>
                </a:path>
                <a:path extrusionOk="0" h="1099184" w="4584065">
                  <a:moveTo>
                    <a:pt x="1864762" y="536980"/>
                  </a:moveTo>
                  <a:lnTo>
                    <a:pt x="1855119" y="541921"/>
                  </a:lnTo>
                  <a:lnTo>
                    <a:pt x="1861216" y="553067"/>
                  </a:lnTo>
                  <a:lnTo>
                    <a:pt x="1869482" y="548832"/>
                  </a:lnTo>
                  <a:lnTo>
                    <a:pt x="1864762" y="536980"/>
                  </a:lnTo>
                  <a:close/>
                </a:path>
                <a:path extrusionOk="0" h="1099184" w="4584065">
                  <a:moveTo>
                    <a:pt x="1911908" y="512825"/>
                  </a:moveTo>
                  <a:lnTo>
                    <a:pt x="1864915" y="536901"/>
                  </a:lnTo>
                  <a:lnTo>
                    <a:pt x="1872543" y="547263"/>
                  </a:lnTo>
                  <a:lnTo>
                    <a:pt x="1916168" y="524912"/>
                  </a:lnTo>
                  <a:lnTo>
                    <a:pt x="1911908" y="512825"/>
                  </a:lnTo>
                  <a:close/>
                </a:path>
                <a:path extrusionOk="0" h="1099184" w="4584065">
                  <a:moveTo>
                    <a:pt x="1918030" y="509688"/>
                  </a:moveTo>
                  <a:lnTo>
                    <a:pt x="1913897" y="511805"/>
                  </a:lnTo>
                  <a:lnTo>
                    <a:pt x="1919842" y="523030"/>
                  </a:lnTo>
                  <a:lnTo>
                    <a:pt x="1921066" y="522402"/>
                  </a:lnTo>
                  <a:lnTo>
                    <a:pt x="1918030" y="509688"/>
                  </a:lnTo>
                  <a:close/>
                </a:path>
                <a:path extrusionOk="0" h="1099184" w="4584065">
                  <a:moveTo>
                    <a:pt x="2727918" y="94740"/>
                  </a:moveTo>
                  <a:lnTo>
                    <a:pt x="1918490" y="509453"/>
                  </a:lnTo>
                  <a:lnTo>
                    <a:pt x="1922903" y="521461"/>
                  </a:lnTo>
                  <a:lnTo>
                    <a:pt x="2734780" y="105494"/>
                  </a:lnTo>
                  <a:lnTo>
                    <a:pt x="2727918" y="94740"/>
                  </a:lnTo>
                  <a:close/>
                </a:path>
                <a:path extrusionOk="0" h="1099184" w="4584065">
                  <a:moveTo>
                    <a:pt x="1581611" y="667783"/>
                  </a:moveTo>
                  <a:lnTo>
                    <a:pt x="1576865" y="670215"/>
                  </a:lnTo>
                  <a:lnTo>
                    <a:pt x="1579901" y="682929"/>
                  </a:lnTo>
                  <a:lnTo>
                    <a:pt x="1587402" y="679086"/>
                  </a:lnTo>
                  <a:lnTo>
                    <a:pt x="1581611" y="667783"/>
                  </a:lnTo>
                  <a:close/>
                </a:path>
                <a:path extrusionOk="0" h="1099184" w="4584065">
                  <a:moveTo>
                    <a:pt x="1599979" y="658372"/>
                  </a:moveTo>
                  <a:lnTo>
                    <a:pt x="1593397" y="661745"/>
                  </a:lnTo>
                  <a:lnTo>
                    <a:pt x="1597504" y="673910"/>
                  </a:lnTo>
                  <a:lnTo>
                    <a:pt x="1600412" y="672420"/>
                  </a:lnTo>
                  <a:lnTo>
                    <a:pt x="1599979" y="658372"/>
                  </a:lnTo>
                  <a:close/>
                </a:path>
                <a:path extrusionOk="0" h="1099184" w="4584065">
                  <a:moveTo>
                    <a:pt x="1610013" y="665306"/>
                  </a:moveTo>
                  <a:lnTo>
                    <a:pt x="1610362" y="667323"/>
                  </a:lnTo>
                  <a:lnTo>
                    <a:pt x="1610668" y="667166"/>
                  </a:lnTo>
                  <a:lnTo>
                    <a:pt x="1610013" y="665306"/>
                  </a:lnTo>
                  <a:close/>
                </a:path>
                <a:path extrusionOk="0" h="1099184" w="4584065">
                  <a:moveTo>
                    <a:pt x="1627531" y="644256"/>
                  </a:moveTo>
                  <a:lnTo>
                    <a:pt x="1611153" y="652647"/>
                  </a:lnTo>
                  <a:lnTo>
                    <a:pt x="1615566" y="664656"/>
                  </a:lnTo>
                  <a:lnTo>
                    <a:pt x="1633322" y="655559"/>
                  </a:lnTo>
                  <a:lnTo>
                    <a:pt x="1627531" y="644256"/>
                  </a:lnTo>
                  <a:close/>
                </a:path>
                <a:path extrusionOk="0" h="1099184" w="4584065">
                  <a:moveTo>
                    <a:pt x="1643450" y="636100"/>
                  </a:moveTo>
                  <a:lnTo>
                    <a:pt x="1636103" y="639864"/>
                  </a:lnTo>
                  <a:lnTo>
                    <a:pt x="1642506" y="650853"/>
                  </a:lnTo>
                  <a:lnTo>
                    <a:pt x="1648323" y="647873"/>
                  </a:lnTo>
                  <a:lnTo>
                    <a:pt x="1643450" y="636100"/>
                  </a:lnTo>
                  <a:close/>
                </a:path>
                <a:path extrusionOk="0" h="1099184" w="4584065">
                  <a:moveTo>
                    <a:pt x="1652175" y="631629"/>
                  </a:moveTo>
                  <a:lnTo>
                    <a:pt x="1649573" y="632963"/>
                  </a:lnTo>
                  <a:lnTo>
                    <a:pt x="1655364" y="644266"/>
                  </a:lnTo>
                  <a:lnTo>
                    <a:pt x="1657048" y="643403"/>
                  </a:lnTo>
                  <a:lnTo>
                    <a:pt x="1652175" y="631629"/>
                  </a:lnTo>
                  <a:close/>
                </a:path>
                <a:path extrusionOk="0" h="1099184" w="4584065">
                  <a:moveTo>
                    <a:pt x="2640694" y="125160"/>
                  </a:moveTo>
                  <a:lnTo>
                    <a:pt x="1652175" y="631629"/>
                  </a:lnTo>
                  <a:lnTo>
                    <a:pt x="1659344" y="642226"/>
                  </a:lnTo>
                  <a:lnTo>
                    <a:pt x="2650006" y="134659"/>
                  </a:lnTo>
                  <a:lnTo>
                    <a:pt x="2640694" y="125160"/>
                  </a:lnTo>
                  <a:close/>
                </a:path>
                <a:path extrusionOk="0" h="1099184" w="4584065">
                  <a:moveTo>
                    <a:pt x="2664726" y="112847"/>
                  </a:moveTo>
                  <a:lnTo>
                    <a:pt x="2659828" y="115356"/>
                  </a:lnTo>
                  <a:lnTo>
                    <a:pt x="2659955" y="129561"/>
                  </a:lnTo>
                  <a:lnTo>
                    <a:pt x="2673272" y="122738"/>
                  </a:lnTo>
                  <a:lnTo>
                    <a:pt x="2664726" y="112847"/>
                  </a:lnTo>
                  <a:close/>
                </a:path>
                <a:path extrusionOk="0" h="1099184" w="4584065">
                  <a:moveTo>
                    <a:pt x="1608091" y="654216"/>
                  </a:moveTo>
                  <a:lnTo>
                    <a:pt x="1606408" y="655079"/>
                  </a:lnTo>
                  <a:lnTo>
                    <a:pt x="1610013" y="665306"/>
                  </a:lnTo>
                  <a:lnTo>
                    <a:pt x="1608091" y="654216"/>
                  </a:lnTo>
                  <a:close/>
                </a:path>
                <a:path extrusionOk="0" h="1099184" w="4584065">
                  <a:moveTo>
                    <a:pt x="1384943" y="754277"/>
                  </a:moveTo>
                  <a:lnTo>
                    <a:pt x="1381116" y="756237"/>
                  </a:lnTo>
                  <a:lnTo>
                    <a:pt x="1386907" y="767540"/>
                  </a:lnTo>
                  <a:lnTo>
                    <a:pt x="1387672" y="767148"/>
                  </a:lnTo>
                  <a:lnTo>
                    <a:pt x="1384943" y="754277"/>
                  </a:lnTo>
                  <a:close/>
                </a:path>
                <a:path extrusionOk="0" h="1099184" w="4584065">
                  <a:moveTo>
                    <a:pt x="1405913" y="743533"/>
                  </a:moveTo>
                  <a:lnTo>
                    <a:pt x="1396576" y="748317"/>
                  </a:lnTo>
                  <a:lnTo>
                    <a:pt x="1410327" y="755541"/>
                  </a:lnTo>
                  <a:lnTo>
                    <a:pt x="1412010" y="754679"/>
                  </a:lnTo>
                  <a:lnTo>
                    <a:pt x="1405913" y="743533"/>
                  </a:lnTo>
                  <a:close/>
                </a:path>
                <a:path extrusionOk="0" h="1099184" w="4584065">
                  <a:moveTo>
                    <a:pt x="1413720" y="739533"/>
                  </a:moveTo>
                  <a:lnTo>
                    <a:pt x="1409434" y="741729"/>
                  </a:lnTo>
                  <a:lnTo>
                    <a:pt x="1414612" y="753345"/>
                  </a:lnTo>
                  <a:lnTo>
                    <a:pt x="1418592" y="751306"/>
                  </a:lnTo>
                  <a:lnTo>
                    <a:pt x="1413720" y="739533"/>
                  </a:lnTo>
                  <a:close/>
                </a:path>
                <a:path extrusionOk="0" h="1099184" w="4584065">
                  <a:moveTo>
                    <a:pt x="1422291" y="735141"/>
                  </a:moveTo>
                  <a:lnTo>
                    <a:pt x="1421679" y="735455"/>
                  </a:lnTo>
                  <a:lnTo>
                    <a:pt x="1423797" y="748640"/>
                  </a:lnTo>
                  <a:lnTo>
                    <a:pt x="1427623" y="746679"/>
                  </a:lnTo>
                  <a:lnTo>
                    <a:pt x="1422291" y="735141"/>
                  </a:lnTo>
                  <a:close/>
                </a:path>
                <a:path extrusionOk="0" h="1099184" w="4584065">
                  <a:moveTo>
                    <a:pt x="1466375" y="712555"/>
                  </a:moveTo>
                  <a:lnTo>
                    <a:pt x="1439894" y="726122"/>
                  </a:lnTo>
                  <a:lnTo>
                    <a:pt x="1446451" y="737033"/>
                  </a:lnTo>
                  <a:lnTo>
                    <a:pt x="1464513" y="727779"/>
                  </a:lnTo>
                  <a:lnTo>
                    <a:pt x="1466375" y="712555"/>
                  </a:lnTo>
                  <a:close/>
                </a:path>
                <a:path extrusionOk="0" h="1099184" w="4584065">
                  <a:moveTo>
                    <a:pt x="1475713" y="707771"/>
                  </a:moveTo>
                  <a:lnTo>
                    <a:pt x="1467294" y="712084"/>
                  </a:lnTo>
                  <a:lnTo>
                    <a:pt x="1475075" y="722367"/>
                  </a:lnTo>
                  <a:lnTo>
                    <a:pt x="1479820" y="719936"/>
                  </a:lnTo>
                  <a:lnTo>
                    <a:pt x="1475713" y="707771"/>
                  </a:lnTo>
                  <a:close/>
                </a:path>
                <a:path extrusionOk="0" h="1099184" w="4584065">
                  <a:moveTo>
                    <a:pt x="1553625" y="667852"/>
                  </a:moveTo>
                  <a:lnTo>
                    <a:pt x="1475713" y="707771"/>
                  </a:lnTo>
                  <a:lnTo>
                    <a:pt x="1482881" y="718368"/>
                  </a:lnTo>
                  <a:lnTo>
                    <a:pt x="1559875" y="678920"/>
                  </a:lnTo>
                  <a:lnTo>
                    <a:pt x="1553625" y="667852"/>
                  </a:lnTo>
                  <a:close/>
                </a:path>
                <a:path extrusionOk="0" h="1099184" w="4584065">
                  <a:moveTo>
                    <a:pt x="2591738" y="135973"/>
                  </a:moveTo>
                  <a:lnTo>
                    <a:pt x="1554543" y="667382"/>
                  </a:lnTo>
                  <a:lnTo>
                    <a:pt x="1562018" y="677822"/>
                  </a:lnTo>
                  <a:lnTo>
                    <a:pt x="2597529" y="147276"/>
                  </a:lnTo>
                  <a:lnTo>
                    <a:pt x="2591738" y="135973"/>
                  </a:lnTo>
                  <a:close/>
                </a:path>
                <a:path extrusionOk="0" h="1099184" w="4584065">
                  <a:moveTo>
                    <a:pt x="2601993" y="130718"/>
                  </a:moveTo>
                  <a:lnTo>
                    <a:pt x="2598166" y="132679"/>
                  </a:lnTo>
                  <a:lnTo>
                    <a:pt x="2602121" y="144923"/>
                  </a:lnTo>
                  <a:lnTo>
                    <a:pt x="2609162" y="141315"/>
                  </a:lnTo>
                  <a:lnTo>
                    <a:pt x="2601993" y="130718"/>
                  </a:lnTo>
                  <a:close/>
                </a:path>
                <a:path extrusionOk="0" h="1099184" w="4584065">
                  <a:moveTo>
                    <a:pt x="1233430" y="817635"/>
                  </a:moveTo>
                  <a:lnTo>
                    <a:pt x="1229910" y="819439"/>
                  </a:lnTo>
                  <a:lnTo>
                    <a:pt x="1233711" y="831761"/>
                  </a:lnTo>
                  <a:lnTo>
                    <a:pt x="1233430" y="817635"/>
                  </a:lnTo>
                  <a:close/>
                </a:path>
                <a:path extrusionOk="0" h="1099184" w="4584065">
                  <a:moveTo>
                    <a:pt x="1246135" y="811125"/>
                  </a:moveTo>
                  <a:lnTo>
                    <a:pt x="1240318" y="814106"/>
                  </a:lnTo>
                  <a:lnTo>
                    <a:pt x="1248558" y="824154"/>
                  </a:lnTo>
                  <a:lnTo>
                    <a:pt x="1250395" y="823213"/>
                  </a:lnTo>
                  <a:lnTo>
                    <a:pt x="1246135" y="811125"/>
                  </a:lnTo>
                  <a:close/>
                </a:path>
                <a:path extrusionOk="0" h="1099184" w="4584065">
                  <a:moveTo>
                    <a:pt x="1266034" y="800930"/>
                  </a:moveTo>
                  <a:lnTo>
                    <a:pt x="1260983" y="803518"/>
                  </a:lnTo>
                  <a:lnTo>
                    <a:pt x="1265090" y="815684"/>
                  </a:lnTo>
                  <a:lnTo>
                    <a:pt x="1268151" y="814115"/>
                  </a:lnTo>
                  <a:lnTo>
                    <a:pt x="1266034" y="800930"/>
                  </a:lnTo>
                  <a:close/>
                </a:path>
                <a:path extrusionOk="0" h="1099184" w="4584065">
                  <a:moveTo>
                    <a:pt x="1279810" y="793872"/>
                  </a:moveTo>
                  <a:lnTo>
                    <a:pt x="1270779" y="798499"/>
                  </a:lnTo>
                  <a:lnTo>
                    <a:pt x="1278560" y="808782"/>
                  </a:lnTo>
                  <a:lnTo>
                    <a:pt x="1285601" y="805175"/>
                  </a:lnTo>
                  <a:lnTo>
                    <a:pt x="1279810" y="793872"/>
                  </a:lnTo>
                  <a:close/>
                </a:path>
                <a:path extrusionOk="0" h="1099184" w="4584065">
                  <a:moveTo>
                    <a:pt x="1288229" y="789559"/>
                  </a:moveTo>
                  <a:lnTo>
                    <a:pt x="1281035" y="793245"/>
                  </a:lnTo>
                  <a:lnTo>
                    <a:pt x="1288509" y="803685"/>
                  </a:lnTo>
                  <a:lnTo>
                    <a:pt x="1297234" y="799214"/>
                  </a:lnTo>
                  <a:lnTo>
                    <a:pt x="1288229" y="789559"/>
                  </a:lnTo>
                  <a:close/>
                </a:path>
                <a:path extrusionOk="0" h="1099184" w="4584065">
                  <a:moveTo>
                    <a:pt x="1305372" y="780775"/>
                  </a:moveTo>
                  <a:lnTo>
                    <a:pt x="1292668" y="787284"/>
                  </a:lnTo>
                  <a:lnTo>
                    <a:pt x="1300908" y="797332"/>
                  </a:lnTo>
                  <a:lnTo>
                    <a:pt x="1307643" y="793882"/>
                  </a:lnTo>
                  <a:lnTo>
                    <a:pt x="1305372" y="780775"/>
                  </a:lnTo>
                  <a:close/>
                </a:path>
                <a:path extrusionOk="0" h="1099184" w="4584065">
                  <a:moveTo>
                    <a:pt x="2521351" y="157765"/>
                  </a:moveTo>
                  <a:lnTo>
                    <a:pt x="1305679" y="780618"/>
                  </a:lnTo>
                  <a:lnTo>
                    <a:pt x="1317592" y="788784"/>
                  </a:lnTo>
                  <a:lnTo>
                    <a:pt x="2528367" y="168441"/>
                  </a:lnTo>
                  <a:lnTo>
                    <a:pt x="2521351" y="157765"/>
                  </a:lnTo>
                  <a:close/>
                </a:path>
                <a:path extrusionOk="0" h="1099184" w="4584065">
                  <a:moveTo>
                    <a:pt x="2534209" y="151178"/>
                  </a:moveTo>
                  <a:lnTo>
                    <a:pt x="2530689" y="152981"/>
                  </a:lnTo>
                  <a:lnTo>
                    <a:pt x="2532194" y="166480"/>
                  </a:lnTo>
                  <a:lnTo>
                    <a:pt x="2545205" y="159814"/>
                  </a:lnTo>
                  <a:lnTo>
                    <a:pt x="2534209" y="151178"/>
                  </a:lnTo>
                  <a:close/>
                </a:path>
                <a:path extrusionOk="0" h="1099184" w="4584065">
                  <a:moveTo>
                    <a:pt x="1120644" y="861151"/>
                  </a:moveTo>
                  <a:lnTo>
                    <a:pt x="1109623" y="866798"/>
                  </a:lnTo>
                  <a:lnTo>
                    <a:pt x="1118475" y="876532"/>
                  </a:lnTo>
                  <a:lnTo>
                    <a:pt x="1120618" y="875434"/>
                  </a:lnTo>
                  <a:lnTo>
                    <a:pt x="1120644" y="861151"/>
                  </a:lnTo>
                  <a:close/>
                </a:path>
                <a:path extrusionOk="0" h="1099184" w="4584065">
                  <a:moveTo>
                    <a:pt x="1131818" y="855426"/>
                  </a:moveTo>
                  <a:lnTo>
                    <a:pt x="1121869" y="860524"/>
                  </a:lnTo>
                  <a:lnTo>
                    <a:pt x="1127660" y="871827"/>
                  </a:lnTo>
                  <a:lnTo>
                    <a:pt x="1135619" y="867748"/>
                  </a:lnTo>
                  <a:lnTo>
                    <a:pt x="1131818" y="855426"/>
                  </a:lnTo>
                  <a:close/>
                </a:path>
                <a:path extrusionOk="0" h="1099184" w="4584065">
                  <a:moveTo>
                    <a:pt x="1150033" y="846093"/>
                  </a:moveTo>
                  <a:lnTo>
                    <a:pt x="1149115" y="846564"/>
                  </a:lnTo>
                  <a:lnTo>
                    <a:pt x="1154906" y="857867"/>
                  </a:lnTo>
                  <a:lnTo>
                    <a:pt x="1161947" y="854259"/>
                  </a:lnTo>
                  <a:lnTo>
                    <a:pt x="1150033" y="846093"/>
                  </a:lnTo>
                  <a:close/>
                </a:path>
                <a:path extrusionOk="0" h="1099184" w="4584065">
                  <a:moveTo>
                    <a:pt x="1158911" y="841545"/>
                  </a:moveTo>
                  <a:lnTo>
                    <a:pt x="1156921" y="842564"/>
                  </a:lnTo>
                  <a:lnTo>
                    <a:pt x="1161947" y="854259"/>
                  </a:lnTo>
                  <a:lnTo>
                    <a:pt x="1162865" y="853789"/>
                  </a:lnTo>
                  <a:lnTo>
                    <a:pt x="1158911" y="841545"/>
                  </a:lnTo>
                  <a:close/>
                </a:path>
                <a:path extrusionOk="0" h="1099184" w="4584065">
                  <a:moveTo>
                    <a:pt x="1165952" y="837937"/>
                  </a:moveTo>
                  <a:lnTo>
                    <a:pt x="1161973" y="839976"/>
                  </a:lnTo>
                  <a:lnTo>
                    <a:pt x="1166845" y="851750"/>
                  </a:lnTo>
                  <a:lnTo>
                    <a:pt x="1169907" y="850181"/>
                  </a:lnTo>
                  <a:lnTo>
                    <a:pt x="1165952" y="837937"/>
                  </a:lnTo>
                  <a:close/>
                </a:path>
                <a:path extrusionOk="0" h="1099184" w="4584065">
                  <a:moveTo>
                    <a:pt x="1175290" y="833153"/>
                  </a:moveTo>
                  <a:lnTo>
                    <a:pt x="1165952" y="837937"/>
                  </a:lnTo>
                  <a:lnTo>
                    <a:pt x="1172356" y="848926"/>
                  </a:lnTo>
                  <a:lnTo>
                    <a:pt x="1176948" y="846574"/>
                  </a:lnTo>
                  <a:lnTo>
                    <a:pt x="1175290" y="833153"/>
                  </a:lnTo>
                  <a:close/>
                </a:path>
                <a:path extrusionOk="0" h="1099184" w="4584065">
                  <a:moveTo>
                    <a:pt x="2437495" y="186459"/>
                  </a:moveTo>
                  <a:lnTo>
                    <a:pt x="1175290" y="833153"/>
                  </a:lnTo>
                  <a:lnTo>
                    <a:pt x="1185213" y="842339"/>
                  </a:lnTo>
                  <a:lnTo>
                    <a:pt x="2442521" y="198154"/>
                  </a:lnTo>
                  <a:lnTo>
                    <a:pt x="2437495" y="186459"/>
                  </a:lnTo>
                  <a:close/>
                </a:path>
                <a:path extrusionOk="0" h="1099184" w="4584065">
                  <a:moveTo>
                    <a:pt x="2443159" y="183558"/>
                  </a:moveTo>
                  <a:lnTo>
                    <a:pt x="2441322" y="184499"/>
                  </a:lnTo>
                  <a:lnTo>
                    <a:pt x="2443286" y="197762"/>
                  </a:lnTo>
                  <a:lnTo>
                    <a:pt x="2450940" y="193841"/>
                  </a:lnTo>
                  <a:lnTo>
                    <a:pt x="2443159" y="183558"/>
                  </a:lnTo>
                  <a:close/>
                </a:path>
                <a:path extrusionOk="0" h="1099184" w="4584065">
                  <a:moveTo>
                    <a:pt x="1025002" y="895884"/>
                  </a:moveTo>
                  <a:lnTo>
                    <a:pt x="1023471" y="896668"/>
                  </a:lnTo>
                  <a:lnTo>
                    <a:pt x="1028497" y="908363"/>
                  </a:lnTo>
                  <a:lnTo>
                    <a:pt x="1029568" y="907814"/>
                  </a:lnTo>
                  <a:lnTo>
                    <a:pt x="1025002" y="895884"/>
                  </a:lnTo>
                  <a:close/>
                </a:path>
                <a:path extrusionOk="0" h="1099184" w="4584065">
                  <a:moveTo>
                    <a:pt x="1033420" y="891570"/>
                  </a:moveTo>
                  <a:lnTo>
                    <a:pt x="1028675" y="894002"/>
                  </a:lnTo>
                  <a:lnTo>
                    <a:pt x="1032782" y="906167"/>
                  </a:lnTo>
                  <a:lnTo>
                    <a:pt x="1035997" y="904520"/>
                  </a:lnTo>
                  <a:lnTo>
                    <a:pt x="1033420" y="891570"/>
                  </a:lnTo>
                  <a:close/>
                </a:path>
                <a:path extrusionOk="0" h="1099184" w="4584065">
                  <a:moveTo>
                    <a:pt x="1036176" y="890159"/>
                  </a:moveTo>
                  <a:lnTo>
                    <a:pt x="1033573" y="891492"/>
                  </a:lnTo>
                  <a:lnTo>
                    <a:pt x="1038293" y="903344"/>
                  </a:lnTo>
                  <a:lnTo>
                    <a:pt x="1041201" y="901854"/>
                  </a:lnTo>
                  <a:lnTo>
                    <a:pt x="1036176" y="890159"/>
                  </a:lnTo>
                  <a:close/>
                </a:path>
                <a:path extrusionOk="0" h="1099184" w="4584065">
                  <a:moveTo>
                    <a:pt x="1043523" y="886394"/>
                  </a:moveTo>
                  <a:lnTo>
                    <a:pt x="1038931" y="888747"/>
                  </a:lnTo>
                  <a:lnTo>
                    <a:pt x="1045793" y="899501"/>
                  </a:lnTo>
                  <a:lnTo>
                    <a:pt x="1050079" y="897305"/>
                  </a:lnTo>
                  <a:lnTo>
                    <a:pt x="1043523" y="886394"/>
                  </a:lnTo>
                  <a:close/>
                </a:path>
                <a:path extrusionOk="0" h="1099184" w="4584065">
                  <a:moveTo>
                    <a:pt x="1059901" y="878003"/>
                  </a:moveTo>
                  <a:lnTo>
                    <a:pt x="1058217" y="878866"/>
                  </a:lnTo>
                  <a:lnTo>
                    <a:pt x="1065386" y="889463"/>
                  </a:lnTo>
                  <a:lnTo>
                    <a:pt x="1066151" y="889070"/>
                  </a:lnTo>
                  <a:lnTo>
                    <a:pt x="1059901" y="878003"/>
                  </a:lnTo>
                  <a:close/>
                </a:path>
                <a:path extrusionOk="0" h="1099184" w="4584065">
                  <a:moveTo>
                    <a:pt x="2361752" y="210997"/>
                  </a:moveTo>
                  <a:lnTo>
                    <a:pt x="1065565" y="875101"/>
                  </a:lnTo>
                  <a:lnTo>
                    <a:pt x="1070744" y="886718"/>
                  </a:lnTo>
                  <a:lnTo>
                    <a:pt x="2366931" y="222613"/>
                  </a:lnTo>
                  <a:lnTo>
                    <a:pt x="2361752" y="210997"/>
                  </a:lnTo>
                  <a:close/>
                </a:path>
                <a:path extrusionOk="0" h="1099184" w="4584065">
                  <a:moveTo>
                    <a:pt x="2368640" y="207468"/>
                  </a:moveTo>
                  <a:lnTo>
                    <a:pt x="2366803" y="208409"/>
                  </a:lnTo>
                  <a:lnTo>
                    <a:pt x="2370298" y="220888"/>
                  </a:lnTo>
                  <a:lnTo>
                    <a:pt x="2374431" y="218770"/>
                  </a:lnTo>
                  <a:lnTo>
                    <a:pt x="2368640" y="207468"/>
                  </a:lnTo>
                  <a:close/>
                </a:path>
                <a:path extrusionOk="0" h="1099184" w="4584065">
                  <a:moveTo>
                    <a:pt x="2376140" y="203625"/>
                  </a:moveTo>
                  <a:lnTo>
                    <a:pt x="2374610" y="204409"/>
                  </a:lnTo>
                  <a:lnTo>
                    <a:pt x="2375809" y="218065"/>
                  </a:lnTo>
                  <a:lnTo>
                    <a:pt x="2382850" y="214457"/>
                  </a:lnTo>
                  <a:lnTo>
                    <a:pt x="2376140" y="203625"/>
                  </a:lnTo>
                  <a:close/>
                </a:path>
                <a:path extrusionOk="0" h="1099184" w="4584065">
                  <a:moveTo>
                    <a:pt x="958901" y="915481"/>
                  </a:moveTo>
                  <a:lnTo>
                    <a:pt x="948232" y="920947"/>
                  </a:lnTo>
                  <a:lnTo>
                    <a:pt x="954023" y="932250"/>
                  </a:lnTo>
                  <a:lnTo>
                    <a:pt x="961325" y="928509"/>
                  </a:lnTo>
                  <a:lnTo>
                    <a:pt x="958901" y="915481"/>
                  </a:lnTo>
                  <a:close/>
                </a:path>
                <a:path extrusionOk="0" h="1099184" w="4584065">
                  <a:moveTo>
                    <a:pt x="965024" y="912344"/>
                  </a:moveTo>
                  <a:lnTo>
                    <a:pt x="958901" y="915481"/>
                  </a:lnTo>
                  <a:lnTo>
                    <a:pt x="966835" y="925685"/>
                  </a:lnTo>
                  <a:lnTo>
                    <a:pt x="967448" y="925372"/>
                  </a:lnTo>
                  <a:lnTo>
                    <a:pt x="965024" y="912344"/>
                  </a:lnTo>
                  <a:close/>
                </a:path>
                <a:path extrusionOk="0" h="1099184" w="4584065">
                  <a:moveTo>
                    <a:pt x="2272385" y="242514"/>
                  </a:moveTo>
                  <a:lnTo>
                    <a:pt x="970075" y="909756"/>
                  </a:lnTo>
                  <a:lnTo>
                    <a:pt x="975407" y="921294"/>
                  </a:lnTo>
                  <a:lnTo>
                    <a:pt x="2283074" y="251307"/>
                  </a:lnTo>
                  <a:lnTo>
                    <a:pt x="2272385" y="242514"/>
                  </a:lnTo>
                  <a:close/>
                </a:path>
                <a:path extrusionOk="0" h="1099184" w="4584065">
                  <a:moveTo>
                    <a:pt x="875765" y="943806"/>
                  </a:moveTo>
                  <a:lnTo>
                    <a:pt x="866764" y="948417"/>
                  </a:lnTo>
                  <a:lnTo>
                    <a:pt x="878800" y="956520"/>
                  </a:lnTo>
                  <a:lnTo>
                    <a:pt x="879351" y="956238"/>
                  </a:lnTo>
                  <a:lnTo>
                    <a:pt x="875765" y="943806"/>
                  </a:lnTo>
                  <a:close/>
                </a:path>
                <a:path extrusionOk="0" h="1099184" w="4584065">
                  <a:moveTo>
                    <a:pt x="890092" y="936465"/>
                  </a:moveTo>
                  <a:lnTo>
                    <a:pt x="878153" y="942583"/>
                  </a:lnTo>
                  <a:lnTo>
                    <a:pt x="882841" y="954450"/>
                  </a:lnTo>
                  <a:lnTo>
                    <a:pt x="894413" y="948521"/>
                  </a:lnTo>
                  <a:lnTo>
                    <a:pt x="890092" y="936465"/>
                  </a:lnTo>
                  <a:close/>
                </a:path>
                <a:path extrusionOk="0" h="1099184" w="4584065">
                  <a:moveTo>
                    <a:pt x="2158987" y="286344"/>
                  </a:moveTo>
                  <a:lnTo>
                    <a:pt x="890643" y="936183"/>
                  </a:lnTo>
                  <a:lnTo>
                    <a:pt x="900291" y="945510"/>
                  </a:lnTo>
                  <a:lnTo>
                    <a:pt x="2163247" y="298431"/>
                  </a:lnTo>
                  <a:lnTo>
                    <a:pt x="2158987" y="286344"/>
                  </a:lnTo>
                  <a:close/>
                </a:path>
                <a:path extrusionOk="0" h="1099184" w="4584065">
                  <a:moveTo>
                    <a:pt x="2171538" y="279913"/>
                  </a:moveTo>
                  <a:lnTo>
                    <a:pt x="2166334" y="282580"/>
                  </a:lnTo>
                  <a:lnTo>
                    <a:pt x="2165084" y="297490"/>
                  </a:lnTo>
                  <a:lnTo>
                    <a:pt x="2177329" y="291216"/>
                  </a:lnTo>
                  <a:lnTo>
                    <a:pt x="2171538" y="279913"/>
                  </a:lnTo>
                  <a:close/>
                </a:path>
                <a:path extrusionOk="0" h="1099184" w="4584065">
                  <a:moveTo>
                    <a:pt x="800526" y="968085"/>
                  </a:moveTo>
                  <a:lnTo>
                    <a:pt x="798689" y="969026"/>
                  </a:lnTo>
                  <a:lnTo>
                    <a:pt x="804664" y="980234"/>
                  </a:lnTo>
                  <a:lnTo>
                    <a:pt x="800526" y="968085"/>
                  </a:lnTo>
                  <a:close/>
                </a:path>
                <a:path extrusionOk="0" h="1099184" w="4584065">
                  <a:moveTo>
                    <a:pt x="816690" y="959803"/>
                  </a:moveTo>
                  <a:lnTo>
                    <a:pt x="806588" y="964979"/>
                  </a:lnTo>
                  <a:lnTo>
                    <a:pt x="813848" y="975529"/>
                  </a:lnTo>
                  <a:lnTo>
                    <a:pt x="820645" y="972047"/>
                  </a:lnTo>
                  <a:lnTo>
                    <a:pt x="816690" y="959803"/>
                  </a:lnTo>
                  <a:close/>
                </a:path>
                <a:path extrusionOk="0" h="1099184" w="4584065">
                  <a:moveTo>
                    <a:pt x="833773" y="951051"/>
                  </a:moveTo>
                  <a:lnTo>
                    <a:pt x="817609" y="959332"/>
                  </a:lnTo>
                  <a:lnTo>
                    <a:pt x="828727" y="967906"/>
                  </a:lnTo>
                  <a:lnTo>
                    <a:pt x="836809" y="963765"/>
                  </a:lnTo>
                  <a:lnTo>
                    <a:pt x="833773" y="951051"/>
                  </a:lnTo>
                  <a:close/>
                </a:path>
                <a:path extrusionOk="0" h="1099184" w="4584065">
                  <a:moveTo>
                    <a:pt x="2002117" y="352447"/>
                  </a:moveTo>
                  <a:lnTo>
                    <a:pt x="836344" y="949733"/>
                  </a:lnTo>
                  <a:lnTo>
                    <a:pt x="845809" y="959154"/>
                  </a:lnTo>
                  <a:lnTo>
                    <a:pt x="2007908" y="363750"/>
                  </a:lnTo>
                  <a:lnTo>
                    <a:pt x="2002117" y="352447"/>
                  </a:lnTo>
                  <a:close/>
                </a:path>
                <a:path extrusionOk="0" h="1099184" w="4584065">
                  <a:moveTo>
                    <a:pt x="2021557" y="342487"/>
                  </a:moveTo>
                  <a:lnTo>
                    <a:pt x="2004260" y="351349"/>
                  </a:lnTo>
                  <a:lnTo>
                    <a:pt x="2011122" y="362103"/>
                  </a:lnTo>
                  <a:lnTo>
                    <a:pt x="2028419" y="353241"/>
                  </a:lnTo>
                  <a:lnTo>
                    <a:pt x="2021557" y="342487"/>
                  </a:lnTo>
                  <a:close/>
                </a:path>
                <a:path extrusionOk="0" h="1099184" w="4584065">
                  <a:moveTo>
                    <a:pt x="734839" y="987470"/>
                  </a:moveTo>
                  <a:lnTo>
                    <a:pt x="727859" y="991046"/>
                  </a:lnTo>
                  <a:lnTo>
                    <a:pt x="731263" y="1003572"/>
                  </a:lnTo>
                  <a:lnTo>
                    <a:pt x="736222" y="1001031"/>
                  </a:lnTo>
                  <a:lnTo>
                    <a:pt x="734839" y="987470"/>
                  </a:lnTo>
                  <a:close/>
                </a:path>
                <a:path extrusionOk="0" h="1099184" w="4584065">
                  <a:moveTo>
                    <a:pt x="742003" y="983799"/>
                  </a:moveTo>
                  <a:lnTo>
                    <a:pt x="739248" y="985211"/>
                  </a:lnTo>
                  <a:lnTo>
                    <a:pt x="744488" y="996796"/>
                  </a:lnTo>
                  <a:lnTo>
                    <a:pt x="748161" y="994914"/>
                  </a:lnTo>
                  <a:lnTo>
                    <a:pt x="742003" y="983799"/>
                  </a:lnTo>
                  <a:close/>
                </a:path>
                <a:path extrusionOk="0" h="1099184" w="4584065">
                  <a:moveTo>
                    <a:pt x="1852594" y="414785"/>
                  </a:moveTo>
                  <a:lnTo>
                    <a:pt x="750452" y="979470"/>
                  </a:lnTo>
                  <a:lnTo>
                    <a:pt x="755325" y="991244"/>
                  </a:lnTo>
                  <a:lnTo>
                    <a:pt x="1857773" y="426402"/>
                  </a:lnTo>
                  <a:lnTo>
                    <a:pt x="1852594" y="414785"/>
                  </a:lnTo>
                  <a:close/>
                </a:path>
                <a:path extrusionOk="0" h="1099184" w="4584065">
                  <a:moveTo>
                    <a:pt x="1858411" y="411805"/>
                  </a:moveTo>
                  <a:lnTo>
                    <a:pt x="1857492" y="412276"/>
                  </a:lnTo>
                  <a:lnTo>
                    <a:pt x="1860375" y="425069"/>
                  </a:lnTo>
                  <a:lnTo>
                    <a:pt x="1866039" y="422167"/>
                  </a:lnTo>
                  <a:lnTo>
                    <a:pt x="1858411" y="411805"/>
                  </a:lnTo>
                  <a:close/>
                </a:path>
                <a:path extrusionOk="0" h="1099184" w="4584065">
                  <a:moveTo>
                    <a:pt x="678536" y="1002047"/>
                  </a:moveTo>
                  <a:lnTo>
                    <a:pt x="673209" y="1004776"/>
                  </a:lnTo>
                  <a:lnTo>
                    <a:pt x="681020" y="1015044"/>
                  </a:lnTo>
                  <a:lnTo>
                    <a:pt x="683776" y="1013632"/>
                  </a:lnTo>
                  <a:lnTo>
                    <a:pt x="678536" y="1002047"/>
                  </a:lnTo>
                  <a:close/>
                </a:path>
                <a:path extrusionOk="0" h="1099184" w="4584065">
                  <a:moveTo>
                    <a:pt x="686250" y="998094"/>
                  </a:moveTo>
                  <a:lnTo>
                    <a:pt x="682209" y="1000165"/>
                  </a:lnTo>
                  <a:lnTo>
                    <a:pt x="687449" y="1011750"/>
                  </a:lnTo>
                  <a:lnTo>
                    <a:pt x="687633" y="1011656"/>
                  </a:lnTo>
                  <a:lnTo>
                    <a:pt x="686250" y="998094"/>
                  </a:lnTo>
                  <a:close/>
                </a:path>
                <a:path extrusionOk="0" h="1099184" w="4584065">
                  <a:moveTo>
                    <a:pt x="698006" y="992071"/>
                  </a:moveTo>
                  <a:lnTo>
                    <a:pt x="691761" y="995271"/>
                  </a:lnTo>
                  <a:lnTo>
                    <a:pt x="698838" y="1005915"/>
                  </a:lnTo>
                  <a:lnTo>
                    <a:pt x="701777" y="1004409"/>
                  </a:lnTo>
                  <a:lnTo>
                    <a:pt x="698006" y="992071"/>
                  </a:lnTo>
                  <a:close/>
                </a:path>
                <a:path extrusionOk="0" h="1099184" w="4584065">
                  <a:moveTo>
                    <a:pt x="1567759" y="546452"/>
                  </a:moveTo>
                  <a:lnTo>
                    <a:pt x="699108" y="991507"/>
                  </a:lnTo>
                  <a:lnTo>
                    <a:pt x="705818" y="1002339"/>
                  </a:lnTo>
                  <a:lnTo>
                    <a:pt x="1582275" y="553284"/>
                  </a:lnTo>
                  <a:lnTo>
                    <a:pt x="1567759" y="546452"/>
                  </a:lnTo>
                  <a:close/>
                </a:path>
                <a:path extrusionOk="0" h="1099184" w="4584065">
                  <a:moveTo>
                    <a:pt x="1588423" y="535864"/>
                  </a:moveTo>
                  <a:lnTo>
                    <a:pt x="1581076" y="539629"/>
                  </a:lnTo>
                  <a:lnTo>
                    <a:pt x="1582275" y="553284"/>
                  </a:lnTo>
                  <a:lnTo>
                    <a:pt x="1602020" y="543167"/>
                  </a:lnTo>
                  <a:lnTo>
                    <a:pt x="1588423" y="535864"/>
                  </a:lnTo>
                  <a:close/>
                </a:path>
                <a:path extrusionOk="0" h="1099184" w="4584065">
                  <a:moveTo>
                    <a:pt x="1619649" y="519866"/>
                  </a:moveTo>
                  <a:lnTo>
                    <a:pt x="1607250" y="526218"/>
                  </a:lnTo>
                  <a:lnTo>
                    <a:pt x="1603245" y="542540"/>
                  </a:lnTo>
                  <a:lnTo>
                    <a:pt x="1627124" y="530306"/>
                  </a:lnTo>
                  <a:lnTo>
                    <a:pt x="1619649" y="519866"/>
                  </a:lnTo>
                  <a:close/>
                </a:path>
                <a:path extrusionOk="0" h="1099184" w="4584065">
                  <a:moveTo>
                    <a:pt x="1643834" y="507474"/>
                  </a:moveTo>
                  <a:lnTo>
                    <a:pt x="1630211" y="514454"/>
                  </a:lnTo>
                  <a:lnTo>
                    <a:pt x="1630644" y="528502"/>
                  </a:lnTo>
                  <a:lnTo>
                    <a:pt x="1648247" y="519483"/>
                  </a:lnTo>
                  <a:lnTo>
                    <a:pt x="1643834" y="507474"/>
                  </a:lnTo>
                  <a:close/>
                </a:path>
                <a:path extrusionOk="0" h="1099184" w="4584065">
                  <a:moveTo>
                    <a:pt x="1654855" y="501828"/>
                  </a:moveTo>
                  <a:lnTo>
                    <a:pt x="1651334" y="503632"/>
                  </a:lnTo>
                  <a:lnTo>
                    <a:pt x="1653452" y="516817"/>
                  </a:lnTo>
                  <a:lnTo>
                    <a:pt x="1663707" y="511562"/>
                  </a:lnTo>
                  <a:lnTo>
                    <a:pt x="1654855" y="501828"/>
                  </a:lnTo>
                  <a:close/>
                </a:path>
                <a:path extrusionOk="0" h="1099184" w="4584065">
                  <a:moveTo>
                    <a:pt x="1680111" y="488888"/>
                  </a:moveTo>
                  <a:lnTo>
                    <a:pt x="1677050" y="490456"/>
                  </a:lnTo>
                  <a:lnTo>
                    <a:pt x="1678555" y="503955"/>
                  </a:lnTo>
                  <a:lnTo>
                    <a:pt x="1685902" y="500190"/>
                  </a:lnTo>
                  <a:lnTo>
                    <a:pt x="1680111" y="488888"/>
                  </a:lnTo>
                  <a:close/>
                </a:path>
                <a:path extrusionOk="0" h="1099184" w="4584065">
                  <a:moveTo>
                    <a:pt x="624788" y="1015315"/>
                  </a:moveTo>
                  <a:lnTo>
                    <a:pt x="622584" y="1016444"/>
                  </a:lnTo>
                  <a:lnTo>
                    <a:pt x="627824" y="1028029"/>
                  </a:lnTo>
                  <a:lnTo>
                    <a:pt x="628742" y="1027559"/>
                  </a:lnTo>
                  <a:lnTo>
                    <a:pt x="624788" y="1015315"/>
                  </a:lnTo>
                  <a:close/>
                </a:path>
                <a:path extrusionOk="0" h="1099184" w="4584065">
                  <a:moveTo>
                    <a:pt x="630666" y="1012303"/>
                  </a:moveTo>
                  <a:lnTo>
                    <a:pt x="627176" y="1014091"/>
                  </a:lnTo>
                  <a:lnTo>
                    <a:pt x="636457" y="1023606"/>
                  </a:lnTo>
                  <a:lnTo>
                    <a:pt x="638661" y="1022477"/>
                  </a:lnTo>
                  <a:lnTo>
                    <a:pt x="630666" y="1012303"/>
                  </a:lnTo>
                  <a:close/>
                </a:path>
                <a:path extrusionOk="0" h="1099184" w="4584065">
                  <a:moveTo>
                    <a:pt x="1367111" y="634984"/>
                  </a:moveTo>
                  <a:lnTo>
                    <a:pt x="640034" y="1007504"/>
                  </a:lnTo>
                  <a:lnTo>
                    <a:pt x="648580" y="1017395"/>
                  </a:lnTo>
                  <a:lnTo>
                    <a:pt x="1374586" y="645424"/>
                  </a:lnTo>
                  <a:lnTo>
                    <a:pt x="1367111" y="634984"/>
                  </a:lnTo>
                  <a:close/>
                </a:path>
                <a:path extrusionOk="0" h="1099184" w="4584065">
                  <a:moveTo>
                    <a:pt x="1370325" y="633337"/>
                  </a:moveTo>
                  <a:lnTo>
                    <a:pt x="1369560" y="633729"/>
                  </a:lnTo>
                  <a:lnTo>
                    <a:pt x="1375198" y="645111"/>
                  </a:lnTo>
                  <a:lnTo>
                    <a:pt x="1377188" y="644091"/>
                  </a:lnTo>
                  <a:lnTo>
                    <a:pt x="1370325" y="633337"/>
                  </a:lnTo>
                  <a:close/>
                </a:path>
                <a:path extrusionOk="0" h="1099184" w="4584065">
                  <a:moveTo>
                    <a:pt x="1392520" y="621966"/>
                  </a:moveTo>
                  <a:lnTo>
                    <a:pt x="1386398" y="625103"/>
                  </a:lnTo>
                  <a:lnTo>
                    <a:pt x="1386372" y="639386"/>
                  </a:lnTo>
                  <a:lnTo>
                    <a:pt x="1400301" y="632249"/>
                  </a:lnTo>
                  <a:lnTo>
                    <a:pt x="1392520" y="621966"/>
                  </a:lnTo>
                  <a:close/>
                </a:path>
                <a:path extrusionOk="0" h="1099184" w="4584065">
                  <a:moveTo>
                    <a:pt x="1398796" y="618750"/>
                  </a:moveTo>
                  <a:lnTo>
                    <a:pt x="1395429" y="620475"/>
                  </a:lnTo>
                  <a:lnTo>
                    <a:pt x="1401985" y="631386"/>
                  </a:lnTo>
                  <a:lnTo>
                    <a:pt x="1404587" y="630053"/>
                  </a:lnTo>
                  <a:lnTo>
                    <a:pt x="1398796" y="618750"/>
                  </a:lnTo>
                  <a:close/>
                </a:path>
                <a:path extrusionOk="0" h="1099184" w="4584065">
                  <a:moveTo>
                    <a:pt x="1416705" y="609574"/>
                  </a:moveTo>
                  <a:lnTo>
                    <a:pt x="1409817" y="613103"/>
                  </a:lnTo>
                  <a:lnTo>
                    <a:pt x="1415608" y="624406"/>
                  </a:lnTo>
                  <a:lnTo>
                    <a:pt x="1423721" y="620250"/>
                  </a:lnTo>
                  <a:lnTo>
                    <a:pt x="1416705" y="609574"/>
                  </a:lnTo>
                  <a:close/>
                </a:path>
                <a:path extrusionOk="0" h="1099184" w="4584065">
                  <a:moveTo>
                    <a:pt x="1426808" y="604398"/>
                  </a:moveTo>
                  <a:lnTo>
                    <a:pt x="1431221" y="616407"/>
                  </a:lnTo>
                  <a:lnTo>
                    <a:pt x="1444691" y="609506"/>
                  </a:lnTo>
                  <a:lnTo>
                    <a:pt x="1426808" y="604398"/>
                  </a:lnTo>
                  <a:close/>
                </a:path>
                <a:path extrusionOk="0" h="1099184" w="4584065">
                  <a:moveTo>
                    <a:pt x="1166463" y="723517"/>
                  </a:moveTo>
                  <a:lnTo>
                    <a:pt x="578243" y="1024893"/>
                  </a:lnTo>
                  <a:lnTo>
                    <a:pt x="589317" y="1033488"/>
                  </a:lnTo>
                  <a:lnTo>
                    <a:pt x="1175622" y="733094"/>
                  </a:lnTo>
                  <a:lnTo>
                    <a:pt x="1166463" y="723517"/>
                  </a:lnTo>
                  <a:close/>
                </a:path>
                <a:path extrusionOk="0" h="1099184" w="4584065">
                  <a:moveTo>
                    <a:pt x="1178709" y="717243"/>
                  </a:moveTo>
                  <a:lnTo>
                    <a:pt x="1170290" y="721556"/>
                  </a:lnTo>
                  <a:lnTo>
                    <a:pt x="1175622" y="733094"/>
                  </a:lnTo>
                  <a:lnTo>
                    <a:pt x="1184194" y="728702"/>
                  </a:lnTo>
                  <a:lnTo>
                    <a:pt x="1178709" y="717243"/>
                  </a:lnTo>
                  <a:close/>
                </a:path>
                <a:path extrusionOk="0" h="1099184" w="4584065">
                  <a:moveTo>
                    <a:pt x="1187434" y="712772"/>
                  </a:moveTo>
                  <a:lnTo>
                    <a:pt x="1182688" y="715203"/>
                  </a:lnTo>
                  <a:lnTo>
                    <a:pt x="1185112" y="728232"/>
                  </a:lnTo>
                  <a:lnTo>
                    <a:pt x="1193225" y="724075"/>
                  </a:lnTo>
                  <a:lnTo>
                    <a:pt x="1187434" y="712772"/>
                  </a:lnTo>
                  <a:close/>
                </a:path>
                <a:path extrusionOk="0" h="1099184" w="4584065">
                  <a:moveTo>
                    <a:pt x="1197383" y="707675"/>
                  </a:moveTo>
                  <a:lnTo>
                    <a:pt x="1188505" y="712223"/>
                  </a:lnTo>
                  <a:lnTo>
                    <a:pt x="1193531" y="723918"/>
                  </a:lnTo>
                  <a:lnTo>
                    <a:pt x="1207307" y="716860"/>
                  </a:lnTo>
                  <a:lnTo>
                    <a:pt x="1197383" y="707675"/>
                  </a:lnTo>
                  <a:close/>
                </a:path>
                <a:path extrusionOk="0" h="1099184" w="4584065">
                  <a:moveTo>
                    <a:pt x="1209935" y="701244"/>
                  </a:moveTo>
                  <a:lnTo>
                    <a:pt x="1209322" y="701557"/>
                  </a:lnTo>
                  <a:lnTo>
                    <a:pt x="1212664" y="714115"/>
                  </a:lnTo>
                  <a:lnTo>
                    <a:pt x="1216338" y="712233"/>
                  </a:lnTo>
                  <a:lnTo>
                    <a:pt x="1209935" y="701244"/>
                  </a:lnTo>
                  <a:close/>
                </a:path>
                <a:path extrusionOk="0" h="1099184" w="4584065">
                  <a:moveTo>
                    <a:pt x="518411" y="1041278"/>
                  </a:moveTo>
                  <a:lnTo>
                    <a:pt x="517860" y="1041560"/>
                  </a:lnTo>
                  <a:lnTo>
                    <a:pt x="521630" y="1053898"/>
                  </a:lnTo>
                  <a:lnTo>
                    <a:pt x="521814" y="1053804"/>
                  </a:lnTo>
                  <a:lnTo>
                    <a:pt x="518411" y="1041278"/>
                  </a:lnTo>
                  <a:close/>
                </a:path>
                <a:path extrusionOk="0" h="1099184" w="4584065">
                  <a:moveTo>
                    <a:pt x="538065" y="1031208"/>
                  </a:moveTo>
                  <a:lnTo>
                    <a:pt x="529248" y="1035725"/>
                  </a:lnTo>
                  <a:lnTo>
                    <a:pt x="535039" y="1047028"/>
                  </a:lnTo>
                  <a:lnTo>
                    <a:pt x="541468" y="1043734"/>
                  </a:lnTo>
                  <a:lnTo>
                    <a:pt x="538065" y="1031208"/>
                  </a:lnTo>
                  <a:close/>
                </a:path>
                <a:path extrusionOk="0" h="1099184" w="4584065">
                  <a:moveTo>
                    <a:pt x="1027043" y="780679"/>
                  </a:moveTo>
                  <a:lnTo>
                    <a:pt x="542106" y="1029138"/>
                  </a:lnTo>
                  <a:lnTo>
                    <a:pt x="550116" y="1039303"/>
                  </a:lnTo>
                  <a:lnTo>
                    <a:pt x="1033753" y="791511"/>
                  </a:lnTo>
                  <a:lnTo>
                    <a:pt x="1027043" y="780679"/>
                  </a:lnTo>
                  <a:close/>
                </a:path>
                <a:path extrusionOk="0" h="1099184" w="4584065">
                  <a:moveTo>
                    <a:pt x="1049697" y="769072"/>
                  </a:moveTo>
                  <a:lnTo>
                    <a:pt x="1035156" y="776522"/>
                  </a:lnTo>
                  <a:lnTo>
                    <a:pt x="1036049" y="790335"/>
                  </a:lnTo>
                  <a:lnTo>
                    <a:pt x="1061611" y="777238"/>
                  </a:lnTo>
                  <a:lnTo>
                    <a:pt x="1049697" y="769072"/>
                  </a:lnTo>
                  <a:close/>
                </a:path>
                <a:path extrusionOk="0" h="1099184" w="4584065">
                  <a:moveTo>
                    <a:pt x="1065463" y="760994"/>
                  </a:moveTo>
                  <a:lnTo>
                    <a:pt x="1061611" y="777238"/>
                  </a:lnTo>
                  <a:lnTo>
                    <a:pt x="1074622" y="770572"/>
                  </a:lnTo>
                  <a:lnTo>
                    <a:pt x="1065463" y="760994"/>
                  </a:lnTo>
                  <a:close/>
                </a:path>
                <a:path extrusionOk="0" h="1099184" w="4584065">
                  <a:moveTo>
                    <a:pt x="1080770" y="753152"/>
                  </a:moveTo>
                  <a:lnTo>
                    <a:pt x="1078627" y="754250"/>
                  </a:lnTo>
                  <a:lnTo>
                    <a:pt x="1081357" y="767121"/>
                  </a:lnTo>
                  <a:lnTo>
                    <a:pt x="1087174" y="764141"/>
                  </a:lnTo>
                  <a:lnTo>
                    <a:pt x="1080770" y="753152"/>
                  </a:lnTo>
                  <a:close/>
                </a:path>
                <a:path extrusionOk="0" h="1099184" w="4584065">
                  <a:moveTo>
                    <a:pt x="486169" y="1043527"/>
                  </a:moveTo>
                  <a:lnTo>
                    <a:pt x="476067" y="1048703"/>
                  </a:lnTo>
                  <a:lnTo>
                    <a:pt x="482776" y="1059535"/>
                  </a:lnTo>
                  <a:lnTo>
                    <a:pt x="490674" y="1055489"/>
                  </a:lnTo>
                  <a:lnTo>
                    <a:pt x="486169" y="1043527"/>
                  </a:lnTo>
                  <a:close/>
                </a:path>
                <a:path extrusionOk="0" h="1099184" w="4584065">
                  <a:moveTo>
                    <a:pt x="930941" y="815647"/>
                  </a:moveTo>
                  <a:lnTo>
                    <a:pt x="495353" y="1038821"/>
                  </a:lnTo>
                  <a:lnTo>
                    <a:pt x="507206" y="1047019"/>
                  </a:lnTo>
                  <a:lnTo>
                    <a:pt x="942243" y="824126"/>
                  </a:lnTo>
                  <a:lnTo>
                    <a:pt x="930941" y="815647"/>
                  </a:lnTo>
                  <a:close/>
                </a:path>
                <a:path extrusionOk="0" h="1099184" w="4584065">
                  <a:moveTo>
                    <a:pt x="944565" y="808667"/>
                  </a:moveTo>
                  <a:lnTo>
                    <a:pt x="942115" y="809922"/>
                  </a:lnTo>
                  <a:lnTo>
                    <a:pt x="942243" y="824126"/>
                  </a:lnTo>
                  <a:lnTo>
                    <a:pt x="953417" y="818401"/>
                  </a:lnTo>
                  <a:lnTo>
                    <a:pt x="944565" y="808667"/>
                  </a:lnTo>
                  <a:close/>
                </a:path>
                <a:path extrusionOk="0" h="1099184" w="4584065">
                  <a:moveTo>
                    <a:pt x="952218" y="804746"/>
                  </a:moveTo>
                  <a:lnTo>
                    <a:pt x="950228" y="805765"/>
                  </a:lnTo>
                  <a:lnTo>
                    <a:pt x="955866" y="817147"/>
                  </a:lnTo>
                  <a:lnTo>
                    <a:pt x="959540" y="815264"/>
                  </a:lnTo>
                  <a:lnTo>
                    <a:pt x="952218" y="804746"/>
                  </a:lnTo>
                  <a:close/>
                </a:path>
                <a:path extrusionOk="0" h="1099184" w="4584065">
                  <a:moveTo>
                    <a:pt x="456683" y="1044364"/>
                  </a:moveTo>
                  <a:lnTo>
                    <a:pt x="449520" y="1048035"/>
                  </a:lnTo>
                  <a:lnTo>
                    <a:pt x="453474" y="1060279"/>
                  </a:lnTo>
                  <a:lnTo>
                    <a:pt x="457331" y="1058302"/>
                  </a:lnTo>
                  <a:lnTo>
                    <a:pt x="456683" y="1044364"/>
                  </a:lnTo>
                  <a:close/>
                </a:path>
                <a:path extrusionOk="0" h="1099184" w="4584065">
                  <a:moveTo>
                    <a:pt x="850376" y="842655"/>
                  </a:moveTo>
                  <a:lnTo>
                    <a:pt x="457234" y="1044082"/>
                  </a:lnTo>
                  <a:lnTo>
                    <a:pt x="464311" y="1054726"/>
                  </a:lnTo>
                  <a:lnTo>
                    <a:pt x="853779" y="855181"/>
                  </a:lnTo>
                  <a:lnTo>
                    <a:pt x="850376" y="842655"/>
                  </a:lnTo>
                  <a:close/>
                </a:path>
                <a:path extrusionOk="0" h="1099184" w="4584065">
                  <a:moveTo>
                    <a:pt x="863601" y="835879"/>
                  </a:moveTo>
                  <a:lnTo>
                    <a:pt x="859009" y="838232"/>
                  </a:lnTo>
                  <a:lnTo>
                    <a:pt x="861678" y="851134"/>
                  </a:lnTo>
                  <a:lnTo>
                    <a:pt x="867739" y="848029"/>
                  </a:lnTo>
                  <a:lnTo>
                    <a:pt x="863601" y="835879"/>
                  </a:lnTo>
                  <a:close/>
                </a:path>
                <a:path extrusionOk="0" h="1099184" w="4584065">
                  <a:moveTo>
                    <a:pt x="394670" y="1061867"/>
                  </a:moveTo>
                  <a:lnTo>
                    <a:pt x="391364" y="1063561"/>
                  </a:lnTo>
                  <a:lnTo>
                    <a:pt x="396053" y="1075429"/>
                  </a:lnTo>
                  <a:lnTo>
                    <a:pt x="394670" y="1061867"/>
                  </a:lnTo>
                  <a:close/>
                </a:path>
                <a:path extrusionOk="0" h="1099184" w="4584065">
                  <a:moveTo>
                    <a:pt x="763566" y="872862"/>
                  </a:moveTo>
                  <a:lnTo>
                    <a:pt x="403487" y="1057350"/>
                  </a:lnTo>
                  <a:lnTo>
                    <a:pt x="410196" y="1068182"/>
                  </a:lnTo>
                  <a:lnTo>
                    <a:pt x="770826" y="883412"/>
                  </a:lnTo>
                  <a:lnTo>
                    <a:pt x="763566" y="872862"/>
                  </a:lnTo>
                  <a:close/>
                </a:path>
                <a:path extrusionOk="0" h="1099184" w="4584065">
                  <a:moveTo>
                    <a:pt x="775138" y="866933"/>
                  </a:moveTo>
                  <a:lnTo>
                    <a:pt x="769444" y="869851"/>
                  </a:lnTo>
                  <a:lnTo>
                    <a:pt x="773398" y="882095"/>
                  </a:lnTo>
                  <a:lnTo>
                    <a:pt x="782031" y="877672"/>
                  </a:lnTo>
                  <a:lnTo>
                    <a:pt x="775138" y="866933"/>
                  </a:lnTo>
                  <a:close/>
                </a:path>
                <a:path extrusionOk="0" h="1099184" w="4584065">
                  <a:moveTo>
                    <a:pt x="698981" y="891683"/>
                  </a:moveTo>
                  <a:lnTo>
                    <a:pt x="363898" y="1063363"/>
                  </a:lnTo>
                  <a:lnTo>
                    <a:pt x="374649" y="1072125"/>
                  </a:lnTo>
                  <a:lnTo>
                    <a:pt x="705507" y="902609"/>
                  </a:lnTo>
                  <a:lnTo>
                    <a:pt x="698981" y="891683"/>
                  </a:lnTo>
                  <a:close/>
                </a:path>
                <a:path extrusionOk="0" h="1099184" w="4584065">
                  <a:moveTo>
                    <a:pt x="702838" y="889706"/>
                  </a:moveTo>
                  <a:lnTo>
                    <a:pt x="700634" y="890836"/>
                  </a:lnTo>
                  <a:lnTo>
                    <a:pt x="705507" y="902609"/>
                  </a:lnTo>
                  <a:lnTo>
                    <a:pt x="709364" y="900633"/>
                  </a:lnTo>
                  <a:lnTo>
                    <a:pt x="702838" y="889706"/>
                  </a:lnTo>
                  <a:close/>
                </a:path>
                <a:path extrusionOk="0" h="1099184" w="4584065">
                  <a:moveTo>
                    <a:pt x="316947" y="1073149"/>
                  </a:moveTo>
                  <a:lnTo>
                    <a:pt x="309600" y="1076913"/>
                  </a:lnTo>
                  <a:lnTo>
                    <a:pt x="317595" y="1087087"/>
                  </a:lnTo>
                  <a:lnTo>
                    <a:pt x="316947" y="1073149"/>
                  </a:lnTo>
                  <a:close/>
                </a:path>
                <a:path extrusionOk="0" h="1099184" w="4584065">
                  <a:moveTo>
                    <a:pt x="325764" y="1068632"/>
                  </a:moveTo>
                  <a:lnTo>
                    <a:pt x="318967" y="1072114"/>
                  </a:lnTo>
                  <a:lnTo>
                    <a:pt x="326044" y="1082758"/>
                  </a:lnTo>
                  <a:lnTo>
                    <a:pt x="331371" y="1080029"/>
                  </a:lnTo>
                  <a:lnTo>
                    <a:pt x="325764" y="1068632"/>
                  </a:lnTo>
                  <a:close/>
                </a:path>
                <a:path extrusionOk="0" h="1099184" w="4584065">
                  <a:moveTo>
                    <a:pt x="639555" y="907860"/>
                  </a:moveTo>
                  <a:lnTo>
                    <a:pt x="329254" y="1066844"/>
                  </a:lnTo>
                  <a:lnTo>
                    <a:pt x="335978" y="1077668"/>
                  </a:lnTo>
                  <a:lnTo>
                    <a:pt x="648101" y="917751"/>
                  </a:lnTo>
                  <a:lnTo>
                    <a:pt x="639555" y="907860"/>
                  </a:lnTo>
                  <a:close/>
                </a:path>
                <a:path extrusionOk="0" h="1099184" w="4584065">
                  <a:moveTo>
                    <a:pt x="569827" y="929315"/>
                  </a:moveTo>
                  <a:lnTo>
                    <a:pt x="285991" y="1074739"/>
                  </a:lnTo>
                  <a:lnTo>
                    <a:pt x="295272" y="1084254"/>
                  </a:lnTo>
                  <a:lnTo>
                    <a:pt x="576720" y="940054"/>
                  </a:lnTo>
                  <a:lnTo>
                    <a:pt x="569827" y="929315"/>
                  </a:lnTo>
                  <a:close/>
                </a:path>
                <a:path extrusionOk="0" h="1099184" w="4584065">
                  <a:moveTo>
                    <a:pt x="588195" y="919904"/>
                  </a:moveTo>
                  <a:lnTo>
                    <a:pt x="574970" y="926680"/>
                  </a:lnTo>
                  <a:lnTo>
                    <a:pt x="576720" y="940054"/>
                  </a:lnTo>
                  <a:lnTo>
                    <a:pt x="597843" y="929231"/>
                  </a:lnTo>
                  <a:lnTo>
                    <a:pt x="588195" y="919904"/>
                  </a:lnTo>
                  <a:close/>
                </a:path>
                <a:path extrusionOk="0" h="1099184" w="4584065">
                  <a:moveTo>
                    <a:pt x="519034" y="941070"/>
                  </a:moveTo>
                  <a:lnTo>
                    <a:pt x="260363" y="1073600"/>
                  </a:lnTo>
                  <a:lnTo>
                    <a:pt x="268909" y="1083491"/>
                  </a:lnTo>
                  <a:lnTo>
                    <a:pt x="538050" y="945596"/>
                  </a:lnTo>
                  <a:lnTo>
                    <a:pt x="519034" y="941070"/>
                  </a:lnTo>
                  <a:close/>
                </a:path>
                <a:path extrusionOk="0" h="1099184" w="4584065">
                  <a:moveTo>
                    <a:pt x="484573" y="944456"/>
                  </a:moveTo>
                  <a:lnTo>
                    <a:pt x="216167" y="1081974"/>
                  </a:lnTo>
                  <a:lnTo>
                    <a:pt x="221039" y="1093748"/>
                  </a:lnTo>
                  <a:lnTo>
                    <a:pt x="494221" y="953782"/>
                  </a:lnTo>
                  <a:lnTo>
                    <a:pt x="484573" y="944456"/>
                  </a:lnTo>
                  <a:close/>
                </a:path>
                <a:path extrusionOk="0" h="1099184" w="4584065">
                  <a:moveTo>
                    <a:pt x="430290" y="957998"/>
                  </a:moveTo>
                  <a:lnTo>
                    <a:pt x="189619" y="1081306"/>
                  </a:lnTo>
                  <a:lnTo>
                    <a:pt x="198533" y="1091009"/>
                  </a:lnTo>
                  <a:lnTo>
                    <a:pt x="436999" y="968830"/>
                  </a:lnTo>
                  <a:lnTo>
                    <a:pt x="430290" y="957998"/>
                  </a:lnTo>
                  <a:close/>
                </a:path>
                <a:path extrusionOk="0" h="1099184" w="4584065">
                  <a:moveTo>
                    <a:pt x="436535" y="954798"/>
                  </a:moveTo>
                  <a:lnTo>
                    <a:pt x="435616" y="955269"/>
                  </a:lnTo>
                  <a:lnTo>
                    <a:pt x="438101" y="968266"/>
                  </a:lnTo>
                  <a:lnTo>
                    <a:pt x="443244" y="965631"/>
                  </a:lnTo>
                  <a:lnTo>
                    <a:pt x="436535" y="954798"/>
                  </a:lnTo>
                  <a:close/>
                </a:path>
                <a:path extrusionOk="0" h="1099184" w="4584065">
                  <a:moveTo>
                    <a:pt x="373970" y="972583"/>
                  </a:moveTo>
                  <a:lnTo>
                    <a:pt x="162705" y="1080826"/>
                  </a:lnTo>
                  <a:lnTo>
                    <a:pt x="168496" y="1092129"/>
                  </a:lnTo>
                  <a:lnTo>
                    <a:pt x="390048" y="978616"/>
                  </a:lnTo>
                  <a:lnTo>
                    <a:pt x="373970" y="972583"/>
                  </a:lnTo>
                  <a:close/>
                </a:path>
                <a:path extrusionOk="0" h="1099184" w="4584065">
                  <a:moveTo>
                    <a:pt x="343750" y="973797"/>
                  </a:moveTo>
                  <a:lnTo>
                    <a:pt x="126055" y="1085333"/>
                  </a:lnTo>
                  <a:lnTo>
                    <a:pt x="132765" y="1096166"/>
                  </a:lnTo>
                  <a:lnTo>
                    <a:pt x="350275" y="984724"/>
                  </a:lnTo>
                  <a:lnTo>
                    <a:pt x="343750" y="973797"/>
                  </a:lnTo>
                  <a:close/>
                </a:path>
                <a:path extrusionOk="0" h="1099184" w="4584065">
                  <a:moveTo>
                    <a:pt x="351648" y="969750"/>
                  </a:moveTo>
                  <a:lnTo>
                    <a:pt x="350913" y="970127"/>
                  </a:lnTo>
                  <a:lnTo>
                    <a:pt x="352296" y="983688"/>
                  </a:lnTo>
                  <a:lnTo>
                    <a:pt x="357439" y="981053"/>
                  </a:lnTo>
                  <a:lnTo>
                    <a:pt x="351648" y="969750"/>
                  </a:lnTo>
                  <a:close/>
                </a:path>
                <a:path extrusionOk="0" h="1099184" w="4584065">
                  <a:moveTo>
                    <a:pt x="307467" y="978117"/>
                  </a:moveTo>
                  <a:lnTo>
                    <a:pt x="103717" y="1082508"/>
                  </a:lnTo>
                  <a:lnTo>
                    <a:pt x="112463" y="1092298"/>
                  </a:lnTo>
                  <a:lnTo>
                    <a:pt x="316197" y="987914"/>
                  </a:lnTo>
                  <a:lnTo>
                    <a:pt x="307467" y="978117"/>
                  </a:lnTo>
                  <a:close/>
                </a:path>
                <a:path extrusionOk="0" h="1099184" w="4584065">
                  <a:moveTo>
                    <a:pt x="272088" y="981973"/>
                  </a:moveTo>
                  <a:lnTo>
                    <a:pt x="63211" y="1088992"/>
                  </a:lnTo>
                  <a:lnTo>
                    <a:pt x="71441" y="1099045"/>
                  </a:lnTo>
                  <a:lnTo>
                    <a:pt x="281920" y="991206"/>
                  </a:lnTo>
                  <a:lnTo>
                    <a:pt x="272088" y="981973"/>
                  </a:lnTo>
                  <a:close/>
                </a:path>
                <a:path extrusionOk="0" h="1099184" w="4584065">
                  <a:moveTo>
                    <a:pt x="232499" y="987987"/>
                  </a:moveTo>
                  <a:lnTo>
                    <a:pt x="38133" y="1087571"/>
                  </a:lnTo>
                  <a:lnTo>
                    <a:pt x="46128" y="1097745"/>
                  </a:lnTo>
                  <a:lnTo>
                    <a:pt x="240495" y="998160"/>
                  </a:lnTo>
                  <a:lnTo>
                    <a:pt x="232499" y="987987"/>
                  </a:lnTo>
                  <a:close/>
                </a:path>
                <a:path extrusionOk="0" h="1099184" w="4584065">
                  <a:moveTo>
                    <a:pt x="199891" y="990424"/>
                  </a:moveTo>
                  <a:lnTo>
                    <a:pt x="18014" y="1083609"/>
                  </a:lnTo>
                  <a:lnTo>
                    <a:pt x="23805" y="1094912"/>
                  </a:lnTo>
                  <a:lnTo>
                    <a:pt x="206233" y="1001445"/>
                  </a:lnTo>
                  <a:lnTo>
                    <a:pt x="199891" y="990424"/>
                  </a:lnTo>
                  <a:close/>
                </a:path>
                <a:path extrusionOk="0" h="1099184" w="4584065">
                  <a:moveTo>
                    <a:pt x="14678" y="999699"/>
                  </a:moveTo>
                  <a:lnTo>
                    <a:pt x="898" y="1006759"/>
                  </a:lnTo>
                  <a:lnTo>
                    <a:pt x="0" y="1092839"/>
                  </a:lnTo>
                  <a:lnTo>
                    <a:pt x="175629" y="1002854"/>
                  </a:lnTo>
                  <a:lnTo>
                    <a:pt x="166716" y="993152"/>
                  </a:lnTo>
                  <a:lnTo>
                    <a:pt x="130714" y="1011597"/>
                  </a:lnTo>
                  <a:lnTo>
                    <a:pt x="125658" y="999918"/>
                  </a:lnTo>
                  <a:lnTo>
                    <a:pt x="101963" y="1012058"/>
                  </a:lnTo>
                  <a:lnTo>
                    <a:pt x="96172" y="1000755"/>
                  </a:lnTo>
                  <a:lnTo>
                    <a:pt x="68420" y="1014974"/>
                  </a:lnTo>
                  <a:lnTo>
                    <a:pt x="60976" y="1004518"/>
                  </a:lnTo>
                  <a:lnTo>
                    <a:pt x="50139" y="1010070"/>
                  </a:lnTo>
                  <a:lnTo>
                    <a:pt x="41225" y="1000367"/>
                  </a:lnTo>
                  <a:lnTo>
                    <a:pt x="21020" y="1010720"/>
                  </a:lnTo>
                  <a:lnTo>
                    <a:pt x="14678" y="999699"/>
                  </a:lnTo>
                  <a:close/>
                </a:path>
                <a:path extrusionOk="0" h="1099184" w="4584065">
                  <a:moveTo>
                    <a:pt x="100213" y="998685"/>
                  </a:moveTo>
                  <a:lnTo>
                    <a:pt x="99110" y="999249"/>
                  </a:lnTo>
                  <a:lnTo>
                    <a:pt x="103616" y="1011211"/>
                  </a:lnTo>
                  <a:lnTo>
                    <a:pt x="108024" y="1008952"/>
                  </a:lnTo>
                  <a:lnTo>
                    <a:pt x="100213" y="998685"/>
                  </a:lnTo>
                  <a:close/>
                </a:path>
                <a:path extrusionOk="0" h="1099184" w="4584065">
                  <a:moveTo>
                    <a:pt x="67420" y="1001216"/>
                  </a:moveTo>
                  <a:lnTo>
                    <a:pt x="65216" y="1002346"/>
                  </a:lnTo>
                  <a:lnTo>
                    <a:pt x="68420" y="1014974"/>
                  </a:lnTo>
                  <a:lnTo>
                    <a:pt x="75966" y="1011107"/>
                  </a:lnTo>
                  <a:lnTo>
                    <a:pt x="67420" y="1001216"/>
                  </a:lnTo>
                  <a:close/>
                </a:path>
              </a:pathLst>
            </a:custGeom>
            <a:solidFill>
              <a:srgbClr val="B6AC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090" name="Google Shape;1090;p34"/>
          <p:cNvSpPr/>
          <p:nvPr/>
        </p:nvSpPr>
        <p:spPr>
          <a:xfrm>
            <a:off x="-1153" y="364877"/>
            <a:ext cx="1291590" cy="1943735"/>
          </a:xfrm>
          <a:custGeom>
            <a:rect b="b" l="l" r="r" t="t"/>
            <a:pathLst>
              <a:path extrusionOk="0" h="1943735" w="1291590">
                <a:moveTo>
                  <a:pt x="207756" y="331371"/>
                </a:moveTo>
                <a:lnTo>
                  <a:pt x="355273" y="1033330"/>
                </a:lnTo>
                <a:lnTo>
                  <a:pt x="340960" y="983745"/>
                </a:lnTo>
                <a:lnTo>
                  <a:pt x="320631" y="936412"/>
                </a:lnTo>
                <a:lnTo>
                  <a:pt x="293117" y="891945"/>
                </a:lnTo>
                <a:lnTo>
                  <a:pt x="284579" y="882193"/>
                </a:lnTo>
                <a:lnTo>
                  <a:pt x="259172" y="853920"/>
                </a:lnTo>
                <a:lnTo>
                  <a:pt x="256796" y="854966"/>
                </a:lnTo>
                <a:lnTo>
                  <a:pt x="254398" y="855907"/>
                </a:lnTo>
                <a:lnTo>
                  <a:pt x="253266" y="856692"/>
                </a:lnTo>
                <a:lnTo>
                  <a:pt x="251132" y="902116"/>
                </a:lnTo>
                <a:lnTo>
                  <a:pt x="251698" y="917160"/>
                </a:lnTo>
                <a:lnTo>
                  <a:pt x="254601" y="968027"/>
                </a:lnTo>
                <a:lnTo>
                  <a:pt x="261674" y="1069615"/>
                </a:lnTo>
                <a:lnTo>
                  <a:pt x="270138" y="1214870"/>
                </a:lnTo>
                <a:lnTo>
                  <a:pt x="271534" y="1258561"/>
                </a:lnTo>
                <a:lnTo>
                  <a:pt x="271650" y="1302341"/>
                </a:lnTo>
                <a:lnTo>
                  <a:pt x="270473" y="1346143"/>
                </a:lnTo>
                <a:lnTo>
                  <a:pt x="259886" y="1406921"/>
                </a:lnTo>
                <a:lnTo>
                  <a:pt x="228392" y="1460841"/>
                </a:lnTo>
                <a:lnTo>
                  <a:pt x="169866" y="1491109"/>
                </a:lnTo>
                <a:lnTo>
                  <a:pt x="140953" y="1483212"/>
                </a:lnTo>
                <a:lnTo>
                  <a:pt x="99557" y="1440611"/>
                </a:lnTo>
                <a:lnTo>
                  <a:pt x="76536" y="1398993"/>
                </a:lnTo>
                <a:lnTo>
                  <a:pt x="48833" y="1328920"/>
                </a:lnTo>
                <a:lnTo>
                  <a:pt x="35837" y="1279430"/>
                </a:lnTo>
                <a:lnTo>
                  <a:pt x="25327" y="1229418"/>
                </a:lnTo>
                <a:lnTo>
                  <a:pt x="17310" y="1178916"/>
                </a:lnTo>
                <a:lnTo>
                  <a:pt x="11791" y="1127955"/>
                </a:lnTo>
                <a:lnTo>
                  <a:pt x="7536" y="1076829"/>
                </a:lnTo>
                <a:lnTo>
                  <a:pt x="4230" y="1024049"/>
                </a:lnTo>
                <a:lnTo>
                  <a:pt x="2182" y="971074"/>
                </a:lnTo>
                <a:lnTo>
                  <a:pt x="299" y="937414"/>
                </a:lnTo>
                <a:lnTo>
                  <a:pt x="0" y="71445"/>
                </a:lnTo>
                <a:lnTo>
                  <a:pt x="38609" y="57559"/>
                </a:lnTo>
                <a:lnTo>
                  <a:pt x="74982" y="45379"/>
                </a:lnTo>
                <a:lnTo>
                  <a:pt x="133334" y="323049"/>
                </a:lnTo>
                <a:lnTo>
                  <a:pt x="140957" y="328445"/>
                </a:lnTo>
                <a:lnTo>
                  <a:pt x="146566" y="330437"/>
                </a:lnTo>
                <a:lnTo>
                  <a:pt x="207756" y="331371"/>
                </a:lnTo>
                <a:close/>
              </a:path>
              <a:path extrusionOk="0" h="1943735" w="1291590">
                <a:moveTo>
                  <a:pt x="603510" y="121138"/>
                </a:moveTo>
                <a:lnTo>
                  <a:pt x="607815" y="160149"/>
                </a:lnTo>
                <a:lnTo>
                  <a:pt x="591979" y="195950"/>
                </a:lnTo>
                <a:lnTo>
                  <a:pt x="556167" y="223145"/>
                </a:lnTo>
                <a:lnTo>
                  <a:pt x="516836" y="239776"/>
                </a:lnTo>
                <a:lnTo>
                  <a:pt x="457541" y="254036"/>
                </a:lnTo>
                <a:lnTo>
                  <a:pt x="417859" y="262819"/>
                </a:lnTo>
                <a:lnTo>
                  <a:pt x="369459" y="273344"/>
                </a:lnTo>
                <a:lnTo>
                  <a:pt x="322276" y="283486"/>
                </a:lnTo>
                <a:lnTo>
                  <a:pt x="237809" y="301467"/>
                </a:lnTo>
                <a:lnTo>
                  <a:pt x="198013" y="309710"/>
                </a:lnTo>
                <a:lnTo>
                  <a:pt x="169402" y="315597"/>
                </a:lnTo>
                <a:lnTo>
                  <a:pt x="133334" y="323049"/>
                </a:lnTo>
                <a:lnTo>
                  <a:pt x="74982" y="45379"/>
                </a:lnTo>
                <a:lnTo>
                  <a:pt x="87106" y="41318"/>
                </a:lnTo>
                <a:lnTo>
                  <a:pt x="137219" y="26597"/>
                </a:lnTo>
                <a:lnTo>
                  <a:pt x="186576" y="14449"/>
                </a:lnTo>
                <a:lnTo>
                  <a:pt x="237837" y="5189"/>
                </a:lnTo>
                <a:lnTo>
                  <a:pt x="287434" y="358"/>
                </a:lnTo>
                <a:lnTo>
                  <a:pt x="336673" y="0"/>
                </a:lnTo>
                <a:lnTo>
                  <a:pt x="385618" y="4418"/>
                </a:lnTo>
                <a:lnTo>
                  <a:pt x="433090" y="14178"/>
                </a:lnTo>
                <a:lnTo>
                  <a:pt x="481639" y="29061"/>
                </a:lnTo>
                <a:lnTo>
                  <a:pt x="527599" y="50156"/>
                </a:lnTo>
                <a:lnTo>
                  <a:pt x="566490" y="74657"/>
                </a:lnTo>
                <a:lnTo>
                  <a:pt x="578901" y="84314"/>
                </a:lnTo>
                <a:lnTo>
                  <a:pt x="603510" y="121138"/>
                </a:lnTo>
                <a:close/>
              </a:path>
              <a:path extrusionOk="0" h="1943735" w="1291590">
                <a:moveTo>
                  <a:pt x="664733" y="1369643"/>
                </a:moveTo>
                <a:lnTo>
                  <a:pt x="675827" y="1422432"/>
                </a:lnTo>
                <a:lnTo>
                  <a:pt x="685652" y="1475360"/>
                </a:lnTo>
                <a:lnTo>
                  <a:pt x="692961" y="1528667"/>
                </a:lnTo>
                <a:lnTo>
                  <a:pt x="697750" y="1582330"/>
                </a:lnTo>
                <a:lnTo>
                  <a:pt x="698771" y="1636591"/>
                </a:lnTo>
                <a:lnTo>
                  <a:pt x="697333" y="1666800"/>
                </a:lnTo>
                <a:lnTo>
                  <a:pt x="684910" y="1725017"/>
                </a:lnTo>
                <a:lnTo>
                  <a:pt x="647409" y="1781229"/>
                </a:lnTo>
                <a:lnTo>
                  <a:pt x="615266" y="1795012"/>
                </a:lnTo>
                <a:lnTo>
                  <a:pt x="581055" y="1792773"/>
                </a:lnTo>
                <a:lnTo>
                  <a:pt x="547288" y="1774126"/>
                </a:lnTo>
                <a:lnTo>
                  <a:pt x="509530" y="1730310"/>
                </a:lnTo>
                <a:lnTo>
                  <a:pt x="481934" y="1679273"/>
                </a:lnTo>
                <a:lnTo>
                  <a:pt x="461878" y="1633240"/>
                </a:lnTo>
                <a:lnTo>
                  <a:pt x="445507" y="1586213"/>
                </a:lnTo>
                <a:lnTo>
                  <a:pt x="431583" y="1538483"/>
                </a:lnTo>
                <a:lnTo>
                  <a:pt x="420112" y="1490077"/>
                </a:lnTo>
                <a:lnTo>
                  <a:pt x="409859" y="1441286"/>
                </a:lnTo>
                <a:lnTo>
                  <a:pt x="389626" y="1289427"/>
                </a:lnTo>
                <a:lnTo>
                  <a:pt x="384029" y="1238094"/>
                </a:lnTo>
                <a:lnTo>
                  <a:pt x="377189" y="1187019"/>
                </a:lnTo>
                <a:lnTo>
                  <a:pt x="371589" y="1135670"/>
                </a:lnTo>
                <a:lnTo>
                  <a:pt x="364740" y="1084555"/>
                </a:lnTo>
                <a:lnTo>
                  <a:pt x="355273" y="1033330"/>
                </a:lnTo>
                <a:lnTo>
                  <a:pt x="207756" y="331371"/>
                </a:lnTo>
                <a:lnTo>
                  <a:pt x="218172" y="331530"/>
                </a:lnTo>
                <a:lnTo>
                  <a:pt x="250666" y="331769"/>
                </a:lnTo>
                <a:lnTo>
                  <a:pt x="283029" y="331390"/>
                </a:lnTo>
                <a:lnTo>
                  <a:pt x="301074" y="330801"/>
                </a:lnTo>
                <a:lnTo>
                  <a:pt x="341383" y="522613"/>
                </a:lnTo>
                <a:lnTo>
                  <a:pt x="350351" y="528237"/>
                </a:lnTo>
                <a:lnTo>
                  <a:pt x="359342" y="533969"/>
                </a:lnTo>
                <a:lnTo>
                  <a:pt x="368263" y="539367"/>
                </a:lnTo>
                <a:lnTo>
                  <a:pt x="377021" y="543989"/>
                </a:lnTo>
                <a:lnTo>
                  <a:pt x="414018" y="559480"/>
                </a:lnTo>
                <a:lnTo>
                  <a:pt x="489064" y="589298"/>
                </a:lnTo>
                <a:lnTo>
                  <a:pt x="497452" y="592159"/>
                </a:lnTo>
                <a:lnTo>
                  <a:pt x="636509" y="1253861"/>
                </a:lnTo>
                <a:lnTo>
                  <a:pt x="652375" y="1317013"/>
                </a:lnTo>
                <a:lnTo>
                  <a:pt x="664733" y="1369643"/>
                </a:lnTo>
                <a:close/>
              </a:path>
              <a:path extrusionOk="0" h="1943735" w="1291590">
                <a:moveTo>
                  <a:pt x="884276" y="481467"/>
                </a:moveTo>
                <a:lnTo>
                  <a:pt x="859760" y="550065"/>
                </a:lnTo>
                <a:lnTo>
                  <a:pt x="818518" y="569953"/>
                </a:lnTo>
                <a:lnTo>
                  <a:pt x="778416" y="576735"/>
                </a:lnTo>
                <a:lnTo>
                  <a:pt x="764217" y="577100"/>
                </a:lnTo>
                <a:lnTo>
                  <a:pt x="732808" y="575847"/>
                </a:lnTo>
                <a:lnTo>
                  <a:pt x="667149" y="572174"/>
                </a:lnTo>
                <a:lnTo>
                  <a:pt x="581262" y="558698"/>
                </a:lnTo>
                <a:lnTo>
                  <a:pt x="528410" y="548039"/>
                </a:lnTo>
                <a:lnTo>
                  <a:pt x="475492" y="537066"/>
                </a:lnTo>
                <a:lnTo>
                  <a:pt x="422665" y="526525"/>
                </a:lnTo>
                <a:lnTo>
                  <a:pt x="402530" y="523341"/>
                </a:lnTo>
                <a:lnTo>
                  <a:pt x="382552" y="520904"/>
                </a:lnTo>
                <a:lnTo>
                  <a:pt x="362639" y="518781"/>
                </a:lnTo>
                <a:lnTo>
                  <a:pt x="342702" y="516540"/>
                </a:lnTo>
                <a:lnTo>
                  <a:pt x="341856" y="518686"/>
                </a:lnTo>
                <a:lnTo>
                  <a:pt x="340987" y="520728"/>
                </a:lnTo>
                <a:lnTo>
                  <a:pt x="301074" y="330801"/>
                </a:lnTo>
                <a:lnTo>
                  <a:pt x="332008" y="329792"/>
                </a:lnTo>
                <a:lnTo>
                  <a:pt x="380915" y="327856"/>
                </a:lnTo>
                <a:lnTo>
                  <a:pt x="429809" y="325857"/>
                </a:lnTo>
                <a:lnTo>
                  <a:pt x="478747" y="324066"/>
                </a:lnTo>
                <a:lnTo>
                  <a:pt x="527786" y="322759"/>
                </a:lnTo>
                <a:lnTo>
                  <a:pt x="575742" y="322469"/>
                </a:lnTo>
                <a:lnTo>
                  <a:pt x="621574" y="324427"/>
                </a:lnTo>
                <a:lnTo>
                  <a:pt x="666976" y="330511"/>
                </a:lnTo>
                <a:lnTo>
                  <a:pt x="710788" y="341380"/>
                </a:lnTo>
                <a:lnTo>
                  <a:pt x="753093" y="357430"/>
                </a:lnTo>
                <a:lnTo>
                  <a:pt x="793975" y="379060"/>
                </a:lnTo>
                <a:lnTo>
                  <a:pt x="832319" y="407140"/>
                </a:lnTo>
                <a:lnTo>
                  <a:pt x="865440" y="441237"/>
                </a:lnTo>
                <a:lnTo>
                  <a:pt x="884276" y="481467"/>
                </a:lnTo>
                <a:close/>
              </a:path>
              <a:path extrusionOk="0" h="1943735" w="1291590">
                <a:moveTo>
                  <a:pt x="1283730" y="1752393"/>
                </a:moveTo>
                <a:lnTo>
                  <a:pt x="1291297" y="1800747"/>
                </a:lnTo>
                <a:lnTo>
                  <a:pt x="1290115" y="1850701"/>
                </a:lnTo>
                <a:lnTo>
                  <a:pt x="1274918" y="1895716"/>
                </a:lnTo>
                <a:lnTo>
                  <a:pt x="1243988" y="1927621"/>
                </a:lnTo>
                <a:lnTo>
                  <a:pt x="1201914" y="1943548"/>
                </a:lnTo>
                <a:lnTo>
                  <a:pt x="1154527" y="1940370"/>
                </a:lnTo>
                <a:lnTo>
                  <a:pt x="1105498" y="1917024"/>
                </a:lnTo>
                <a:lnTo>
                  <a:pt x="1061996" y="1882926"/>
                </a:lnTo>
                <a:lnTo>
                  <a:pt x="1024464" y="1846363"/>
                </a:lnTo>
                <a:lnTo>
                  <a:pt x="990397" y="1807763"/>
                </a:lnTo>
                <a:lnTo>
                  <a:pt x="957332" y="1767754"/>
                </a:lnTo>
                <a:lnTo>
                  <a:pt x="927777" y="1725921"/>
                </a:lnTo>
                <a:lnTo>
                  <a:pt x="900512" y="1682632"/>
                </a:lnTo>
                <a:lnTo>
                  <a:pt x="874315" y="1638255"/>
                </a:lnTo>
                <a:lnTo>
                  <a:pt x="850453" y="1592635"/>
                </a:lnTo>
                <a:lnTo>
                  <a:pt x="807336" y="1498616"/>
                </a:lnTo>
                <a:lnTo>
                  <a:pt x="756472" y="1367733"/>
                </a:lnTo>
                <a:lnTo>
                  <a:pt x="709215" y="1235494"/>
                </a:lnTo>
                <a:lnTo>
                  <a:pt x="695672" y="1201924"/>
                </a:lnTo>
                <a:lnTo>
                  <a:pt x="679734" y="1169309"/>
                </a:lnTo>
                <a:lnTo>
                  <a:pt x="660243" y="1138316"/>
                </a:lnTo>
                <a:lnTo>
                  <a:pt x="633557" y="1110135"/>
                </a:lnTo>
                <a:lnTo>
                  <a:pt x="626159" y="1130507"/>
                </a:lnTo>
                <a:lnTo>
                  <a:pt x="621338" y="1150796"/>
                </a:lnTo>
                <a:lnTo>
                  <a:pt x="620330" y="1170700"/>
                </a:lnTo>
                <a:lnTo>
                  <a:pt x="623126" y="1190178"/>
                </a:lnTo>
                <a:lnTo>
                  <a:pt x="497452" y="592159"/>
                </a:lnTo>
                <a:lnTo>
                  <a:pt x="526809" y="602172"/>
                </a:lnTo>
                <a:lnTo>
                  <a:pt x="578215" y="618300"/>
                </a:lnTo>
                <a:lnTo>
                  <a:pt x="627397" y="636201"/>
                </a:lnTo>
                <a:lnTo>
                  <a:pt x="648587" y="644403"/>
                </a:lnTo>
                <a:lnTo>
                  <a:pt x="710551" y="939257"/>
                </a:lnTo>
                <a:lnTo>
                  <a:pt x="712894" y="944232"/>
                </a:lnTo>
                <a:lnTo>
                  <a:pt x="713202" y="945698"/>
                </a:lnTo>
                <a:lnTo>
                  <a:pt x="714665" y="946484"/>
                </a:lnTo>
                <a:lnTo>
                  <a:pt x="736290" y="969109"/>
                </a:lnTo>
                <a:lnTo>
                  <a:pt x="759165" y="991504"/>
                </a:lnTo>
                <a:lnTo>
                  <a:pt x="780772" y="1014043"/>
                </a:lnTo>
                <a:lnTo>
                  <a:pt x="841035" y="1072319"/>
                </a:lnTo>
                <a:lnTo>
                  <a:pt x="877357" y="1109302"/>
                </a:lnTo>
                <a:lnTo>
                  <a:pt x="912536" y="1147019"/>
                </a:lnTo>
                <a:lnTo>
                  <a:pt x="946573" y="1185480"/>
                </a:lnTo>
                <a:lnTo>
                  <a:pt x="979471" y="1224694"/>
                </a:lnTo>
                <a:lnTo>
                  <a:pt x="1043100" y="1305161"/>
                </a:lnTo>
                <a:lnTo>
                  <a:pt x="1102195" y="1388757"/>
                </a:lnTo>
                <a:lnTo>
                  <a:pt x="1129427" y="1431883"/>
                </a:lnTo>
                <a:lnTo>
                  <a:pt x="1181753" y="1520319"/>
                </a:lnTo>
                <a:lnTo>
                  <a:pt x="1229586" y="1612079"/>
                </a:lnTo>
                <a:lnTo>
                  <a:pt x="1251202" y="1659360"/>
                </a:lnTo>
                <a:lnTo>
                  <a:pt x="1269939" y="1705292"/>
                </a:lnTo>
                <a:lnTo>
                  <a:pt x="1283730" y="1752393"/>
                </a:lnTo>
                <a:close/>
              </a:path>
              <a:path extrusionOk="0" h="1943735" w="1291590">
                <a:moveTo>
                  <a:pt x="1240955" y="1085695"/>
                </a:moveTo>
                <a:lnTo>
                  <a:pt x="1246895" y="1120137"/>
                </a:lnTo>
                <a:lnTo>
                  <a:pt x="1244705" y="1152943"/>
                </a:lnTo>
                <a:lnTo>
                  <a:pt x="1229447" y="1179142"/>
                </a:lnTo>
                <a:lnTo>
                  <a:pt x="1205766" y="1196137"/>
                </a:lnTo>
                <a:lnTo>
                  <a:pt x="1173337" y="1202381"/>
                </a:lnTo>
                <a:lnTo>
                  <a:pt x="1158956" y="1201879"/>
                </a:lnTo>
                <a:lnTo>
                  <a:pt x="1117110" y="1194188"/>
                </a:lnTo>
                <a:lnTo>
                  <a:pt x="1072560" y="1179808"/>
                </a:lnTo>
                <a:lnTo>
                  <a:pt x="1031019" y="1161217"/>
                </a:lnTo>
                <a:lnTo>
                  <a:pt x="990127" y="1139542"/>
                </a:lnTo>
                <a:lnTo>
                  <a:pt x="951255" y="1115128"/>
                </a:lnTo>
                <a:lnTo>
                  <a:pt x="913287" y="1088842"/>
                </a:lnTo>
                <a:lnTo>
                  <a:pt x="868593" y="1055247"/>
                </a:lnTo>
                <a:lnTo>
                  <a:pt x="822565" y="1021483"/>
                </a:lnTo>
                <a:lnTo>
                  <a:pt x="732934" y="953141"/>
                </a:lnTo>
                <a:lnTo>
                  <a:pt x="728361" y="949906"/>
                </a:lnTo>
                <a:lnTo>
                  <a:pt x="722529" y="946854"/>
                </a:lnTo>
                <a:lnTo>
                  <a:pt x="717857" y="943148"/>
                </a:lnTo>
                <a:lnTo>
                  <a:pt x="710551" y="939257"/>
                </a:lnTo>
                <a:lnTo>
                  <a:pt x="648587" y="644403"/>
                </a:lnTo>
                <a:lnTo>
                  <a:pt x="676840" y="655339"/>
                </a:lnTo>
                <a:lnTo>
                  <a:pt x="725297" y="675961"/>
                </a:lnTo>
                <a:lnTo>
                  <a:pt x="772765" y="698054"/>
                </a:lnTo>
                <a:lnTo>
                  <a:pt x="819242" y="721605"/>
                </a:lnTo>
                <a:lnTo>
                  <a:pt x="865968" y="746340"/>
                </a:lnTo>
                <a:lnTo>
                  <a:pt x="911697" y="772507"/>
                </a:lnTo>
                <a:lnTo>
                  <a:pt x="957669" y="799831"/>
                </a:lnTo>
                <a:lnTo>
                  <a:pt x="1001396" y="828822"/>
                </a:lnTo>
                <a:lnTo>
                  <a:pt x="1043745" y="857431"/>
                </a:lnTo>
                <a:lnTo>
                  <a:pt x="1085073" y="887359"/>
                </a:lnTo>
                <a:lnTo>
                  <a:pt x="1124284" y="919560"/>
                </a:lnTo>
                <a:lnTo>
                  <a:pt x="1160279" y="954988"/>
                </a:lnTo>
                <a:lnTo>
                  <a:pt x="1193205" y="994338"/>
                </a:lnTo>
                <a:lnTo>
                  <a:pt x="1229006" y="1053539"/>
                </a:lnTo>
                <a:lnTo>
                  <a:pt x="1240955" y="1085695"/>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1091" name="Google Shape;1091;p34"/>
          <p:cNvGrpSpPr/>
          <p:nvPr/>
        </p:nvGrpSpPr>
        <p:grpSpPr>
          <a:xfrm>
            <a:off x="13784571" y="0"/>
            <a:ext cx="4504055" cy="5143449"/>
            <a:chOff x="13784571" y="0"/>
            <a:chExt cx="4504055" cy="5143449"/>
          </a:xfrm>
        </p:grpSpPr>
        <p:sp>
          <p:nvSpPr>
            <p:cNvPr id="1092" name="Google Shape;1092;p34"/>
            <p:cNvSpPr/>
            <p:nvPr/>
          </p:nvSpPr>
          <p:spPr>
            <a:xfrm>
              <a:off x="13784571" y="1"/>
              <a:ext cx="4504055" cy="3457575"/>
            </a:xfrm>
            <a:custGeom>
              <a:rect b="b" l="l" r="r" t="t"/>
              <a:pathLst>
                <a:path extrusionOk="0" h="3457575" w="4504055">
                  <a:moveTo>
                    <a:pt x="3720121" y="3316088"/>
                  </a:moveTo>
                  <a:lnTo>
                    <a:pt x="3763784" y="3335778"/>
                  </a:lnTo>
                  <a:lnTo>
                    <a:pt x="3807566" y="3354247"/>
                  </a:lnTo>
                  <a:lnTo>
                    <a:pt x="3851463" y="3371426"/>
                  </a:lnTo>
                  <a:lnTo>
                    <a:pt x="3895473" y="3387246"/>
                  </a:lnTo>
                  <a:lnTo>
                    <a:pt x="3939594" y="3401638"/>
                  </a:lnTo>
                  <a:lnTo>
                    <a:pt x="3983821" y="3414534"/>
                  </a:lnTo>
                  <a:lnTo>
                    <a:pt x="4028153" y="3425865"/>
                  </a:lnTo>
                  <a:lnTo>
                    <a:pt x="4072586" y="3435563"/>
                  </a:lnTo>
                  <a:lnTo>
                    <a:pt x="4117117" y="3443557"/>
                  </a:lnTo>
                  <a:lnTo>
                    <a:pt x="4161745" y="3449781"/>
                  </a:lnTo>
                  <a:lnTo>
                    <a:pt x="4206465" y="3454165"/>
                  </a:lnTo>
                  <a:lnTo>
                    <a:pt x="4251275" y="3456641"/>
                  </a:lnTo>
                  <a:lnTo>
                    <a:pt x="4296173" y="3457139"/>
                  </a:lnTo>
                  <a:lnTo>
                    <a:pt x="4345335" y="3455532"/>
                  </a:lnTo>
                  <a:lnTo>
                    <a:pt x="4393971" y="3451852"/>
                  </a:lnTo>
                  <a:lnTo>
                    <a:pt x="4442066" y="3446152"/>
                  </a:lnTo>
                  <a:lnTo>
                    <a:pt x="4489607" y="3438488"/>
                  </a:lnTo>
                  <a:lnTo>
                    <a:pt x="4503428" y="3435671"/>
                  </a:lnTo>
                  <a:lnTo>
                    <a:pt x="4503428" y="0"/>
                  </a:lnTo>
                  <a:lnTo>
                    <a:pt x="0" y="0"/>
                  </a:lnTo>
                  <a:lnTo>
                    <a:pt x="3630" y="16266"/>
                  </a:lnTo>
                  <a:lnTo>
                    <a:pt x="15596" y="65472"/>
                  </a:lnTo>
                  <a:lnTo>
                    <a:pt x="28449" y="114528"/>
                  </a:lnTo>
                  <a:lnTo>
                    <a:pt x="42127" y="163424"/>
                  </a:lnTo>
                  <a:lnTo>
                    <a:pt x="56563" y="212151"/>
                  </a:lnTo>
                  <a:lnTo>
                    <a:pt x="71695" y="260700"/>
                  </a:lnTo>
                  <a:lnTo>
                    <a:pt x="87457" y="309061"/>
                  </a:lnTo>
                  <a:lnTo>
                    <a:pt x="103785" y="357226"/>
                  </a:lnTo>
                  <a:lnTo>
                    <a:pt x="120616" y="405185"/>
                  </a:lnTo>
                  <a:lnTo>
                    <a:pt x="137885" y="452930"/>
                  </a:lnTo>
                  <a:lnTo>
                    <a:pt x="155527" y="500452"/>
                  </a:lnTo>
                  <a:lnTo>
                    <a:pt x="173478" y="547740"/>
                  </a:lnTo>
                  <a:lnTo>
                    <a:pt x="191679" y="594718"/>
                  </a:lnTo>
                  <a:lnTo>
                    <a:pt x="210250" y="641656"/>
                  </a:lnTo>
                  <a:lnTo>
                    <a:pt x="229223" y="688512"/>
                  </a:lnTo>
                  <a:lnTo>
                    <a:pt x="248632" y="735246"/>
                  </a:lnTo>
                  <a:lnTo>
                    <a:pt x="268511" y="781816"/>
                  </a:lnTo>
                  <a:lnTo>
                    <a:pt x="288894" y="828183"/>
                  </a:lnTo>
                  <a:lnTo>
                    <a:pt x="309812" y="874305"/>
                  </a:lnTo>
                  <a:lnTo>
                    <a:pt x="331301" y="920142"/>
                  </a:lnTo>
                  <a:lnTo>
                    <a:pt x="353392" y="965652"/>
                  </a:lnTo>
                  <a:lnTo>
                    <a:pt x="376121" y="1010795"/>
                  </a:lnTo>
                  <a:lnTo>
                    <a:pt x="399519" y="1055531"/>
                  </a:lnTo>
                  <a:lnTo>
                    <a:pt x="423621" y="1099818"/>
                  </a:lnTo>
                  <a:lnTo>
                    <a:pt x="448459" y="1143616"/>
                  </a:lnTo>
                  <a:lnTo>
                    <a:pt x="474068" y="1186883"/>
                  </a:lnTo>
                  <a:lnTo>
                    <a:pt x="500480" y="1229580"/>
                  </a:lnTo>
                  <a:lnTo>
                    <a:pt x="527729" y="1271665"/>
                  </a:lnTo>
                  <a:lnTo>
                    <a:pt x="555849" y="1313098"/>
                  </a:lnTo>
                  <a:lnTo>
                    <a:pt x="584872" y="1353837"/>
                  </a:lnTo>
                  <a:lnTo>
                    <a:pt x="614833" y="1393843"/>
                  </a:lnTo>
                  <a:lnTo>
                    <a:pt x="645764" y="1433074"/>
                  </a:lnTo>
                  <a:lnTo>
                    <a:pt x="677699" y="1471489"/>
                  </a:lnTo>
                  <a:lnTo>
                    <a:pt x="710671" y="1509048"/>
                  </a:lnTo>
                  <a:lnTo>
                    <a:pt x="744714" y="1545710"/>
                  </a:lnTo>
                  <a:lnTo>
                    <a:pt x="779861" y="1581433"/>
                  </a:lnTo>
                  <a:lnTo>
                    <a:pt x="816145" y="1616179"/>
                  </a:lnTo>
                  <a:lnTo>
                    <a:pt x="853504" y="1649872"/>
                  </a:lnTo>
                  <a:lnTo>
                    <a:pt x="891691" y="1682332"/>
                  </a:lnTo>
                  <a:lnTo>
                    <a:pt x="930668" y="1713617"/>
                  </a:lnTo>
                  <a:lnTo>
                    <a:pt x="970398" y="1743784"/>
                  </a:lnTo>
                  <a:lnTo>
                    <a:pt x="1010844" y="1772888"/>
                  </a:lnTo>
                  <a:lnTo>
                    <a:pt x="1051968" y="1800987"/>
                  </a:lnTo>
                  <a:lnTo>
                    <a:pt x="2190787" y="2343061"/>
                  </a:lnTo>
                  <a:lnTo>
                    <a:pt x="2236383" y="2364978"/>
                  </a:lnTo>
                  <a:lnTo>
                    <a:pt x="2281645" y="2387425"/>
                  </a:lnTo>
                  <a:lnTo>
                    <a:pt x="2326536" y="2410458"/>
                  </a:lnTo>
                  <a:lnTo>
                    <a:pt x="2364467" y="2430794"/>
                  </a:lnTo>
                  <a:lnTo>
                    <a:pt x="2402614" y="2452245"/>
                  </a:lnTo>
                  <a:lnTo>
                    <a:pt x="2440974" y="2474742"/>
                  </a:lnTo>
                  <a:lnTo>
                    <a:pt x="2479544" y="2498216"/>
                  </a:lnTo>
                  <a:lnTo>
                    <a:pt x="2518321" y="2522599"/>
                  </a:lnTo>
                  <a:lnTo>
                    <a:pt x="2557302" y="2547822"/>
                  </a:lnTo>
                  <a:lnTo>
                    <a:pt x="2596485" y="2573816"/>
                  </a:lnTo>
                  <a:lnTo>
                    <a:pt x="2675443" y="2627842"/>
                  </a:lnTo>
                  <a:lnTo>
                    <a:pt x="3164594" y="2980227"/>
                  </a:lnTo>
                  <a:lnTo>
                    <a:pt x="3248472" y="3038531"/>
                  </a:lnTo>
                  <a:lnTo>
                    <a:pt x="3332962" y="3095248"/>
                  </a:lnTo>
                  <a:lnTo>
                    <a:pt x="3375429" y="3122839"/>
                  </a:lnTo>
                  <a:lnTo>
                    <a:pt x="3418041" y="3149827"/>
                  </a:lnTo>
                  <a:lnTo>
                    <a:pt x="3460794" y="3176144"/>
                  </a:lnTo>
                  <a:lnTo>
                    <a:pt x="3503685" y="3201720"/>
                  </a:lnTo>
                  <a:lnTo>
                    <a:pt x="3546713" y="3226487"/>
                  </a:lnTo>
                  <a:lnTo>
                    <a:pt x="3589873" y="3250376"/>
                  </a:lnTo>
                  <a:lnTo>
                    <a:pt x="3633163" y="3273318"/>
                  </a:lnTo>
                  <a:lnTo>
                    <a:pt x="3676580" y="3295245"/>
                  </a:lnTo>
                  <a:lnTo>
                    <a:pt x="3720121" y="3316088"/>
                  </a:lnTo>
                  <a:close/>
                </a:path>
                <a:path extrusionOk="0" h="3457575" w="4504055">
                  <a:moveTo>
                    <a:pt x="1446409" y="2018028"/>
                  </a:moveTo>
                  <a:lnTo>
                    <a:pt x="1492252" y="2039202"/>
                  </a:lnTo>
                  <a:lnTo>
                    <a:pt x="1584697" y="2080468"/>
                  </a:lnTo>
                  <a:lnTo>
                    <a:pt x="1959108" y="2239430"/>
                  </a:lnTo>
                  <a:lnTo>
                    <a:pt x="2098743" y="2300588"/>
                  </a:lnTo>
                  <a:lnTo>
                    <a:pt x="2190787" y="2343061"/>
                  </a:lnTo>
                  <a:lnTo>
                    <a:pt x="1076489" y="1816928"/>
                  </a:lnTo>
                  <a:lnTo>
                    <a:pt x="1093732" y="1828138"/>
                  </a:lnTo>
                  <a:lnTo>
                    <a:pt x="1136099" y="1854397"/>
                  </a:lnTo>
                  <a:lnTo>
                    <a:pt x="1179032" y="1879822"/>
                  </a:lnTo>
                  <a:lnTo>
                    <a:pt x="1222494" y="1904469"/>
                  </a:lnTo>
                  <a:lnTo>
                    <a:pt x="1266445" y="1928395"/>
                  </a:lnTo>
                  <a:lnTo>
                    <a:pt x="1310850" y="1951658"/>
                  </a:lnTo>
                  <a:lnTo>
                    <a:pt x="1355671" y="1974312"/>
                  </a:lnTo>
                  <a:lnTo>
                    <a:pt x="1400870" y="1996417"/>
                  </a:lnTo>
                  <a:lnTo>
                    <a:pt x="1446409" y="2018028"/>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093" name="Google Shape;1093;p34"/>
            <p:cNvPicPr preferRelativeResize="0"/>
            <p:nvPr/>
          </p:nvPicPr>
          <p:blipFill rotWithShape="1">
            <a:blip r:embed="rId3">
              <a:alphaModFix/>
            </a:blip>
            <a:srcRect b="0" l="0" r="0" t="0"/>
            <a:stretch/>
          </p:blipFill>
          <p:spPr>
            <a:xfrm>
              <a:off x="14801722" y="0"/>
              <a:ext cx="3486277" cy="5143449"/>
            </a:xfrm>
            <a:prstGeom prst="rect">
              <a:avLst/>
            </a:prstGeom>
            <a:noFill/>
            <a:ln>
              <a:noFill/>
            </a:ln>
          </p:spPr>
        </p:pic>
        <p:sp>
          <p:nvSpPr>
            <p:cNvPr id="1094" name="Google Shape;1094;p34"/>
            <p:cNvSpPr/>
            <p:nvPr/>
          </p:nvSpPr>
          <p:spPr>
            <a:xfrm>
              <a:off x="16333565" y="189460"/>
              <a:ext cx="1872614" cy="1640205"/>
            </a:xfrm>
            <a:custGeom>
              <a:rect b="b" l="l" r="r" t="t"/>
              <a:pathLst>
                <a:path extrusionOk="0" h="1640205" w="1872615">
                  <a:moveTo>
                    <a:pt x="794419" y="80094"/>
                  </a:moveTo>
                  <a:lnTo>
                    <a:pt x="1111379" y="31882"/>
                  </a:lnTo>
                  <a:lnTo>
                    <a:pt x="1066939" y="25796"/>
                  </a:lnTo>
                  <a:lnTo>
                    <a:pt x="962245" y="41720"/>
                  </a:lnTo>
                  <a:lnTo>
                    <a:pt x="941284" y="32063"/>
                  </a:lnTo>
                  <a:lnTo>
                    <a:pt x="934110" y="33154"/>
                  </a:lnTo>
                  <a:lnTo>
                    <a:pt x="924949" y="21701"/>
                  </a:lnTo>
                  <a:lnTo>
                    <a:pt x="822756" y="37246"/>
                  </a:lnTo>
                  <a:lnTo>
                    <a:pt x="801808" y="66124"/>
                  </a:lnTo>
                  <a:lnTo>
                    <a:pt x="794419" y="80094"/>
                  </a:lnTo>
                  <a:close/>
                </a:path>
                <a:path extrusionOk="0" h="1640205" w="1872615">
                  <a:moveTo>
                    <a:pt x="774792" y="95926"/>
                  </a:moveTo>
                  <a:lnTo>
                    <a:pt x="1197717" y="31595"/>
                  </a:lnTo>
                  <a:lnTo>
                    <a:pt x="1153624" y="25456"/>
                  </a:lnTo>
                  <a:lnTo>
                    <a:pt x="783995" y="81680"/>
                  </a:lnTo>
                  <a:lnTo>
                    <a:pt x="774792" y="95926"/>
                  </a:lnTo>
                  <a:close/>
                </a:path>
                <a:path extrusionOk="0" h="1640205" w="1872615">
                  <a:moveTo>
                    <a:pt x="900702" y="89620"/>
                  </a:moveTo>
                  <a:lnTo>
                    <a:pt x="1271076" y="33283"/>
                  </a:lnTo>
                  <a:lnTo>
                    <a:pt x="1233386" y="26170"/>
                  </a:lnTo>
                  <a:lnTo>
                    <a:pt x="880422" y="79858"/>
                  </a:lnTo>
                  <a:lnTo>
                    <a:pt x="900702" y="89620"/>
                  </a:lnTo>
                  <a:close/>
                </a:path>
                <a:path extrusionOk="0" h="1640205" w="1872615">
                  <a:moveTo>
                    <a:pt x="3481" y="804168"/>
                  </a:moveTo>
                  <a:lnTo>
                    <a:pt x="86141" y="791594"/>
                  </a:lnTo>
                  <a:lnTo>
                    <a:pt x="72277" y="780857"/>
                  </a:lnTo>
                  <a:lnTo>
                    <a:pt x="67538" y="781578"/>
                  </a:lnTo>
                  <a:lnTo>
                    <a:pt x="67004" y="768813"/>
                  </a:lnTo>
                  <a:lnTo>
                    <a:pt x="73395" y="767841"/>
                  </a:lnTo>
                  <a:lnTo>
                    <a:pt x="99379" y="712504"/>
                  </a:lnTo>
                  <a:lnTo>
                    <a:pt x="132668" y="681749"/>
                  </a:lnTo>
                  <a:lnTo>
                    <a:pt x="166658" y="638040"/>
                  </a:lnTo>
                  <a:lnTo>
                    <a:pt x="202379" y="594069"/>
                  </a:lnTo>
                  <a:lnTo>
                    <a:pt x="278843" y="531053"/>
                  </a:lnTo>
                  <a:lnTo>
                    <a:pt x="315546" y="486932"/>
                  </a:lnTo>
                  <a:lnTo>
                    <a:pt x="354752" y="455277"/>
                  </a:lnTo>
                  <a:lnTo>
                    <a:pt x="434776" y="391720"/>
                  </a:lnTo>
                  <a:lnTo>
                    <a:pt x="558230" y="295865"/>
                  </a:lnTo>
                  <a:lnTo>
                    <a:pt x="602038" y="276356"/>
                  </a:lnTo>
                  <a:lnTo>
                    <a:pt x="686708" y="212092"/>
                  </a:lnTo>
                  <a:lnTo>
                    <a:pt x="731309" y="192462"/>
                  </a:lnTo>
                  <a:lnTo>
                    <a:pt x="774181" y="160249"/>
                  </a:lnTo>
                  <a:lnTo>
                    <a:pt x="811362" y="128901"/>
                  </a:lnTo>
                  <a:lnTo>
                    <a:pt x="830987" y="125916"/>
                  </a:lnTo>
                  <a:lnTo>
                    <a:pt x="880422" y="79858"/>
                  </a:lnTo>
                  <a:lnTo>
                    <a:pt x="763426" y="97654"/>
                  </a:lnTo>
                  <a:lnTo>
                    <a:pt x="718032" y="130251"/>
                  </a:lnTo>
                  <a:lnTo>
                    <a:pt x="670438" y="150337"/>
                  </a:lnTo>
                  <a:lnTo>
                    <a:pt x="629276" y="182290"/>
                  </a:lnTo>
                  <a:lnTo>
                    <a:pt x="586554" y="201634"/>
                  </a:lnTo>
                  <a:lnTo>
                    <a:pt x="466434" y="296982"/>
                  </a:lnTo>
                  <a:lnTo>
                    <a:pt x="425325" y="316081"/>
                  </a:lnTo>
                  <a:lnTo>
                    <a:pt x="348314" y="379180"/>
                  </a:lnTo>
                  <a:lnTo>
                    <a:pt x="273291" y="441975"/>
                  </a:lnTo>
                  <a:lnTo>
                    <a:pt x="236578" y="473252"/>
                  </a:lnTo>
                  <a:lnTo>
                    <a:pt x="202334" y="516999"/>
                  </a:lnTo>
                  <a:lnTo>
                    <a:pt x="131791" y="579113"/>
                  </a:lnTo>
                  <a:lnTo>
                    <a:pt x="99353" y="622586"/>
                  </a:lnTo>
                  <a:lnTo>
                    <a:pt x="70391" y="652683"/>
                  </a:lnTo>
                  <a:lnTo>
                    <a:pt x="43561" y="682456"/>
                  </a:lnTo>
                  <a:lnTo>
                    <a:pt x="21802" y="724304"/>
                  </a:lnTo>
                  <a:lnTo>
                    <a:pt x="4234" y="765515"/>
                  </a:lnTo>
                  <a:lnTo>
                    <a:pt x="0" y="791851"/>
                  </a:lnTo>
                  <a:lnTo>
                    <a:pt x="3481" y="804168"/>
                  </a:lnTo>
                  <a:close/>
                </a:path>
                <a:path extrusionOk="0" h="1640205" w="1872615">
                  <a:moveTo>
                    <a:pt x="981480" y="103025"/>
                  </a:moveTo>
                  <a:lnTo>
                    <a:pt x="1590627" y="10369"/>
                  </a:lnTo>
                  <a:lnTo>
                    <a:pt x="1489891" y="0"/>
                  </a:lnTo>
                  <a:lnTo>
                    <a:pt x="919343" y="86784"/>
                  </a:lnTo>
                  <a:lnTo>
                    <a:pt x="949946" y="94975"/>
                  </a:lnTo>
                  <a:lnTo>
                    <a:pt x="981480" y="103025"/>
                  </a:lnTo>
                  <a:close/>
                </a:path>
                <a:path extrusionOk="0" h="1640205" w="1872615">
                  <a:moveTo>
                    <a:pt x="1215859" y="93066"/>
                  </a:moveTo>
                  <a:lnTo>
                    <a:pt x="1690939" y="20803"/>
                  </a:lnTo>
                  <a:lnTo>
                    <a:pt x="1638554" y="3079"/>
                  </a:lnTo>
                  <a:lnTo>
                    <a:pt x="1105453" y="84168"/>
                  </a:lnTo>
                  <a:lnTo>
                    <a:pt x="1137360" y="92161"/>
                  </a:lnTo>
                  <a:lnTo>
                    <a:pt x="1167258" y="87613"/>
                  </a:lnTo>
                  <a:lnTo>
                    <a:pt x="1215859" y="93066"/>
                  </a:lnTo>
                  <a:close/>
                </a:path>
                <a:path extrusionOk="0" h="1640205" w="1872615">
                  <a:moveTo>
                    <a:pt x="1747630" y="898559"/>
                  </a:moveTo>
                  <a:lnTo>
                    <a:pt x="1812225" y="888734"/>
                  </a:lnTo>
                  <a:lnTo>
                    <a:pt x="1845266" y="858016"/>
                  </a:lnTo>
                  <a:lnTo>
                    <a:pt x="1866597" y="829079"/>
                  </a:lnTo>
                  <a:lnTo>
                    <a:pt x="1872607" y="789627"/>
                  </a:lnTo>
                  <a:lnTo>
                    <a:pt x="1861595" y="739917"/>
                  </a:lnTo>
                  <a:lnTo>
                    <a:pt x="1838532" y="692041"/>
                  </a:lnTo>
                  <a:lnTo>
                    <a:pt x="1810323" y="657794"/>
                  </a:lnTo>
                  <a:lnTo>
                    <a:pt x="1774179" y="611907"/>
                  </a:lnTo>
                  <a:lnTo>
                    <a:pt x="1734949" y="579336"/>
                  </a:lnTo>
                  <a:lnTo>
                    <a:pt x="1693560" y="547093"/>
                  </a:lnTo>
                  <a:lnTo>
                    <a:pt x="1652861" y="527592"/>
                  </a:lnTo>
                  <a:lnTo>
                    <a:pt x="1609245" y="495688"/>
                  </a:lnTo>
                  <a:lnTo>
                    <a:pt x="1564829" y="463906"/>
                  </a:lnTo>
                  <a:lnTo>
                    <a:pt x="1521733" y="444769"/>
                  </a:lnTo>
                  <a:lnTo>
                    <a:pt x="1476346" y="413134"/>
                  </a:lnTo>
                  <a:lnTo>
                    <a:pt x="1432698" y="394081"/>
                  </a:lnTo>
                  <a:lnTo>
                    <a:pt x="1387178" y="362467"/>
                  </a:lnTo>
                  <a:lnTo>
                    <a:pt x="1343815" y="343371"/>
                  </a:lnTo>
                  <a:lnTo>
                    <a:pt x="1314339" y="322162"/>
                  </a:lnTo>
                  <a:lnTo>
                    <a:pt x="1286177" y="313600"/>
                  </a:lnTo>
                  <a:lnTo>
                    <a:pt x="1255226" y="292615"/>
                  </a:lnTo>
                  <a:lnTo>
                    <a:pt x="1223113" y="271808"/>
                  </a:lnTo>
                  <a:lnTo>
                    <a:pt x="1667719" y="204180"/>
                  </a:lnTo>
                  <a:lnTo>
                    <a:pt x="1703145" y="185945"/>
                  </a:lnTo>
                  <a:lnTo>
                    <a:pt x="1736281" y="168059"/>
                  </a:lnTo>
                  <a:lnTo>
                    <a:pt x="1764111" y="138134"/>
                  </a:lnTo>
                  <a:lnTo>
                    <a:pt x="1777472" y="97563"/>
                  </a:lnTo>
                  <a:lnTo>
                    <a:pt x="1778325" y="71741"/>
                  </a:lnTo>
                  <a:lnTo>
                    <a:pt x="1765096" y="48061"/>
                  </a:lnTo>
                  <a:lnTo>
                    <a:pt x="1740033" y="39027"/>
                  </a:lnTo>
                  <a:lnTo>
                    <a:pt x="1714167" y="17270"/>
                  </a:lnTo>
                  <a:lnTo>
                    <a:pt x="1262695" y="85942"/>
                  </a:lnTo>
                  <a:lnTo>
                    <a:pt x="1311663" y="91340"/>
                  </a:lnTo>
                  <a:lnTo>
                    <a:pt x="1505738" y="61819"/>
                  </a:lnTo>
                  <a:lnTo>
                    <a:pt x="1655567" y="77567"/>
                  </a:lnTo>
                  <a:lnTo>
                    <a:pt x="1674214" y="74731"/>
                  </a:lnTo>
                  <a:lnTo>
                    <a:pt x="1685288" y="85893"/>
                  </a:lnTo>
                  <a:lnTo>
                    <a:pt x="1710687" y="82029"/>
                  </a:lnTo>
                  <a:lnTo>
                    <a:pt x="1711943" y="94684"/>
                  </a:lnTo>
                  <a:lnTo>
                    <a:pt x="1713386" y="107311"/>
                  </a:lnTo>
                  <a:lnTo>
                    <a:pt x="1698077" y="109640"/>
                  </a:lnTo>
                  <a:lnTo>
                    <a:pt x="1670577" y="126669"/>
                  </a:lnTo>
                  <a:lnTo>
                    <a:pt x="1641776" y="143896"/>
                  </a:lnTo>
                  <a:lnTo>
                    <a:pt x="1612094" y="161257"/>
                  </a:lnTo>
                  <a:lnTo>
                    <a:pt x="1047911" y="247073"/>
                  </a:lnTo>
                  <a:lnTo>
                    <a:pt x="1050342" y="259550"/>
                  </a:lnTo>
                  <a:lnTo>
                    <a:pt x="1056279" y="271493"/>
                  </a:lnTo>
                  <a:lnTo>
                    <a:pt x="1065261" y="282972"/>
                  </a:lnTo>
                  <a:lnTo>
                    <a:pt x="1074916" y="281504"/>
                  </a:lnTo>
                  <a:lnTo>
                    <a:pt x="1103918" y="289938"/>
                  </a:lnTo>
                  <a:lnTo>
                    <a:pt x="1134716" y="310946"/>
                  </a:lnTo>
                  <a:lnTo>
                    <a:pt x="1163174" y="319463"/>
                  </a:lnTo>
                  <a:lnTo>
                    <a:pt x="1190885" y="328094"/>
                  </a:lnTo>
                  <a:lnTo>
                    <a:pt x="1236945" y="346780"/>
                  </a:lnTo>
                  <a:lnTo>
                    <a:pt x="1283832" y="378187"/>
                  </a:lnTo>
                  <a:lnTo>
                    <a:pt x="1330081" y="409690"/>
                  </a:lnTo>
                  <a:lnTo>
                    <a:pt x="1374229" y="428667"/>
                  </a:lnTo>
                  <a:lnTo>
                    <a:pt x="1420542" y="460161"/>
                  </a:lnTo>
                  <a:lnTo>
                    <a:pt x="1465646" y="478992"/>
                  </a:lnTo>
                  <a:lnTo>
                    <a:pt x="1508507" y="511011"/>
                  </a:lnTo>
                  <a:lnTo>
                    <a:pt x="1548299" y="530650"/>
                  </a:lnTo>
                  <a:lnTo>
                    <a:pt x="1587222" y="550422"/>
                  </a:lnTo>
                  <a:lnTo>
                    <a:pt x="1627473" y="582838"/>
                  </a:lnTo>
                  <a:lnTo>
                    <a:pt x="1665521" y="602743"/>
                  </a:lnTo>
                  <a:lnTo>
                    <a:pt x="1707583" y="634883"/>
                  </a:lnTo>
                  <a:lnTo>
                    <a:pt x="1746909" y="680285"/>
                  </a:lnTo>
                  <a:lnTo>
                    <a:pt x="1777859" y="714116"/>
                  </a:lnTo>
                  <a:lnTo>
                    <a:pt x="1802431" y="761763"/>
                  </a:lnTo>
                  <a:lnTo>
                    <a:pt x="1810982" y="799000"/>
                  </a:lnTo>
                  <a:lnTo>
                    <a:pt x="1804461" y="812838"/>
                  </a:lnTo>
                  <a:lnTo>
                    <a:pt x="1786707" y="828385"/>
                  </a:lnTo>
                  <a:lnTo>
                    <a:pt x="1588850" y="858480"/>
                  </a:lnTo>
                  <a:lnTo>
                    <a:pt x="1639916" y="876405"/>
                  </a:lnTo>
                  <a:lnTo>
                    <a:pt x="1691921" y="881341"/>
                  </a:lnTo>
                  <a:lnTo>
                    <a:pt x="1710995" y="891286"/>
                  </a:lnTo>
                  <a:lnTo>
                    <a:pt x="1728264" y="888659"/>
                  </a:lnTo>
                  <a:lnTo>
                    <a:pt x="1747630" y="898559"/>
                  </a:lnTo>
                  <a:close/>
                </a:path>
                <a:path extrusionOk="0" h="1640205" w="1872615">
                  <a:moveTo>
                    <a:pt x="1050804" y="246633"/>
                  </a:moveTo>
                  <a:lnTo>
                    <a:pt x="1298886" y="208898"/>
                  </a:lnTo>
                  <a:lnTo>
                    <a:pt x="1246795" y="203975"/>
                  </a:lnTo>
                  <a:lnTo>
                    <a:pt x="1196829" y="211576"/>
                  </a:lnTo>
                  <a:lnTo>
                    <a:pt x="1144939" y="206622"/>
                  </a:lnTo>
                  <a:lnTo>
                    <a:pt x="1060785" y="219423"/>
                  </a:lnTo>
                  <a:lnTo>
                    <a:pt x="1054718" y="233192"/>
                  </a:lnTo>
                  <a:lnTo>
                    <a:pt x="1050804" y="246633"/>
                  </a:lnTo>
                  <a:close/>
                </a:path>
                <a:path extrusionOk="0" h="1640205" w="1872615">
                  <a:moveTo>
                    <a:pt x="769218" y="315157"/>
                  </a:moveTo>
                  <a:lnTo>
                    <a:pt x="827750" y="306254"/>
                  </a:lnTo>
                  <a:lnTo>
                    <a:pt x="818235" y="294855"/>
                  </a:lnTo>
                  <a:lnTo>
                    <a:pt x="806267" y="283829"/>
                  </a:lnTo>
                  <a:lnTo>
                    <a:pt x="796379" y="285333"/>
                  </a:lnTo>
                  <a:lnTo>
                    <a:pt x="788674" y="299351"/>
                  </a:lnTo>
                  <a:lnTo>
                    <a:pt x="773202" y="301705"/>
                  </a:lnTo>
                  <a:lnTo>
                    <a:pt x="769218" y="315157"/>
                  </a:lnTo>
                  <a:close/>
                </a:path>
                <a:path extrusionOk="0" h="1640205" w="1872615">
                  <a:moveTo>
                    <a:pt x="619329" y="1571180"/>
                  </a:moveTo>
                  <a:lnTo>
                    <a:pt x="685539" y="1561109"/>
                  </a:lnTo>
                  <a:lnTo>
                    <a:pt x="677854" y="1549431"/>
                  </a:lnTo>
                  <a:lnTo>
                    <a:pt x="675160" y="1549841"/>
                  </a:lnTo>
                  <a:lnTo>
                    <a:pt x="668996" y="1525087"/>
                  </a:lnTo>
                  <a:lnTo>
                    <a:pt x="651732" y="1476328"/>
                  </a:lnTo>
                  <a:lnTo>
                    <a:pt x="637281" y="1427142"/>
                  </a:lnTo>
                  <a:lnTo>
                    <a:pt x="625557" y="1377541"/>
                  </a:lnTo>
                  <a:lnTo>
                    <a:pt x="616476" y="1327538"/>
                  </a:lnTo>
                  <a:lnTo>
                    <a:pt x="611864" y="1289701"/>
                  </a:lnTo>
                  <a:lnTo>
                    <a:pt x="607816" y="1238933"/>
                  </a:lnTo>
                  <a:lnTo>
                    <a:pt x="606157" y="1187801"/>
                  </a:lnTo>
                  <a:lnTo>
                    <a:pt x="606803" y="1136318"/>
                  </a:lnTo>
                  <a:lnTo>
                    <a:pt x="609669" y="1084498"/>
                  </a:lnTo>
                  <a:lnTo>
                    <a:pt x="614670" y="1032353"/>
                  </a:lnTo>
                  <a:lnTo>
                    <a:pt x="621723" y="979896"/>
                  </a:lnTo>
                  <a:lnTo>
                    <a:pt x="629997" y="927253"/>
                  </a:lnTo>
                  <a:lnTo>
                    <a:pt x="639158" y="874475"/>
                  </a:lnTo>
                  <a:lnTo>
                    <a:pt x="651163" y="834111"/>
                  </a:lnTo>
                  <a:lnTo>
                    <a:pt x="662241" y="781041"/>
                  </a:lnTo>
                  <a:lnTo>
                    <a:pt x="674352" y="727815"/>
                  </a:lnTo>
                  <a:lnTo>
                    <a:pt x="689453" y="686980"/>
                  </a:lnTo>
                  <a:lnTo>
                    <a:pt x="703774" y="633417"/>
                  </a:lnTo>
                  <a:lnTo>
                    <a:pt x="719273" y="579675"/>
                  </a:lnTo>
                  <a:lnTo>
                    <a:pt x="737909" y="538302"/>
                  </a:lnTo>
                  <a:lnTo>
                    <a:pt x="757820" y="496736"/>
                  </a:lnTo>
                  <a:lnTo>
                    <a:pt x="777147" y="442412"/>
                  </a:lnTo>
                  <a:lnTo>
                    <a:pt x="788896" y="427778"/>
                  </a:lnTo>
                  <a:lnTo>
                    <a:pt x="799359" y="400495"/>
                  </a:lnTo>
                  <a:lnTo>
                    <a:pt x="810048" y="373177"/>
                  </a:lnTo>
                  <a:lnTo>
                    <a:pt x="822475" y="358440"/>
                  </a:lnTo>
                  <a:lnTo>
                    <a:pt x="824433" y="345296"/>
                  </a:lnTo>
                  <a:lnTo>
                    <a:pt x="828109" y="344737"/>
                  </a:lnTo>
                  <a:lnTo>
                    <a:pt x="829521" y="331676"/>
                  </a:lnTo>
                  <a:lnTo>
                    <a:pt x="832327" y="331249"/>
                  </a:lnTo>
                  <a:lnTo>
                    <a:pt x="833347" y="318248"/>
                  </a:lnTo>
                  <a:lnTo>
                    <a:pt x="831349" y="305706"/>
                  </a:lnTo>
                  <a:lnTo>
                    <a:pt x="763496" y="316027"/>
                  </a:lnTo>
                  <a:lnTo>
                    <a:pt x="759685" y="329453"/>
                  </a:lnTo>
                  <a:lnTo>
                    <a:pt x="695886" y="416234"/>
                  </a:lnTo>
                  <a:lnTo>
                    <a:pt x="663440" y="459707"/>
                  </a:lnTo>
                  <a:lnTo>
                    <a:pt x="628076" y="490779"/>
                  </a:lnTo>
                  <a:lnTo>
                    <a:pt x="593130" y="534632"/>
                  </a:lnTo>
                  <a:lnTo>
                    <a:pt x="568518" y="564068"/>
                  </a:lnTo>
                  <a:lnTo>
                    <a:pt x="658639" y="550360"/>
                  </a:lnTo>
                  <a:lnTo>
                    <a:pt x="660452" y="562930"/>
                  </a:lnTo>
                  <a:lnTo>
                    <a:pt x="645876" y="616532"/>
                  </a:lnTo>
                  <a:lnTo>
                    <a:pt x="629985" y="657487"/>
                  </a:lnTo>
                  <a:lnTo>
                    <a:pt x="616709" y="710891"/>
                  </a:lnTo>
                  <a:lnTo>
                    <a:pt x="604252" y="764170"/>
                  </a:lnTo>
                  <a:lnTo>
                    <a:pt x="590813" y="804752"/>
                  </a:lnTo>
                  <a:lnTo>
                    <a:pt x="580326" y="857732"/>
                  </a:lnTo>
                  <a:lnTo>
                    <a:pt x="570992" y="910536"/>
                  </a:lnTo>
                  <a:lnTo>
                    <a:pt x="562923" y="963148"/>
                  </a:lnTo>
                  <a:lnTo>
                    <a:pt x="554320" y="1002994"/>
                  </a:lnTo>
                  <a:lnTo>
                    <a:pt x="549575" y="1055100"/>
                  </a:lnTo>
                  <a:lnTo>
                    <a:pt x="546440" y="1106962"/>
                  </a:lnTo>
                  <a:lnTo>
                    <a:pt x="545020" y="1158562"/>
                  </a:lnTo>
                  <a:lnTo>
                    <a:pt x="543509" y="1197330"/>
                  </a:lnTo>
                  <a:lnTo>
                    <a:pt x="545833" y="1248361"/>
                  </a:lnTo>
                  <a:lnTo>
                    <a:pt x="550187" y="1299083"/>
                  </a:lnTo>
                  <a:lnTo>
                    <a:pt x="556677" y="1349480"/>
                  </a:lnTo>
                  <a:lnTo>
                    <a:pt x="563496" y="1386981"/>
                  </a:lnTo>
                  <a:lnTo>
                    <a:pt x="574571" y="1436681"/>
                  </a:lnTo>
                  <a:lnTo>
                    <a:pt x="588096" y="1486008"/>
                  </a:lnTo>
                  <a:lnTo>
                    <a:pt x="604177" y="1534946"/>
                  </a:lnTo>
                  <a:lnTo>
                    <a:pt x="610562" y="1546821"/>
                  </a:lnTo>
                  <a:lnTo>
                    <a:pt x="619329" y="1571180"/>
                  </a:lnTo>
                  <a:close/>
                </a:path>
                <a:path extrusionOk="0" h="1640205" w="1872615">
                  <a:moveTo>
                    <a:pt x="1322680" y="269509"/>
                  </a:moveTo>
                  <a:lnTo>
                    <a:pt x="1584985" y="229610"/>
                  </a:lnTo>
                  <a:lnTo>
                    <a:pt x="1629205" y="210038"/>
                  </a:lnTo>
                  <a:lnTo>
                    <a:pt x="1289484" y="261712"/>
                  </a:lnTo>
                  <a:lnTo>
                    <a:pt x="1322680" y="269509"/>
                  </a:lnTo>
                  <a:close/>
                </a:path>
                <a:path extrusionOk="0" h="1640205" w="1872615">
                  <a:moveTo>
                    <a:pt x="1588850" y="858480"/>
                  </a:moveTo>
                  <a:lnTo>
                    <a:pt x="1755830" y="833081"/>
                  </a:lnTo>
                  <a:lnTo>
                    <a:pt x="1704361" y="828064"/>
                  </a:lnTo>
                  <a:lnTo>
                    <a:pt x="1653454" y="810115"/>
                  </a:lnTo>
                  <a:lnTo>
                    <a:pt x="1604825" y="791820"/>
                  </a:lnTo>
                  <a:lnTo>
                    <a:pt x="1558277" y="773208"/>
                  </a:lnTo>
                  <a:lnTo>
                    <a:pt x="1513614" y="754310"/>
                  </a:lnTo>
                  <a:lnTo>
                    <a:pt x="1470809" y="722282"/>
                  </a:lnTo>
                  <a:lnTo>
                    <a:pt x="1431220" y="702612"/>
                  </a:lnTo>
                  <a:lnTo>
                    <a:pt x="1390947" y="670200"/>
                  </a:lnTo>
                  <a:lnTo>
                    <a:pt x="1351821" y="637613"/>
                  </a:lnTo>
                  <a:lnTo>
                    <a:pt x="1313764" y="604863"/>
                  </a:lnTo>
                  <a:lnTo>
                    <a:pt x="1276696" y="571963"/>
                  </a:lnTo>
                  <a:lnTo>
                    <a:pt x="1242450" y="551480"/>
                  </a:lnTo>
                  <a:lnTo>
                    <a:pt x="1205215" y="505760"/>
                  </a:lnTo>
                  <a:lnTo>
                    <a:pt x="1170644" y="472480"/>
                  </a:lnTo>
                  <a:lnTo>
                    <a:pt x="1136748" y="439098"/>
                  </a:lnTo>
                  <a:lnTo>
                    <a:pt x="1103447" y="405625"/>
                  </a:lnTo>
                  <a:lnTo>
                    <a:pt x="1096060" y="393902"/>
                  </a:lnTo>
                  <a:lnTo>
                    <a:pt x="1090890" y="394689"/>
                  </a:lnTo>
                  <a:lnTo>
                    <a:pt x="1083240" y="383006"/>
                  </a:lnTo>
                  <a:lnTo>
                    <a:pt x="1074147" y="371543"/>
                  </a:lnTo>
                  <a:lnTo>
                    <a:pt x="1036978" y="377197"/>
                  </a:lnTo>
                  <a:lnTo>
                    <a:pt x="1033002" y="390648"/>
                  </a:lnTo>
                  <a:lnTo>
                    <a:pt x="1029146" y="391234"/>
                  </a:lnTo>
                  <a:lnTo>
                    <a:pt x="1029522" y="404023"/>
                  </a:lnTo>
                  <a:lnTo>
                    <a:pt x="1031785" y="416525"/>
                  </a:lnTo>
                  <a:lnTo>
                    <a:pt x="1033306" y="416294"/>
                  </a:lnTo>
                  <a:lnTo>
                    <a:pt x="1037769" y="428461"/>
                  </a:lnTo>
                  <a:lnTo>
                    <a:pt x="1041218" y="427936"/>
                  </a:lnTo>
                  <a:lnTo>
                    <a:pt x="1071258" y="474751"/>
                  </a:lnTo>
                  <a:lnTo>
                    <a:pt x="1098937" y="521926"/>
                  </a:lnTo>
                  <a:lnTo>
                    <a:pt x="1122431" y="556890"/>
                  </a:lnTo>
                  <a:lnTo>
                    <a:pt x="1145647" y="604743"/>
                  </a:lnTo>
                  <a:lnTo>
                    <a:pt x="1156204" y="628830"/>
                  </a:lnTo>
                  <a:lnTo>
                    <a:pt x="1223026" y="618665"/>
                  </a:lnTo>
                  <a:lnTo>
                    <a:pt x="1265155" y="650795"/>
                  </a:lnTo>
                  <a:lnTo>
                    <a:pt x="1308803" y="682694"/>
                  </a:lnTo>
                  <a:lnTo>
                    <a:pt x="1353775" y="714392"/>
                  </a:lnTo>
                  <a:lnTo>
                    <a:pt x="1401785" y="758474"/>
                  </a:lnTo>
                  <a:lnTo>
                    <a:pt x="1445190" y="777564"/>
                  </a:lnTo>
                  <a:lnTo>
                    <a:pt x="1491860" y="809003"/>
                  </a:lnTo>
                  <a:lnTo>
                    <a:pt x="1540259" y="840179"/>
                  </a:lnTo>
                  <a:lnTo>
                    <a:pt x="1588850" y="858480"/>
                  </a:lnTo>
                  <a:close/>
                </a:path>
                <a:path extrusionOk="0" h="1640205" w="1872615">
                  <a:moveTo>
                    <a:pt x="1193903" y="1355322"/>
                  </a:moveTo>
                  <a:lnTo>
                    <a:pt x="1262284" y="1344920"/>
                  </a:lnTo>
                  <a:lnTo>
                    <a:pt x="1253887" y="1333352"/>
                  </a:lnTo>
                  <a:lnTo>
                    <a:pt x="1246696" y="1321599"/>
                  </a:lnTo>
                  <a:lnTo>
                    <a:pt x="1241779" y="1322347"/>
                  </a:lnTo>
                  <a:lnTo>
                    <a:pt x="1209277" y="1275907"/>
                  </a:lnTo>
                  <a:lnTo>
                    <a:pt x="1182444" y="1241450"/>
                  </a:lnTo>
                  <a:lnTo>
                    <a:pt x="1156906" y="1193950"/>
                  </a:lnTo>
                  <a:lnTo>
                    <a:pt x="1135931" y="1158602"/>
                  </a:lnTo>
                  <a:lnTo>
                    <a:pt x="1115147" y="1110380"/>
                  </a:lnTo>
                  <a:lnTo>
                    <a:pt x="1095910" y="1061921"/>
                  </a:lnTo>
                  <a:lnTo>
                    <a:pt x="1079967" y="1025808"/>
                  </a:lnTo>
                  <a:lnTo>
                    <a:pt x="1063519" y="976926"/>
                  </a:lnTo>
                  <a:lnTo>
                    <a:pt x="1048493" y="927827"/>
                  </a:lnTo>
                  <a:lnTo>
                    <a:pt x="1034908" y="878509"/>
                  </a:lnTo>
                  <a:lnTo>
                    <a:pt x="1024690" y="841525"/>
                  </a:lnTo>
                  <a:lnTo>
                    <a:pt x="1014038" y="791761"/>
                  </a:lnTo>
                  <a:lnTo>
                    <a:pt x="1004878" y="741770"/>
                  </a:lnTo>
                  <a:lnTo>
                    <a:pt x="995405" y="678980"/>
                  </a:lnTo>
                  <a:lnTo>
                    <a:pt x="985542" y="603404"/>
                  </a:lnTo>
                  <a:lnTo>
                    <a:pt x="980618" y="552769"/>
                  </a:lnTo>
                  <a:lnTo>
                    <a:pt x="979024" y="514473"/>
                  </a:lnTo>
                  <a:lnTo>
                    <a:pt x="977067" y="463386"/>
                  </a:lnTo>
                  <a:lnTo>
                    <a:pt x="977988" y="463246"/>
                  </a:lnTo>
                  <a:lnTo>
                    <a:pt x="976383" y="450644"/>
                  </a:lnTo>
                  <a:lnTo>
                    <a:pt x="974413" y="438098"/>
                  </a:lnTo>
                  <a:lnTo>
                    <a:pt x="974239" y="438124"/>
                  </a:lnTo>
                  <a:lnTo>
                    <a:pt x="970537" y="425841"/>
                  </a:lnTo>
                  <a:lnTo>
                    <a:pt x="963854" y="414012"/>
                  </a:lnTo>
                  <a:lnTo>
                    <a:pt x="954264" y="402625"/>
                  </a:lnTo>
                  <a:lnTo>
                    <a:pt x="921672" y="407582"/>
                  </a:lnTo>
                  <a:lnTo>
                    <a:pt x="916359" y="421236"/>
                  </a:lnTo>
                  <a:lnTo>
                    <a:pt x="913811" y="434470"/>
                  </a:lnTo>
                  <a:lnTo>
                    <a:pt x="912322" y="447542"/>
                  </a:lnTo>
                  <a:lnTo>
                    <a:pt x="911473" y="460518"/>
                  </a:lnTo>
                  <a:lnTo>
                    <a:pt x="912997" y="485978"/>
                  </a:lnTo>
                  <a:lnTo>
                    <a:pt x="912897" y="498839"/>
                  </a:lnTo>
                  <a:lnTo>
                    <a:pt x="913576" y="550120"/>
                  </a:lnTo>
                  <a:lnTo>
                    <a:pt x="910614" y="589109"/>
                  </a:lnTo>
                  <a:lnTo>
                    <a:pt x="908383" y="640833"/>
                  </a:lnTo>
                  <a:lnTo>
                    <a:pt x="905525" y="692652"/>
                  </a:lnTo>
                  <a:lnTo>
                    <a:pt x="902591" y="744482"/>
                  </a:lnTo>
                  <a:lnTo>
                    <a:pt x="898224" y="783685"/>
                  </a:lnTo>
                  <a:lnTo>
                    <a:pt x="896839" y="848126"/>
                  </a:lnTo>
                  <a:lnTo>
                    <a:pt x="894965" y="874103"/>
                  </a:lnTo>
                  <a:lnTo>
                    <a:pt x="966747" y="863185"/>
                  </a:lnTo>
                  <a:lnTo>
                    <a:pt x="969900" y="875551"/>
                  </a:lnTo>
                  <a:lnTo>
                    <a:pt x="973105" y="887910"/>
                  </a:lnTo>
                  <a:lnTo>
                    <a:pt x="974297" y="887728"/>
                  </a:lnTo>
                  <a:lnTo>
                    <a:pt x="977144" y="900141"/>
                  </a:lnTo>
                  <a:lnTo>
                    <a:pt x="990604" y="949478"/>
                  </a:lnTo>
                  <a:lnTo>
                    <a:pt x="1005911" y="998534"/>
                  </a:lnTo>
                  <a:lnTo>
                    <a:pt x="1023101" y="1047304"/>
                  </a:lnTo>
                  <a:lnTo>
                    <a:pt x="1042213" y="1095781"/>
                  </a:lnTo>
                  <a:lnTo>
                    <a:pt x="1063283" y="1143960"/>
                  </a:lnTo>
                  <a:lnTo>
                    <a:pt x="1086349" y="1191836"/>
                  </a:lnTo>
                  <a:lnTo>
                    <a:pt x="1111446" y="1239403"/>
                  </a:lnTo>
                  <a:lnTo>
                    <a:pt x="1136824" y="1286927"/>
                  </a:lnTo>
                  <a:lnTo>
                    <a:pt x="1163042" y="1321477"/>
                  </a:lnTo>
                  <a:lnTo>
                    <a:pt x="1193903" y="1355322"/>
                  </a:lnTo>
                  <a:close/>
                </a:path>
                <a:path extrusionOk="0" h="1640205" w="1872615">
                  <a:moveTo>
                    <a:pt x="658623" y="550381"/>
                  </a:moveTo>
                  <a:close/>
                </a:path>
                <a:path extrusionOk="0" h="1640205" w="1872615">
                  <a:moveTo>
                    <a:pt x="49790" y="848508"/>
                  </a:moveTo>
                  <a:lnTo>
                    <a:pt x="330732" y="805775"/>
                  </a:lnTo>
                  <a:lnTo>
                    <a:pt x="377133" y="785871"/>
                  </a:lnTo>
                  <a:lnTo>
                    <a:pt x="421880" y="753372"/>
                  </a:lnTo>
                  <a:lnTo>
                    <a:pt x="466916" y="733675"/>
                  </a:lnTo>
                  <a:lnTo>
                    <a:pt x="508543" y="701652"/>
                  </a:lnTo>
                  <a:lnTo>
                    <a:pt x="548790" y="669838"/>
                  </a:lnTo>
                  <a:lnTo>
                    <a:pt x="585868" y="625659"/>
                  </a:lnTo>
                  <a:lnTo>
                    <a:pt x="623718" y="594210"/>
                  </a:lnTo>
                  <a:lnTo>
                    <a:pt x="658623" y="550381"/>
                  </a:lnTo>
                  <a:lnTo>
                    <a:pt x="568518" y="564068"/>
                  </a:lnTo>
                  <a:lnTo>
                    <a:pt x="556211" y="578786"/>
                  </a:lnTo>
                  <a:lnTo>
                    <a:pt x="518652" y="610191"/>
                  </a:lnTo>
                  <a:lnTo>
                    <a:pt x="480341" y="641711"/>
                  </a:lnTo>
                  <a:lnTo>
                    <a:pt x="441017" y="673385"/>
                  </a:lnTo>
                  <a:lnTo>
                    <a:pt x="398510" y="692696"/>
                  </a:lnTo>
                  <a:lnTo>
                    <a:pt x="356379" y="724797"/>
                  </a:lnTo>
                  <a:lnTo>
                    <a:pt x="310543" y="744615"/>
                  </a:lnTo>
                  <a:lnTo>
                    <a:pt x="262650" y="764746"/>
                  </a:lnTo>
                  <a:lnTo>
                    <a:pt x="3481" y="804168"/>
                  </a:lnTo>
                  <a:lnTo>
                    <a:pt x="6963" y="816484"/>
                  </a:lnTo>
                  <a:lnTo>
                    <a:pt x="24429" y="839520"/>
                  </a:lnTo>
                  <a:lnTo>
                    <a:pt x="49790" y="848508"/>
                  </a:lnTo>
                  <a:close/>
                </a:path>
                <a:path extrusionOk="0" h="1640205" w="1872615">
                  <a:moveTo>
                    <a:pt x="1262937" y="1409051"/>
                  </a:moveTo>
                  <a:lnTo>
                    <a:pt x="1291416" y="1404720"/>
                  </a:lnTo>
                  <a:lnTo>
                    <a:pt x="1316026" y="1388130"/>
                  </a:lnTo>
                  <a:lnTo>
                    <a:pt x="1334153" y="1359681"/>
                  </a:lnTo>
                  <a:lnTo>
                    <a:pt x="1338917" y="1358956"/>
                  </a:lnTo>
                  <a:lnTo>
                    <a:pt x="1341276" y="1345751"/>
                  </a:lnTo>
                  <a:lnTo>
                    <a:pt x="1343154" y="1332619"/>
                  </a:lnTo>
                  <a:lnTo>
                    <a:pt x="1344565" y="1319559"/>
                  </a:lnTo>
                  <a:lnTo>
                    <a:pt x="1351463" y="1279971"/>
                  </a:lnTo>
                  <a:lnTo>
                    <a:pt x="1351546" y="1228574"/>
                  </a:lnTo>
                  <a:lnTo>
                    <a:pt x="1348517" y="1177651"/>
                  </a:lnTo>
                  <a:lnTo>
                    <a:pt x="1344175" y="1126927"/>
                  </a:lnTo>
                  <a:lnTo>
                    <a:pt x="1339513" y="1076252"/>
                  </a:lnTo>
                  <a:lnTo>
                    <a:pt x="1333536" y="1025776"/>
                  </a:lnTo>
                  <a:lnTo>
                    <a:pt x="1325492" y="975616"/>
                  </a:lnTo>
                  <a:lnTo>
                    <a:pt x="1312718" y="913328"/>
                  </a:lnTo>
                  <a:lnTo>
                    <a:pt x="1302988" y="876270"/>
                  </a:lnTo>
                  <a:lnTo>
                    <a:pt x="1293001" y="839251"/>
                  </a:lnTo>
                  <a:lnTo>
                    <a:pt x="1280692" y="789739"/>
                  </a:lnTo>
                  <a:lnTo>
                    <a:pt x="1269725" y="752869"/>
                  </a:lnTo>
                  <a:lnTo>
                    <a:pt x="1258532" y="716033"/>
                  </a:lnTo>
                  <a:lnTo>
                    <a:pt x="1246427" y="679336"/>
                  </a:lnTo>
                  <a:lnTo>
                    <a:pt x="1233819" y="642716"/>
                  </a:lnTo>
                  <a:lnTo>
                    <a:pt x="1223026" y="618665"/>
                  </a:lnTo>
                  <a:lnTo>
                    <a:pt x="1156204" y="628830"/>
                  </a:lnTo>
                  <a:lnTo>
                    <a:pt x="1166761" y="652916"/>
                  </a:lnTo>
                  <a:lnTo>
                    <a:pt x="1185859" y="701395"/>
                  </a:lnTo>
                  <a:lnTo>
                    <a:pt x="1203029" y="750168"/>
                  </a:lnTo>
                  <a:lnTo>
                    <a:pt x="1216446" y="786665"/>
                  </a:lnTo>
                  <a:lnTo>
                    <a:pt x="1230017" y="835985"/>
                  </a:lnTo>
                  <a:lnTo>
                    <a:pt x="1241860" y="885568"/>
                  </a:lnTo>
                  <a:lnTo>
                    <a:pt x="1251413" y="922653"/>
                  </a:lnTo>
                  <a:lnTo>
                    <a:pt x="1259793" y="959917"/>
                  </a:lnTo>
                  <a:lnTo>
                    <a:pt x="1266203" y="997480"/>
                  </a:lnTo>
                  <a:lnTo>
                    <a:pt x="1273234" y="1047795"/>
                  </a:lnTo>
                  <a:lnTo>
                    <a:pt x="1279715" y="1098193"/>
                  </a:lnTo>
                  <a:lnTo>
                    <a:pt x="1284865" y="1148794"/>
                  </a:lnTo>
                  <a:lnTo>
                    <a:pt x="1287903" y="1199717"/>
                  </a:lnTo>
                  <a:lnTo>
                    <a:pt x="1288049" y="1251079"/>
                  </a:lnTo>
                  <a:lnTo>
                    <a:pt x="1284205" y="1315894"/>
                  </a:lnTo>
                  <a:lnTo>
                    <a:pt x="1283265" y="1328883"/>
                  </a:lnTo>
                  <a:lnTo>
                    <a:pt x="1278096" y="1329669"/>
                  </a:lnTo>
                  <a:lnTo>
                    <a:pt x="1270822" y="1343622"/>
                  </a:lnTo>
                  <a:lnTo>
                    <a:pt x="1193903" y="1355322"/>
                  </a:lnTo>
                  <a:lnTo>
                    <a:pt x="1231297" y="1388172"/>
                  </a:lnTo>
                  <a:lnTo>
                    <a:pt x="1262937" y="1409051"/>
                  </a:lnTo>
                  <a:close/>
                </a:path>
                <a:path extrusionOk="0" h="1640205" w="1872615">
                  <a:moveTo>
                    <a:pt x="135120" y="848375"/>
                  </a:moveTo>
                  <a:lnTo>
                    <a:pt x="234568" y="833248"/>
                  </a:lnTo>
                  <a:lnTo>
                    <a:pt x="281909" y="813201"/>
                  </a:lnTo>
                  <a:lnTo>
                    <a:pt x="83182" y="843429"/>
                  </a:lnTo>
                  <a:lnTo>
                    <a:pt x="135120" y="848375"/>
                  </a:lnTo>
                  <a:close/>
                </a:path>
                <a:path extrusionOk="0" h="1640205" w="1872615">
                  <a:moveTo>
                    <a:pt x="675029" y="1639784"/>
                  </a:moveTo>
                  <a:lnTo>
                    <a:pt x="694910" y="1636760"/>
                  </a:lnTo>
                  <a:lnTo>
                    <a:pt x="715217" y="1620825"/>
                  </a:lnTo>
                  <a:lnTo>
                    <a:pt x="723935" y="1619499"/>
                  </a:lnTo>
                  <a:lnTo>
                    <a:pt x="730146" y="1605708"/>
                  </a:lnTo>
                  <a:lnTo>
                    <a:pt x="737666" y="1604564"/>
                  </a:lnTo>
                  <a:lnTo>
                    <a:pt x="742669" y="1590957"/>
                  </a:lnTo>
                  <a:lnTo>
                    <a:pt x="768218" y="1548532"/>
                  </a:lnTo>
                  <a:lnTo>
                    <a:pt x="792734" y="1506265"/>
                  </a:lnTo>
                  <a:lnTo>
                    <a:pt x="814194" y="1451617"/>
                  </a:lnTo>
                  <a:lnTo>
                    <a:pt x="836303" y="1409715"/>
                  </a:lnTo>
                  <a:lnTo>
                    <a:pt x="857037" y="1368023"/>
                  </a:lnTo>
                  <a:lnTo>
                    <a:pt x="874372" y="1314002"/>
                  </a:lnTo>
                  <a:lnTo>
                    <a:pt x="892015" y="1272780"/>
                  </a:lnTo>
                  <a:lnTo>
                    <a:pt x="906030" y="1219264"/>
                  </a:lnTo>
                  <a:lnTo>
                    <a:pt x="918214" y="1166027"/>
                  </a:lnTo>
                  <a:lnTo>
                    <a:pt x="928452" y="1113085"/>
                  </a:lnTo>
                  <a:lnTo>
                    <a:pt x="938348" y="1073042"/>
                  </a:lnTo>
                  <a:lnTo>
                    <a:pt x="944700" y="1020691"/>
                  </a:lnTo>
                  <a:lnTo>
                    <a:pt x="949762" y="968537"/>
                  </a:lnTo>
                  <a:lnTo>
                    <a:pt x="953878" y="916526"/>
                  </a:lnTo>
                  <a:lnTo>
                    <a:pt x="957393" y="864607"/>
                  </a:lnTo>
                  <a:lnTo>
                    <a:pt x="894965" y="874103"/>
                  </a:lnTo>
                  <a:lnTo>
                    <a:pt x="893091" y="900080"/>
                  </a:lnTo>
                  <a:lnTo>
                    <a:pt x="888542" y="952157"/>
                  </a:lnTo>
                  <a:lnTo>
                    <a:pt x="882845" y="1004407"/>
                  </a:lnTo>
                  <a:lnTo>
                    <a:pt x="875655" y="1056886"/>
                  </a:lnTo>
                  <a:lnTo>
                    <a:pt x="866623" y="1109644"/>
                  </a:lnTo>
                  <a:lnTo>
                    <a:pt x="856405" y="1162582"/>
                  </a:lnTo>
                  <a:lnTo>
                    <a:pt x="844046" y="1215846"/>
                  </a:lnTo>
                  <a:lnTo>
                    <a:pt x="827817" y="1256853"/>
                  </a:lnTo>
                  <a:lnTo>
                    <a:pt x="811723" y="1310686"/>
                  </a:lnTo>
                  <a:lnTo>
                    <a:pt x="792126" y="1352205"/>
                  </a:lnTo>
                  <a:lnTo>
                    <a:pt x="771120" y="1393938"/>
                  </a:lnTo>
                  <a:lnTo>
                    <a:pt x="750797" y="1448414"/>
                  </a:lnTo>
                  <a:lnTo>
                    <a:pt x="727521" y="1490492"/>
                  </a:lnTo>
                  <a:lnTo>
                    <a:pt x="703384" y="1532702"/>
                  </a:lnTo>
                  <a:lnTo>
                    <a:pt x="700774" y="1545945"/>
                  </a:lnTo>
                  <a:lnTo>
                    <a:pt x="695709" y="1546716"/>
                  </a:lnTo>
                  <a:lnTo>
                    <a:pt x="691930" y="1560136"/>
                  </a:lnTo>
                  <a:lnTo>
                    <a:pt x="619329" y="1571180"/>
                  </a:lnTo>
                  <a:lnTo>
                    <a:pt x="629233" y="1595365"/>
                  </a:lnTo>
                  <a:lnTo>
                    <a:pt x="640941" y="1619276"/>
                  </a:lnTo>
                  <a:lnTo>
                    <a:pt x="656196" y="1629802"/>
                  </a:lnTo>
                  <a:lnTo>
                    <a:pt x="675029" y="1639784"/>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1095" name="Google Shape;1095;p34"/>
          <p:cNvSpPr/>
          <p:nvPr/>
        </p:nvSpPr>
        <p:spPr>
          <a:xfrm>
            <a:off x="50998" y="7370123"/>
            <a:ext cx="302895" cy="318770"/>
          </a:xfrm>
          <a:custGeom>
            <a:rect b="b" l="l" r="r" t="t"/>
            <a:pathLst>
              <a:path extrusionOk="0" h="318770" w="302895">
                <a:moveTo>
                  <a:pt x="728" y="203113"/>
                </a:moveTo>
                <a:lnTo>
                  <a:pt x="8699" y="266952"/>
                </a:lnTo>
                <a:lnTo>
                  <a:pt x="48672" y="308320"/>
                </a:lnTo>
                <a:lnTo>
                  <a:pt x="109235" y="318714"/>
                </a:lnTo>
                <a:lnTo>
                  <a:pt x="143672" y="309640"/>
                </a:lnTo>
                <a:lnTo>
                  <a:pt x="178976" y="289635"/>
                </a:lnTo>
                <a:lnTo>
                  <a:pt x="213721" y="257637"/>
                </a:lnTo>
                <a:lnTo>
                  <a:pt x="260770" y="202069"/>
                </a:lnTo>
                <a:lnTo>
                  <a:pt x="286290" y="163081"/>
                </a:lnTo>
                <a:lnTo>
                  <a:pt x="299863" y="125667"/>
                </a:lnTo>
                <a:lnTo>
                  <a:pt x="302777" y="91003"/>
                </a:lnTo>
                <a:lnTo>
                  <a:pt x="296324" y="60261"/>
                </a:lnTo>
                <a:lnTo>
                  <a:pt x="281794" y="34616"/>
                </a:lnTo>
                <a:lnTo>
                  <a:pt x="260477" y="15241"/>
                </a:lnTo>
                <a:lnTo>
                  <a:pt x="233664" y="3311"/>
                </a:lnTo>
                <a:lnTo>
                  <a:pt x="202645" y="0"/>
                </a:lnTo>
                <a:lnTo>
                  <a:pt x="168711" y="6481"/>
                </a:lnTo>
                <a:lnTo>
                  <a:pt x="133151" y="23928"/>
                </a:lnTo>
                <a:lnTo>
                  <a:pt x="97257" y="53516"/>
                </a:lnTo>
                <a:lnTo>
                  <a:pt x="63092" y="91114"/>
                </a:lnTo>
                <a:lnTo>
                  <a:pt x="36172" y="125301"/>
                </a:lnTo>
                <a:lnTo>
                  <a:pt x="12310" y="165422"/>
                </a:lnTo>
                <a:lnTo>
                  <a:pt x="728" y="203113"/>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96" name="Google Shape;1096;p34"/>
          <p:cNvSpPr/>
          <p:nvPr/>
        </p:nvSpPr>
        <p:spPr>
          <a:xfrm>
            <a:off x="221721" y="7883042"/>
            <a:ext cx="234950" cy="361315"/>
          </a:xfrm>
          <a:custGeom>
            <a:rect b="b" l="l" r="r" t="t"/>
            <a:pathLst>
              <a:path extrusionOk="0" h="361315" w="234950">
                <a:moveTo>
                  <a:pt x="6898" y="79342"/>
                </a:moveTo>
                <a:lnTo>
                  <a:pt x="0" y="119283"/>
                </a:lnTo>
                <a:lnTo>
                  <a:pt x="2738" y="166416"/>
                </a:lnTo>
                <a:lnTo>
                  <a:pt x="15902" y="238031"/>
                </a:lnTo>
                <a:lnTo>
                  <a:pt x="29896" y="282495"/>
                </a:lnTo>
                <a:lnTo>
                  <a:pt x="50247" y="316747"/>
                </a:lnTo>
                <a:lnTo>
                  <a:pt x="103114" y="355608"/>
                </a:lnTo>
                <a:lnTo>
                  <a:pt x="132175" y="360713"/>
                </a:lnTo>
                <a:lnTo>
                  <a:pt x="160687" y="356598"/>
                </a:lnTo>
                <a:lnTo>
                  <a:pt x="186920" y="343511"/>
                </a:lnTo>
                <a:lnTo>
                  <a:pt x="209150" y="321701"/>
                </a:lnTo>
                <a:lnTo>
                  <a:pt x="225649" y="291415"/>
                </a:lnTo>
                <a:lnTo>
                  <a:pt x="234690" y="252901"/>
                </a:lnTo>
                <a:lnTo>
                  <a:pt x="234546" y="206407"/>
                </a:lnTo>
                <a:lnTo>
                  <a:pt x="227141" y="156167"/>
                </a:lnTo>
                <a:lnTo>
                  <a:pt x="217735" y="113648"/>
                </a:lnTo>
                <a:lnTo>
                  <a:pt x="201807" y="69733"/>
                </a:lnTo>
                <a:lnTo>
                  <a:pt x="179975" y="36836"/>
                </a:lnTo>
                <a:lnTo>
                  <a:pt x="125508" y="2394"/>
                </a:lnTo>
                <a:lnTo>
                  <a:pt x="96326" y="0"/>
                </a:lnTo>
                <a:lnTo>
                  <a:pt x="68147" y="6922"/>
                </a:lnTo>
                <a:lnTo>
                  <a:pt x="42699" y="22737"/>
                </a:lnTo>
                <a:lnTo>
                  <a:pt x="21707" y="47018"/>
                </a:lnTo>
                <a:lnTo>
                  <a:pt x="6898" y="7934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97" name="Google Shape;1097;p34"/>
          <p:cNvSpPr/>
          <p:nvPr/>
        </p:nvSpPr>
        <p:spPr>
          <a:xfrm>
            <a:off x="0" y="7920423"/>
            <a:ext cx="5080" cy="81915"/>
          </a:xfrm>
          <a:custGeom>
            <a:rect b="b" l="l" r="r" t="t"/>
            <a:pathLst>
              <a:path extrusionOk="0" h="81915" w="5080">
                <a:moveTo>
                  <a:pt x="0" y="0"/>
                </a:moveTo>
                <a:lnTo>
                  <a:pt x="0" y="81613"/>
                </a:lnTo>
                <a:lnTo>
                  <a:pt x="4564" y="54099"/>
                </a:lnTo>
                <a:lnTo>
                  <a:pt x="1348" y="7719"/>
                </a:lnTo>
                <a:lnTo>
                  <a:pt x="372" y="1902"/>
                </a:lnTo>
                <a:lnTo>
                  <a:pt x="0" y="0"/>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98" name="Google Shape;1098;p34"/>
          <p:cNvSpPr/>
          <p:nvPr/>
        </p:nvSpPr>
        <p:spPr>
          <a:xfrm>
            <a:off x="520185" y="7592154"/>
            <a:ext cx="321945" cy="198755"/>
          </a:xfrm>
          <a:custGeom>
            <a:rect b="b" l="l" r="r" t="t"/>
            <a:pathLst>
              <a:path extrusionOk="0" h="198754" w="321944">
                <a:moveTo>
                  <a:pt x="1779" y="82359"/>
                </a:moveTo>
                <a:lnTo>
                  <a:pt x="8169" y="137908"/>
                </a:lnTo>
                <a:lnTo>
                  <a:pt x="53399" y="182230"/>
                </a:lnTo>
                <a:lnTo>
                  <a:pt x="89982" y="194981"/>
                </a:lnTo>
                <a:lnTo>
                  <a:pt x="135556" y="198685"/>
                </a:lnTo>
                <a:lnTo>
                  <a:pt x="200050" y="195338"/>
                </a:lnTo>
                <a:lnTo>
                  <a:pt x="244363" y="187010"/>
                </a:lnTo>
                <a:lnTo>
                  <a:pt x="302987" y="148513"/>
                </a:lnTo>
                <a:lnTo>
                  <a:pt x="321834" y="94581"/>
                </a:lnTo>
                <a:lnTo>
                  <a:pt x="316424" y="66960"/>
                </a:lnTo>
                <a:lnTo>
                  <a:pt x="276105" y="20673"/>
                </a:lnTo>
                <a:lnTo>
                  <a:pt x="196678" y="11"/>
                </a:lnTo>
                <a:lnTo>
                  <a:pt x="170424" y="0"/>
                </a:lnTo>
                <a:lnTo>
                  <a:pt x="151646" y="770"/>
                </a:lnTo>
                <a:lnTo>
                  <a:pt x="113176" y="4145"/>
                </a:lnTo>
                <a:lnTo>
                  <a:pt x="69207" y="14388"/>
                </a:lnTo>
                <a:lnTo>
                  <a:pt x="13747" y="55575"/>
                </a:lnTo>
                <a:lnTo>
                  <a:pt x="1779" y="82359"/>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99" name="Google Shape;1099;p34"/>
          <p:cNvSpPr/>
          <p:nvPr/>
        </p:nvSpPr>
        <p:spPr>
          <a:xfrm>
            <a:off x="469384" y="8379518"/>
            <a:ext cx="263525" cy="203835"/>
          </a:xfrm>
          <a:custGeom>
            <a:rect b="b" l="l" r="r" t="t"/>
            <a:pathLst>
              <a:path extrusionOk="0" h="203834" w="263525">
                <a:moveTo>
                  <a:pt x="0" y="120495"/>
                </a:moveTo>
                <a:lnTo>
                  <a:pt x="12274" y="172617"/>
                </a:lnTo>
                <a:lnTo>
                  <a:pt x="60632" y="202575"/>
                </a:lnTo>
                <a:lnTo>
                  <a:pt x="95822" y="203718"/>
                </a:lnTo>
                <a:lnTo>
                  <a:pt x="137007" y="192690"/>
                </a:lnTo>
                <a:lnTo>
                  <a:pt x="172332" y="176572"/>
                </a:lnTo>
                <a:lnTo>
                  <a:pt x="235483" y="134687"/>
                </a:lnTo>
                <a:lnTo>
                  <a:pt x="263367" y="77196"/>
                </a:lnTo>
                <a:lnTo>
                  <a:pt x="259799" y="49960"/>
                </a:lnTo>
                <a:lnTo>
                  <a:pt x="246218" y="26587"/>
                </a:lnTo>
                <a:lnTo>
                  <a:pt x="223869" y="9219"/>
                </a:lnTo>
                <a:lnTo>
                  <a:pt x="193999" y="0"/>
                </a:lnTo>
                <a:lnTo>
                  <a:pt x="157853" y="1070"/>
                </a:lnTo>
                <a:lnTo>
                  <a:pt x="116676" y="14573"/>
                </a:lnTo>
                <a:lnTo>
                  <a:pt x="66896" y="39423"/>
                </a:lnTo>
                <a:lnTo>
                  <a:pt x="31878" y="63886"/>
                </a:lnTo>
                <a:lnTo>
                  <a:pt x="0" y="120495"/>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0" name="Google Shape;1100;p34"/>
          <p:cNvSpPr/>
          <p:nvPr/>
        </p:nvSpPr>
        <p:spPr>
          <a:xfrm>
            <a:off x="882521" y="8433013"/>
            <a:ext cx="265430" cy="200025"/>
          </a:xfrm>
          <a:custGeom>
            <a:rect b="b" l="l" r="r" t="t"/>
            <a:pathLst>
              <a:path extrusionOk="0" h="200025" w="265430">
                <a:moveTo>
                  <a:pt x="927" y="56730"/>
                </a:moveTo>
                <a:lnTo>
                  <a:pt x="10200" y="112759"/>
                </a:lnTo>
                <a:lnTo>
                  <a:pt x="67992" y="163647"/>
                </a:lnTo>
                <a:lnTo>
                  <a:pt x="103438" y="179611"/>
                </a:lnTo>
                <a:lnTo>
                  <a:pt x="176645" y="199544"/>
                </a:lnTo>
                <a:lnTo>
                  <a:pt x="211476" y="195962"/>
                </a:lnTo>
                <a:lnTo>
                  <a:pt x="238384" y="182706"/>
                </a:lnTo>
                <a:lnTo>
                  <a:pt x="256575" y="162121"/>
                </a:lnTo>
                <a:lnTo>
                  <a:pt x="265252" y="136551"/>
                </a:lnTo>
                <a:lnTo>
                  <a:pt x="263623" y="108341"/>
                </a:lnTo>
                <a:lnTo>
                  <a:pt x="226263" y="53376"/>
                </a:lnTo>
                <a:lnTo>
                  <a:pt x="188944" y="31310"/>
                </a:lnTo>
                <a:lnTo>
                  <a:pt x="137395" y="10241"/>
                </a:lnTo>
                <a:lnTo>
                  <a:pt x="95865" y="0"/>
                </a:lnTo>
                <a:lnTo>
                  <a:pt x="60451" y="1738"/>
                </a:lnTo>
                <a:lnTo>
                  <a:pt x="32155" y="13247"/>
                </a:lnTo>
                <a:lnTo>
                  <a:pt x="11980" y="32315"/>
                </a:lnTo>
                <a:lnTo>
                  <a:pt x="927" y="56730"/>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01" name="Google Shape;1101;p34"/>
          <p:cNvPicPr preferRelativeResize="0"/>
          <p:nvPr/>
        </p:nvPicPr>
        <p:blipFill rotWithShape="1">
          <a:blip r:embed="rId4">
            <a:alphaModFix/>
          </a:blip>
          <a:srcRect b="0" l="0" r="0" t="0"/>
          <a:stretch/>
        </p:blipFill>
        <p:spPr>
          <a:xfrm>
            <a:off x="728196" y="7971753"/>
            <a:ext cx="231216" cy="242251"/>
          </a:xfrm>
          <a:prstGeom prst="rect">
            <a:avLst/>
          </a:prstGeom>
          <a:noFill/>
          <a:ln>
            <a:noFill/>
          </a:ln>
        </p:spPr>
      </p:pic>
      <p:sp>
        <p:nvSpPr>
          <p:cNvPr id="1102" name="Google Shape;1102;p34"/>
          <p:cNvSpPr/>
          <p:nvPr/>
        </p:nvSpPr>
        <p:spPr>
          <a:xfrm>
            <a:off x="1573560" y="95638"/>
            <a:ext cx="250190" cy="399415"/>
          </a:xfrm>
          <a:custGeom>
            <a:rect b="b" l="l" r="r" t="t"/>
            <a:pathLst>
              <a:path extrusionOk="0" h="399415" w="250189">
                <a:moveTo>
                  <a:pt x="14061" y="325053"/>
                </a:moveTo>
                <a:lnTo>
                  <a:pt x="50966" y="376679"/>
                </a:lnTo>
                <a:lnTo>
                  <a:pt x="101195" y="399028"/>
                </a:lnTo>
                <a:lnTo>
                  <a:pt x="128332" y="399206"/>
                </a:lnTo>
                <a:lnTo>
                  <a:pt x="155230" y="392041"/>
                </a:lnTo>
                <a:lnTo>
                  <a:pt x="203552" y="355659"/>
                </a:lnTo>
                <a:lnTo>
                  <a:pt x="236641" y="289820"/>
                </a:lnTo>
                <a:lnTo>
                  <a:pt x="244498" y="245836"/>
                </a:lnTo>
                <a:lnTo>
                  <a:pt x="250018" y="165633"/>
                </a:lnTo>
                <a:lnTo>
                  <a:pt x="247852" y="118191"/>
                </a:lnTo>
                <a:lnTo>
                  <a:pt x="237485" y="78477"/>
                </a:lnTo>
                <a:lnTo>
                  <a:pt x="198051" y="22854"/>
                </a:lnTo>
                <a:lnTo>
                  <a:pt x="143521" y="0"/>
                </a:lnTo>
                <a:lnTo>
                  <a:pt x="114284" y="1247"/>
                </a:lnTo>
                <a:lnTo>
                  <a:pt x="59243" y="29862"/>
                </a:lnTo>
                <a:lnTo>
                  <a:pt x="18618" y="94334"/>
                </a:lnTo>
                <a:lnTo>
                  <a:pt x="7401" y="140404"/>
                </a:lnTo>
                <a:lnTo>
                  <a:pt x="1592" y="196194"/>
                </a:lnTo>
                <a:lnTo>
                  <a:pt x="0" y="244212"/>
                </a:lnTo>
                <a:lnTo>
                  <a:pt x="3580" y="288281"/>
                </a:lnTo>
                <a:lnTo>
                  <a:pt x="14061" y="32505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3" name="Google Shape;1103;p34"/>
          <p:cNvSpPr/>
          <p:nvPr/>
        </p:nvSpPr>
        <p:spPr>
          <a:xfrm>
            <a:off x="1996677" y="508836"/>
            <a:ext cx="346710" cy="342265"/>
          </a:xfrm>
          <a:custGeom>
            <a:rect b="b" l="l" r="r" t="t"/>
            <a:pathLst>
              <a:path extrusionOk="0" h="342265" w="346710">
                <a:moveTo>
                  <a:pt x="12902" y="166159"/>
                </a:moveTo>
                <a:lnTo>
                  <a:pt x="32295" y="200189"/>
                </a:lnTo>
                <a:lnTo>
                  <a:pt x="61333" y="234123"/>
                </a:lnTo>
                <a:lnTo>
                  <a:pt x="119877" y="289225"/>
                </a:lnTo>
                <a:lnTo>
                  <a:pt x="157964" y="317621"/>
                </a:lnTo>
                <a:lnTo>
                  <a:pt x="195288" y="334795"/>
                </a:lnTo>
                <a:lnTo>
                  <a:pt x="230790" y="341788"/>
                </a:lnTo>
                <a:lnTo>
                  <a:pt x="263413" y="339639"/>
                </a:lnTo>
                <a:lnTo>
                  <a:pt x="315786" y="312074"/>
                </a:lnTo>
                <a:lnTo>
                  <a:pt x="343939" y="260418"/>
                </a:lnTo>
                <a:lnTo>
                  <a:pt x="346287" y="228156"/>
                </a:lnTo>
                <a:lnTo>
                  <a:pt x="339405" y="192991"/>
                </a:lnTo>
                <a:lnTo>
                  <a:pt x="322234" y="155963"/>
                </a:lnTo>
                <a:lnTo>
                  <a:pt x="293715" y="118111"/>
                </a:lnTo>
                <a:lnTo>
                  <a:pt x="254273" y="78257"/>
                </a:lnTo>
                <a:lnTo>
                  <a:pt x="218100" y="46581"/>
                </a:lnTo>
                <a:lnTo>
                  <a:pt x="181714" y="21411"/>
                </a:lnTo>
                <a:lnTo>
                  <a:pt x="146588" y="6188"/>
                </a:lnTo>
                <a:lnTo>
                  <a:pt x="113483" y="0"/>
                </a:lnTo>
                <a:lnTo>
                  <a:pt x="83162" y="1933"/>
                </a:lnTo>
                <a:lnTo>
                  <a:pt x="33923" y="26511"/>
                </a:lnTo>
                <a:lnTo>
                  <a:pt x="4966" y="72616"/>
                </a:lnTo>
                <a:lnTo>
                  <a:pt x="0" y="101459"/>
                </a:lnTo>
                <a:lnTo>
                  <a:pt x="2391" y="132944"/>
                </a:lnTo>
                <a:lnTo>
                  <a:pt x="12902" y="16615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4" name="Google Shape;1104;p34"/>
          <p:cNvSpPr/>
          <p:nvPr/>
        </p:nvSpPr>
        <p:spPr>
          <a:xfrm>
            <a:off x="1485990" y="674900"/>
            <a:ext cx="354330" cy="333375"/>
          </a:xfrm>
          <a:custGeom>
            <a:rect b="b" l="l" r="r" t="t"/>
            <a:pathLst>
              <a:path extrusionOk="0" h="333375" w="354330">
                <a:moveTo>
                  <a:pt x="4460" y="139944"/>
                </a:moveTo>
                <a:lnTo>
                  <a:pt x="38739" y="205068"/>
                </a:lnTo>
                <a:lnTo>
                  <a:pt x="69959" y="237016"/>
                </a:lnTo>
                <a:lnTo>
                  <a:pt x="131999" y="288160"/>
                </a:lnTo>
                <a:lnTo>
                  <a:pt x="171886" y="313986"/>
                </a:lnTo>
                <a:lnTo>
                  <a:pt x="210271" y="328666"/>
                </a:lnTo>
                <a:lnTo>
                  <a:pt x="246163" y="333308"/>
                </a:lnTo>
                <a:lnTo>
                  <a:pt x="278578" y="329018"/>
                </a:lnTo>
                <a:lnTo>
                  <a:pt x="329022" y="298074"/>
                </a:lnTo>
                <a:lnTo>
                  <a:pt x="353705" y="244691"/>
                </a:lnTo>
                <a:lnTo>
                  <a:pt x="353918" y="212352"/>
                </a:lnTo>
                <a:lnTo>
                  <a:pt x="344728" y="177725"/>
                </a:lnTo>
                <a:lnTo>
                  <a:pt x="325148" y="141917"/>
                </a:lnTo>
                <a:lnTo>
                  <a:pt x="294192" y="106034"/>
                </a:lnTo>
                <a:lnTo>
                  <a:pt x="252187" y="68828"/>
                </a:lnTo>
                <a:lnTo>
                  <a:pt x="214060" y="39584"/>
                </a:lnTo>
                <a:lnTo>
                  <a:pt x="176090" y="16868"/>
                </a:lnTo>
                <a:lnTo>
                  <a:pt x="140031" y="3994"/>
                </a:lnTo>
                <a:lnTo>
                  <a:pt x="106584" y="0"/>
                </a:lnTo>
                <a:lnTo>
                  <a:pt x="76449" y="3924"/>
                </a:lnTo>
                <a:lnTo>
                  <a:pt x="28922" y="31684"/>
                </a:lnTo>
                <a:lnTo>
                  <a:pt x="3057" y="79586"/>
                </a:lnTo>
                <a:lnTo>
                  <a:pt x="0" y="108689"/>
                </a:lnTo>
                <a:lnTo>
                  <a:pt x="4460" y="13994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5" name="Google Shape;1105;p34"/>
          <p:cNvSpPr/>
          <p:nvPr/>
        </p:nvSpPr>
        <p:spPr>
          <a:xfrm>
            <a:off x="2070687" y="0"/>
            <a:ext cx="317500" cy="271780"/>
          </a:xfrm>
          <a:custGeom>
            <a:rect b="b" l="l" r="r" t="t"/>
            <a:pathLst>
              <a:path extrusionOk="0" h="271780" w="317500">
                <a:moveTo>
                  <a:pt x="3075" y="203874"/>
                </a:moveTo>
                <a:lnTo>
                  <a:pt x="14847" y="229915"/>
                </a:lnTo>
                <a:lnTo>
                  <a:pt x="34132" y="250683"/>
                </a:lnTo>
                <a:lnTo>
                  <a:pt x="59749" y="264902"/>
                </a:lnTo>
                <a:lnTo>
                  <a:pt x="90515" y="271301"/>
                </a:lnTo>
                <a:lnTo>
                  <a:pt x="125249" y="268606"/>
                </a:lnTo>
                <a:lnTo>
                  <a:pt x="162770" y="255546"/>
                </a:lnTo>
                <a:lnTo>
                  <a:pt x="201894" y="230847"/>
                </a:lnTo>
                <a:lnTo>
                  <a:pt x="243708" y="196985"/>
                </a:lnTo>
                <a:lnTo>
                  <a:pt x="288575" y="152664"/>
                </a:lnTo>
                <a:lnTo>
                  <a:pt x="308299" y="119053"/>
                </a:lnTo>
                <a:lnTo>
                  <a:pt x="317285" y="86218"/>
                </a:lnTo>
                <a:lnTo>
                  <a:pt x="316564" y="55513"/>
                </a:lnTo>
                <a:lnTo>
                  <a:pt x="307168" y="28295"/>
                </a:lnTo>
                <a:lnTo>
                  <a:pt x="290128" y="5920"/>
                </a:lnTo>
                <a:lnTo>
                  <a:pt x="281473" y="0"/>
                </a:lnTo>
                <a:lnTo>
                  <a:pt x="151710" y="0"/>
                </a:lnTo>
                <a:lnTo>
                  <a:pt x="102985" y="31287"/>
                </a:lnTo>
                <a:lnTo>
                  <a:pt x="70700" y="57983"/>
                </a:lnTo>
                <a:lnTo>
                  <a:pt x="24662" y="106826"/>
                </a:lnTo>
                <a:lnTo>
                  <a:pt x="6801" y="141056"/>
                </a:lnTo>
                <a:lnTo>
                  <a:pt x="0" y="173829"/>
                </a:lnTo>
                <a:lnTo>
                  <a:pt x="3075" y="20387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6" name="Google Shape;1106;p34"/>
          <p:cNvSpPr/>
          <p:nvPr/>
        </p:nvSpPr>
        <p:spPr>
          <a:xfrm>
            <a:off x="2559794" y="737339"/>
            <a:ext cx="230504" cy="287655"/>
          </a:xfrm>
          <a:custGeom>
            <a:rect b="b" l="l" r="r" t="t"/>
            <a:pathLst>
              <a:path extrusionOk="0" h="287655" w="230505">
                <a:moveTo>
                  <a:pt x="6682" y="237439"/>
                </a:moveTo>
                <a:lnTo>
                  <a:pt x="21293" y="261710"/>
                </a:lnTo>
                <a:lnTo>
                  <a:pt x="42127" y="278691"/>
                </a:lnTo>
                <a:lnTo>
                  <a:pt x="67475" y="287429"/>
                </a:lnTo>
                <a:lnTo>
                  <a:pt x="95629" y="286973"/>
                </a:lnTo>
                <a:lnTo>
                  <a:pt x="153528" y="254667"/>
                </a:lnTo>
                <a:lnTo>
                  <a:pt x="179857" y="220913"/>
                </a:lnTo>
                <a:lnTo>
                  <a:pt x="200744" y="183473"/>
                </a:lnTo>
                <a:lnTo>
                  <a:pt x="228883" y="109160"/>
                </a:lnTo>
                <a:lnTo>
                  <a:pt x="229974" y="73452"/>
                </a:lnTo>
                <a:lnTo>
                  <a:pt x="221425" y="43886"/>
                </a:lnTo>
                <a:lnTo>
                  <a:pt x="205064" y="21258"/>
                </a:lnTo>
                <a:lnTo>
                  <a:pt x="182720" y="6364"/>
                </a:lnTo>
                <a:lnTo>
                  <a:pt x="156224" y="0"/>
                </a:lnTo>
                <a:lnTo>
                  <a:pt x="127403" y="2960"/>
                </a:lnTo>
                <a:lnTo>
                  <a:pt x="70107" y="40039"/>
                </a:lnTo>
                <a:lnTo>
                  <a:pt x="45290" y="75750"/>
                </a:lnTo>
                <a:lnTo>
                  <a:pt x="17254" y="130410"/>
                </a:lnTo>
                <a:lnTo>
                  <a:pt x="2954" y="170837"/>
                </a:lnTo>
                <a:lnTo>
                  <a:pt x="0" y="206831"/>
                </a:lnTo>
                <a:lnTo>
                  <a:pt x="6682" y="23743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7" name="Google Shape;1107;p34"/>
          <p:cNvSpPr/>
          <p:nvPr/>
        </p:nvSpPr>
        <p:spPr>
          <a:xfrm>
            <a:off x="1094269" y="290762"/>
            <a:ext cx="302260" cy="204470"/>
          </a:xfrm>
          <a:custGeom>
            <a:rect b="b" l="l" r="r" t="t"/>
            <a:pathLst>
              <a:path extrusionOk="0" h="204470" w="302259">
                <a:moveTo>
                  <a:pt x="885" y="136309"/>
                </a:moveTo>
                <a:lnTo>
                  <a:pt x="10953" y="161117"/>
                </a:lnTo>
                <a:lnTo>
                  <a:pt x="29798" y="181973"/>
                </a:lnTo>
                <a:lnTo>
                  <a:pt x="57015" y="196968"/>
                </a:lnTo>
                <a:lnTo>
                  <a:pt x="92201" y="204189"/>
                </a:lnTo>
                <a:lnTo>
                  <a:pt x="134950" y="201726"/>
                </a:lnTo>
                <a:lnTo>
                  <a:pt x="176927" y="192754"/>
                </a:lnTo>
                <a:lnTo>
                  <a:pt x="251446" y="164931"/>
                </a:lnTo>
                <a:lnTo>
                  <a:pt x="295776" y="116281"/>
                </a:lnTo>
                <a:lnTo>
                  <a:pt x="302089" y="89061"/>
                </a:lnTo>
                <a:lnTo>
                  <a:pt x="298638" y="62443"/>
                </a:lnTo>
                <a:lnTo>
                  <a:pt x="286025" y="38329"/>
                </a:lnTo>
                <a:lnTo>
                  <a:pt x="264854" y="18617"/>
                </a:lnTo>
                <a:lnTo>
                  <a:pt x="235726" y="5207"/>
                </a:lnTo>
                <a:lnTo>
                  <a:pt x="199244" y="0"/>
                </a:lnTo>
                <a:lnTo>
                  <a:pt x="156012" y="4893"/>
                </a:lnTo>
                <a:lnTo>
                  <a:pt x="96367" y="19893"/>
                </a:lnTo>
                <a:lnTo>
                  <a:pt x="56479" y="35790"/>
                </a:lnTo>
                <a:lnTo>
                  <a:pt x="8700" y="82485"/>
                </a:lnTo>
                <a:lnTo>
                  <a:pt x="0" y="109461"/>
                </a:lnTo>
                <a:lnTo>
                  <a:pt x="885" y="13630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8" name="Google Shape;1108;p34"/>
          <p:cNvSpPr/>
          <p:nvPr/>
        </p:nvSpPr>
        <p:spPr>
          <a:xfrm>
            <a:off x="2926845" y="553251"/>
            <a:ext cx="302260" cy="204470"/>
          </a:xfrm>
          <a:custGeom>
            <a:rect b="b" l="l" r="r" t="t"/>
            <a:pathLst>
              <a:path extrusionOk="0" h="204470" w="302260">
                <a:moveTo>
                  <a:pt x="882" y="136297"/>
                </a:moveTo>
                <a:lnTo>
                  <a:pt x="10946" y="161110"/>
                </a:lnTo>
                <a:lnTo>
                  <a:pt x="29789" y="181970"/>
                </a:lnTo>
                <a:lnTo>
                  <a:pt x="57006" y="196966"/>
                </a:lnTo>
                <a:lnTo>
                  <a:pt x="92194" y="204185"/>
                </a:lnTo>
                <a:lnTo>
                  <a:pt x="134949" y="201716"/>
                </a:lnTo>
                <a:lnTo>
                  <a:pt x="176923" y="192739"/>
                </a:lnTo>
                <a:lnTo>
                  <a:pt x="251455" y="164906"/>
                </a:lnTo>
                <a:lnTo>
                  <a:pt x="295778" y="116266"/>
                </a:lnTo>
                <a:lnTo>
                  <a:pt x="302090" y="89051"/>
                </a:lnTo>
                <a:lnTo>
                  <a:pt x="298638" y="62439"/>
                </a:lnTo>
                <a:lnTo>
                  <a:pt x="286026" y="38328"/>
                </a:lnTo>
                <a:lnTo>
                  <a:pt x="264855" y="18619"/>
                </a:lnTo>
                <a:lnTo>
                  <a:pt x="235728" y="5209"/>
                </a:lnTo>
                <a:lnTo>
                  <a:pt x="199247" y="0"/>
                </a:lnTo>
                <a:lnTo>
                  <a:pt x="156013" y="4888"/>
                </a:lnTo>
                <a:lnTo>
                  <a:pt x="96374" y="19856"/>
                </a:lnTo>
                <a:lnTo>
                  <a:pt x="56487" y="35755"/>
                </a:lnTo>
                <a:lnTo>
                  <a:pt x="8704" y="82460"/>
                </a:lnTo>
                <a:lnTo>
                  <a:pt x="0" y="109443"/>
                </a:lnTo>
                <a:lnTo>
                  <a:pt x="882" y="13629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9" name="Google Shape;1109;p34"/>
          <p:cNvSpPr/>
          <p:nvPr/>
        </p:nvSpPr>
        <p:spPr>
          <a:xfrm>
            <a:off x="2486218" y="276643"/>
            <a:ext cx="302260" cy="201295"/>
          </a:xfrm>
          <a:custGeom>
            <a:rect b="b" l="l" r="r" t="t"/>
            <a:pathLst>
              <a:path extrusionOk="0" h="201295" w="302260">
                <a:moveTo>
                  <a:pt x="842" y="99028"/>
                </a:moveTo>
                <a:lnTo>
                  <a:pt x="31674" y="150716"/>
                </a:lnTo>
                <a:lnTo>
                  <a:pt x="103271" y="185630"/>
                </a:lnTo>
                <a:lnTo>
                  <a:pt x="163457" y="198004"/>
                </a:lnTo>
                <a:lnTo>
                  <a:pt x="206270" y="200995"/>
                </a:lnTo>
                <a:lnTo>
                  <a:pt x="241812" y="194247"/>
                </a:lnTo>
                <a:lnTo>
                  <a:pt x="269611" y="179656"/>
                </a:lnTo>
                <a:lnTo>
                  <a:pt x="289198" y="159121"/>
                </a:lnTo>
                <a:lnTo>
                  <a:pt x="300105" y="134540"/>
                </a:lnTo>
                <a:lnTo>
                  <a:pt x="301860" y="107811"/>
                </a:lnTo>
                <a:lnTo>
                  <a:pt x="293995" y="80833"/>
                </a:lnTo>
                <a:lnTo>
                  <a:pt x="247524" y="33722"/>
                </a:lnTo>
                <a:lnTo>
                  <a:pt x="207978" y="17385"/>
                </a:lnTo>
                <a:lnTo>
                  <a:pt x="166307" y="7277"/>
                </a:lnTo>
                <a:lnTo>
                  <a:pt x="87119" y="0"/>
                </a:lnTo>
                <a:lnTo>
                  <a:pt x="52337" y="8463"/>
                </a:lnTo>
                <a:lnTo>
                  <a:pt x="26032" y="24571"/>
                </a:lnTo>
                <a:lnTo>
                  <a:pt x="8491" y="46350"/>
                </a:lnTo>
                <a:lnTo>
                  <a:pt x="0" y="71827"/>
                </a:lnTo>
                <a:lnTo>
                  <a:pt x="842" y="99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10" name="Google Shape;1110;p34"/>
          <p:cNvPicPr preferRelativeResize="0"/>
          <p:nvPr/>
        </p:nvPicPr>
        <p:blipFill rotWithShape="1">
          <a:blip r:embed="rId5">
            <a:alphaModFix/>
          </a:blip>
          <a:srcRect b="0" l="0" r="0" t="0"/>
          <a:stretch/>
        </p:blipFill>
        <p:spPr>
          <a:xfrm>
            <a:off x="3764279" y="1530350"/>
            <a:ext cx="5531358" cy="1556003"/>
          </a:xfrm>
          <a:prstGeom prst="rect">
            <a:avLst/>
          </a:prstGeom>
          <a:noFill/>
          <a:ln>
            <a:noFill/>
          </a:ln>
        </p:spPr>
      </p:pic>
      <p:sp>
        <p:nvSpPr>
          <p:cNvPr id="1111" name="Google Shape;1111;p34"/>
          <p:cNvSpPr txBox="1"/>
          <p:nvPr>
            <p:ph type="title"/>
          </p:nvPr>
        </p:nvSpPr>
        <p:spPr>
          <a:xfrm>
            <a:off x="8668257" y="1935226"/>
            <a:ext cx="444500" cy="8636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5500">
                <a:solidFill>
                  <a:srgbClr val="5C2C04"/>
                </a:solidFill>
                <a:latin typeface="Courier New"/>
                <a:ea typeface="Courier New"/>
                <a:cs typeface="Courier New"/>
                <a:sym typeface="Courier New"/>
              </a:rPr>
              <a:t>’</a:t>
            </a:r>
            <a:endParaRPr sz="5500">
              <a:latin typeface="Courier New"/>
              <a:ea typeface="Courier New"/>
              <a:cs typeface="Courier New"/>
              <a:sym typeface="Courier New"/>
            </a:endParaRPr>
          </a:p>
        </p:txBody>
      </p:sp>
      <p:pic>
        <p:nvPicPr>
          <p:cNvPr id="1112" name="Google Shape;1112;p34"/>
          <p:cNvPicPr preferRelativeResize="0"/>
          <p:nvPr/>
        </p:nvPicPr>
        <p:blipFill rotWithShape="1">
          <a:blip r:embed="rId6">
            <a:alphaModFix/>
          </a:blip>
          <a:srcRect b="0" l="0" r="0" t="0"/>
          <a:stretch/>
        </p:blipFill>
        <p:spPr>
          <a:xfrm>
            <a:off x="9476867" y="1530350"/>
            <a:ext cx="5603367" cy="1556003"/>
          </a:xfrm>
          <a:prstGeom prst="rect">
            <a:avLst/>
          </a:prstGeom>
          <a:noFill/>
          <a:ln>
            <a:noFill/>
          </a:ln>
        </p:spPr>
      </p:pic>
      <p:sp>
        <p:nvSpPr>
          <p:cNvPr id="1113" name="Google Shape;1113;p34"/>
          <p:cNvSpPr/>
          <p:nvPr/>
        </p:nvSpPr>
        <p:spPr>
          <a:xfrm>
            <a:off x="5940898" y="6619444"/>
            <a:ext cx="5694045" cy="2667000"/>
          </a:xfrm>
          <a:custGeom>
            <a:rect b="b" l="l" r="r" t="t"/>
            <a:pathLst>
              <a:path extrusionOk="0" h="2667000" w="5694045">
                <a:moveTo>
                  <a:pt x="2640218" y="0"/>
                </a:moveTo>
                <a:lnTo>
                  <a:pt x="2589530" y="76"/>
                </a:lnTo>
                <a:lnTo>
                  <a:pt x="2538842" y="491"/>
                </a:lnTo>
                <a:lnTo>
                  <a:pt x="2488158" y="1245"/>
                </a:lnTo>
                <a:lnTo>
                  <a:pt x="2437478" y="2340"/>
                </a:lnTo>
                <a:lnTo>
                  <a:pt x="2386806" y="3774"/>
                </a:lnTo>
                <a:lnTo>
                  <a:pt x="2336144" y="5548"/>
                </a:lnTo>
                <a:lnTo>
                  <a:pt x="2285493" y="7663"/>
                </a:lnTo>
                <a:lnTo>
                  <a:pt x="2234856" y="10118"/>
                </a:lnTo>
                <a:lnTo>
                  <a:pt x="2184236" y="12914"/>
                </a:lnTo>
                <a:lnTo>
                  <a:pt x="2133634" y="16051"/>
                </a:lnTo>
                <a:lnTo>
                  <a:pt x="2068131" y="17230"/>
                </a:lnTo>
                <a:lnTo>
                  <a:pt x="2007170" y="19162"/>
                </a:lnTo>
                <a:lnTo>
                  <a:pt x="1950301" y="21835"/>
                </a:lnTo>
                <a:lnTo>
                  <a:pt x="1897080" y="25234"/>
                </a:lnTo>
                <a:lnTo>
                  <a:pt x="1847058" y="29344"/>
                </a:lnTo>
                <a:lnTo>
                  <a:pt x="1799789" y="34153"/>
                </a:lnTo>
                <a:lnTo>
                  <a:pt x="1754825" y="39645"/>
                </a:lnTo>
                <a:lnTo>
                  <a:pt x="1711721" y="45807"/>
                </a:lnTo>
                <a:lnTo>
                  <a:pt x="1670028" y="52624"/>
                </a:lnTo>
                <a:lnTo>
                  <a:pt x="1629300" y="60083"/>
                </a:lnTo>
                <a:lnTo>
                  <a:pt x="1589090" y="68169"/>
                </a:lnTo>
                <a:lnTo>
                  <a:pt x="1548950" y="76868"/>
                </a:lnTo>
                <a:lnTo>
                  <a:pt x="1508435" y="86166"/>
                </a:lnTo>
                <a:lnTo>
                  <a:pt x="1467096" y="96050"/>
                </a:lnTo>
                <a:lnTo>
                  <a:pt x="1284571" y="141152"/>
                </a:lnTo>
                <a:lnTo>
                  <a:pt x="1232413" y="153749"/>
                </a:lnTo>
                <a:lnTo>
                  <a:pt x="1176749" y="166846"/>
                </a:lnTo>
                <a:lnTo>
                  <a:pt x="1117133" y="180430"/>
                </a:lnTo>
                <a:lnTo>
                  <a:pt x="1003740" y="205270"/>
                </a:lnTo>
                <a:lnTo>
                  <a:pt x="954275" y="216651"/>
                </a:lnTo>
                <a:lnTo>
                  <a:pt x="904831" y="228731"/>
                </a:lnTo>
                <a:lnTo>
                  <a:pt x="855518" y="241615"/>
                </a:lnTo>
                <a:lnTo>
                  <a:pt x="806447" y="255404"/>
                </a:lnTo>
                <a:lnTo>
                  <a:pt x="757725" y="270202"/>
                </a:lnTo>
                <a:lnTo>
                  <a:pt x="709465" y="286111"/>
                </a:lnTo>
                <a:lnTo>
                  <a:pt x="661773" y="303235"/>
                </a:lnTo>
                <a:lnTo>
                  <a:pt x="614762" y="321677"/>
                </a:lnTo>
                <a:lnTo>
                  <a:pt x="568539" y="341539"/>
                </a:lnTo>
                <a:lnTo>
                  <a:pt x="523215" y="362924"/>
                </a:lnTo>
                <a:lnTo>
                  <a:pt x="478899" y="385936"/>
                </a:lnTo>
                <a:lnTo>
                  <a:pt x="435702" y="410678"/>
                </a:lnTo>
                <a:lnTo>
                  <a:pt x="393731" y="437251"/>
                </a:lnTo>
                <a:lnTo>
                  <a:pt x="353098" y="465760"/>
                </a:lnTo>
                <a:lnTo>
                  <a:pt x="313912" y="496308"/>
                </a:lnTo>
                <a:lnTo>
                  <a:pt x="276282" y="528996"/>
                </a:lnTo>
                <a:lnTo>
                  <a:pt x="240318" y="563929"/>
                </a:lnTo>
                <a:lnTo>
                  <a:pt x="209247" y="597734"/>
                </a:lnTo>
                <a:lnTo>
                  <a:pt x="180459" y="632789"/>
                </a:lnTo>
                <a:lnTo>
                  <a:pt x="153924" y="669022"/>
                </a:lnTo>
                <a:lnTo>
                  <a:pt x="129611" y="706364"/>
                </a:lnTo>
                <a:lnTo>
                  <a:pt x="107489" y="744742"/>
                </a:lnTo>
                <a:lnTo>
                  <a:pt x="87528" y="784086"/>
                </a:lnTo>
                <a:lnTo>
                  <a:pt x="69697" y="824325"/>
                </a:lnTo>
                <a:lnTo>
                  <a:pt x="53965" y="865387"/>
                </a:lnTo>
                <a:lnTo>
                  <a:pt x="40302" y="907203"/>
                </a:lnTo>
                <a:lnTo>
                  <a:pt x="28677" y="949702"/>
                </a:lnTo>
                <a:lnTo>
                  <a:pt x="19058" y="992811"/>
                </a:lnTo>
                <a:lnTo>
                  <a:pt x="11416" y="1036460"/>
                </a:lnTo>
                <a:lnTo>
                  <a:pt x="5720" y="1080579"/>
                </a:lnTo>
                <a:lnTo>
                  <a:pt x="1939" y="1125096"/>
                </a:lnTo>
                <a:lnTo>
                  <a:pt x="42" y="1169940"/>
                </a:lnTo>
                <a:lnTo>
                  <a:pt x="0" y="1215041"/>
                </a:lnTo>
                <a:lnTo>
                  <a:pt x="1780" y="1260327"/>
                </a:lnTo>
                <a:lnTo>
                  <a:pt x="5352" y="1305728"/>
                </a:lnTo>
                <a:lnTo>
                  <a:pt x="10686" y="1351172"/>
                </a:lnTo>
                <a:lnTo>
                  <a:pt x="17751" y="1396589"/>
                </a:lnTo>
                <a:lnTo>
                  <a:pt x="26516" y="1441907"/>
                </a:lnTo>
                <a:lnTo>
                  <a:pt x="36950" y="1487056"/>
                </a:lnTo>
                <a:lnTo>
                  <a:pt x="49023" y="1531965"/>
                </a:lnTo>
                <a:lnTo>
                  <a:pt x="62705" y="1576563"/>
                </a:lnTo>
                <a:lnTo>
                  <a:pt x="77964" y="1620779"/>
                </a:lnTo>
                <a:lnTo>
                  <a:pt x="94770" y="1664541"/>
                </a:lnTo>
                <a:lnTo>
                  <a:pt x="113091" y="1707780"/>
                </a:lnTo>
                <a:lnTo>
                  <a:pt x="132898" y="1750423"/>
                </a:lnTo>
                <a:lnTo>
                  <a:pt x="154160" y="1792401"/>
                </a:lnTo>
                <a:lnTo>
                  <a:pt x="176846" y="1833641"/>
                </a:lnTo>
                <a:lnTo>
                  <a:pt x="200925" y="1874074"/>
                </a:lnTo>
                <a:lnTo>
                  <a:pt x="226366" y="1913628"/>
                </a:lnTo>
                <a:lnTo>
                  <a:pt x="253140" y="1952233"/>
                </a:lnTo>
                <a:lnTo>
                  <a:pt x="281214" y="1989816"/>
                </a:lnTo>
                <a:lnTo>
                  <a:pt x="310559" y="2026308"/>
                </a:lnTo>
                <a:lnTo>
                  <a:pt x="341144" y="2061637"/>
                </a:lnTo>
                <a:lnTo>
                  <a:pt x="372938" y="2095733"/>
                </a:lnTo>
                <a:lnTo>
                  <a:pt x="405911" y="2128525"/>
                </a:lnTo>
                <a:lnTo>
                  <a:pt x="440031" y="2159941"/>
                </a:lnTo>
                <a:lnTo>
                  <a:pt x="475268" y="2189910"/>
                </a:lnTo>
                <a:lnTo>
                  <a:pt x="514352" y="2220833"/>
                </a:lnTo>
                <a:lnTo>
                  <a:pt x="554192" y="2250421"/>
                </a:lnTo>
                <a:lnTo>
                  <a:pt x="594763" y="2278701"/>
                </a:lnTo>
                <a:lnTo>
                  <a:pt x="636038" y="2305703"/>
                </a:lnTo>
                <a:lnTo>
                  <a:pt x="677993" y="2331455"/>
                </a:lnTo>
                <a:lnTo>
                  <a:pt x="720600" y="2355986"/>
                </a:lnTo>
                <a:lnTo>
                  <a:pt x="763835" y="2379323"/>
                </a:lnTo>
                <a:lnTo>
                  <a:pt x="807671" y="2401496"/>
                </a:lnTo>
                <a:lnTo>
                  <a:pt x="852083" y="2422532"/>
                </a:lnTo>
                <a:lnTo>
                  <a:pt x="897045" y="2442461"/>
                </a:lnTo>
                <a:lnTo>
                  <a:pt x="942531" y="2461311"/>
                </a:lnTo>
                <a:lnTo>
                  <a:pt x="988516" y="2479110"/>
                </a:lnTo>
                <a:lnTo>
                  <a:pt x="1034973" y="2495887"/>
                </a:lnTo>
                <a:lnTo>
                  <a:pt x="1081877" y="2511670"/>
                </a:lnTo>
                <a:lnTo>
                  <a:pt x="1129202" y="2526488"/>
                </a:lnTo>
                <a:lnTo>
                  <a:pt x="1176923" y="2540369"/>
                </a:lnTo>
                <a:lnTo>
                  <a:pt x="1225012" y="2553341"/>
                </a:lnTo>
                <a:lnTo>
                  <a:pt x="1273446" y="2565434"/>
                </a:lnTo>
                <a:lnTo>
                  <a:pt x="1322197" y="2576675"/>
                </a:lnTo>
                <a:lnTo>
                  <a:pt x="1371241" y="2587094"/>
                </a:lnTo>
                <a:lnTo>
                  <a:pt x="1420551" y="2596718"/>
                </a:lnTo>
                <a:lnTo>
                  <a:pt x="1470101" y="2605576"/>
                </a:lnTo>
                <a:lnTo>
                  <a:pt x="1519867" y="2613697"/>
                </a:lnTo>
                <a:lnTo>
                  <a:pt x="1569821" y="2621109"/>
                </a:lnTo>
                <a:lnTo>
                  <a:pt x="1619939" y="2627841"/>
                </a:lnTo>
                <a:lnTo>
                  <a:pt x="1670193" y="2633920"/>
                </a:lnTo>
                <a:lnTo>
                  <a:pt x="1720560" y="2639376"/>
                </a:lnTo>
                <a:lnTo>
                  <a:pt x="1771012" y="2644237"/>
                </a:lnTo>
                <a:lnTo>
                  <a:pt x="1821525" y="2648531"/>
                </a:lnTo>
                <a:lnTo>
                  <a:pt x="1872072" y="2652287"/>
                </a:lnTo>
                <a:lnTo>
                  <a:pt x="1922627" y="2655534"/>
                </a:lnTo>
                <a:lnTo>
                  <a:pt x="1973165" y="2658299"/>
                </a:lnTo>
                <a:lnTo>
                  <a:pt x="2023660" y="2660612"/>
                </a:lnTo>
                <a:lnTo>
                  <a:pt x="2074086" y="2662500"/>
                </a:lnTo>
                <a:lnTo>
                  <a:pt x="2124417" y="2663993"/>
                </a:lnTo>
                <a:lnTo>
                  <a:pt x="2174628" y="2665119"/>
                </a:lnTo>
                <a:lnTo>
                  <a:pt x="2224693" y="2665906"/>
                </a:lnTo>
                <a:lnTo>
                  <a:pt x="2275571" y="2666428"/>
                </a:lnTo>
                <a:lnTo>
                  <a:pt x="2326460" y="2666693"/>
                </a:lnTo>
                <a:lnTo>
                  <a:pt x="2377358" y="2666699"/>
                </a:lnTo>
                <a:lnTo>
                  <a:pt x="2428261" y="2666443"/>
                </a:lnTo>
                <a:lnTo>
                  <a:pt x="2479169" y="2665923"/>
                </a:lnTo>
                <a:lnTo>
                  <a:pt x="2530078" y="2665136"/>
                </a:lnTo>
                <a:lnTo>
                  <a:pt x="2580987" y="2664081"/>
                </a:lnTo>
                <a:lnTo>
                  <a:pt x="2631893" y="2662755"/>
                </a:lnTo>
                <a:lnTo>
                  <a:pt x="2682794" y="2661155"/>
                </a:lnTo>
                <a:lnTo>
                  <a:pt x="2733687" y="2659279"/>
                </a:lnTo>
                <a:lnTo>
                  <a:pt x="2784571" y="2657125"/>
                </a:lnTo>
                <a:lnTo>
                  <a:pt x="2835442" y="2654690"/>
                </a:lnTo>
                <a:lnTo>
                  <a:pt x="2886300" y="2651972"/>
                </a:lnTo>
                <a:lnTo>
                  <a:pt x="2937141" y="2648968"/>
                </a:lnTo>
                <a:lnTo>
                  <a:pt x="2987964" y="2645677"/>
                </a:lnTo>
                <a:lnTo>
                  <a:pt x="3038765" y="2642095"/>
                </a:lnTo>
                <a:lnTo>
                  <a:pt x="3089543" y="2638221"/>
                </a:lnTo>
                <a:lnTo>
                  <a:pt x="3140296" y="2634051"/>
                </a:lnTo>
                <a:lnTo>
                  <a:pt x="3191021" y="2629584"/>
                </a:lnTo>
                <a:lnTo>
                  <a:pt x="3241716" y="2624817"/>
                </a:lnTo>
                <a:lnTo>
                  <a:pt x="3292379" y="2619748"/>
                </a:lnTo>
                <a:lnTo>
                  <a:pt x="3343007" y="2614374"/>
                </a:lnTo>
                <a:lnTo>
                  <a:pt x="3393599" y="2608693"/>
                </a:lnTo>
                <a:lnTo>
                  <a:pt x="3444151" y="2602703"/>
                </a:lnTo>
                <a:lnTo>
                  <a:pt x="3494662" y="2596401"/>
                </a:lnTo>
                <a:lnTo>
                  <a:pt x="3545130" y="2589785"/>
                </a:lnTo>
                <a:lnTo>
                  <a:pt x="3595551" y="2582852"/>
                </a:lnTo>
                <a:lnTo>
                  <a:pt x="3645925" y="2575601"/>
                </a:lnTo>
                <a:lnTo>
                  <a:pt x="3696248" y="2568027"/>
                </a:lnTo>
                <a:lnTo>
                  <a:pt x="3746518" y="2560131"/>
                </a:lnTo>
                <a:lnTo>
                  <a:pt x="3796734" y="2551908"/>
                </a:lnTo>
                <a:lnTo>
                  <a:pt x="3846892" y="2543356"/>
                </a:lnTo>
                <a:lnTo>
                  <a:pt x="3896991" y="2534474"/>
                </a:lnTo>
                <a:lnTo>
                  <a:pt x="3947029" y="2525258"/>
                </a:lnTo>
                <a:lnTo>
                  <a:pt x="3997002" y="2515706"/>
                </a:lnTo>
                <a:lnTo>
                  <a:pt x="4046909" y="2505817"/>
                </a:lnTo>
                <a:lnTo>
                  <a:pt x="4096748" y="2495587"/>
                </a:lnTo>
                <a:lnTo>
                  <a:pt x="4146515" y="2485014"/>
                </a:lnTo>
                <a:lnTo>
                  <a:pt x="4196210" y="2474096"/>
                </a:lnTo>
                <a:lnTo>
                  <a:pt x="4245830" y="2462830"/>
                </a:lnTo>
                <a:lnTo>
                  <a:pt x="4295372" y="2451214"/>
                </a:lnTo>
                <a:lnTo>
                  <a:pt x="4344834" y="2439246"/>
                </a:lnTo>
                <a:lnTo>
                  <a:pt x="4394214" y="2426923"/>
                </a:lnTo>
                <a:lnTo>
                  <a:pt x="4443510" y="2414243"/>
                </a:lnTo>
                <a:lnTo>
                  <a:pt x="4491423" y="2401530"/>
                </a:lnTo>
                <a:lnTo>
                  <a:pt x="4539312" y="2388354"/>
                </a:lnTo>
                <a:lnTo>
                  <a:pt x="4587125" y="2374656"/>
                </a:lnTo>
                <a:lnTo>
                  <a:pt x="4634807" y="2360377"/>
                </a:lnTo>
                <a:lnTo>
                  <a:pt x="4682303" y="2345458"/>
                </a:lnTo>
                <a:lnTo>
                  <a:pt x="4729559" y="2329841"/>
                </a:lnTo>
                <a:lnTo>
                  <a:pt x="4776520" y="2313467"/>
                </a:lnTo>
                <a:lnTo>
                  <a:pt x="4823133" y="2296276"/>
                </a:lnTo>
                <a:lnTo>
                  <a:pt x="4869343" y="2278210"/>
                </a:lnTo>
                <a:lnTo>
                  <a:pt x="4915096" y="2259211"/>
                </a:lnTo>
                <a:lnTo>
                  <a:pt x="4960338" y="2239219"/>
                </a:lnTo>
                <a:lnTo>
                  <a:pt x="5005013" y="2218176"/>
                </a:lnTo>
                <a:lnTo>
                  <a:pt x="5049068" y="2196022"/>
                </a:lnTo>
                <a:lnTo>
                  <a:pt x="5092448" y="2172700"/>
                </a:lnTo>
                <a:lnTo>
                  <a:pt x="5135100" y="2148150"/>
                </a:lnTo>
                <a:lnTo>
                  <a:pt x="5176968" y="2122313"/>
                </a:lnTo>
                <a:lnTo>
                  <a:pt x="5217999" y="2095130"/>
                </a:lnTo>
                <a:lnTo>
                  <a:pt x="5258138" y="2066544"/>
                </a:lnTo>
                <a:lnTo>
                  <a:pt x="5297331" y="2036494"/>
                </a:lnTo>
                <a:lnTo>
                  <a:pt x="5335373" y="2004684"/>
                </a:lnTo>
                <a:lnTo>
                  <a:pt x="5372175" y="1971156"/>
                </a:lnTo>
                <a:lnTo>
                  <a:pt x="5407618" y="1935997"/>
                </a:lnTo>
                <a:lnTo>
                  <a:pt x="5441580" y="1899296"/>
                </a:lnTo>
                <a:lnTo>
                  <a:pt x="5473940" y="1861140"/>
                </a:lnTo>
                <a:lnTo>
                  <a:pt x="5504579" y="1821619"/>
                </a:lnTo>
                <a:lnTo>
                  <a:pt x="5533375" y="1780821"/>
                </a:lnTo>
                <a:lnTo>
                  <a:pt x="5560207" y="1738833"/>
                </a:lnTo>
                <a:lnTo>
                  <a:pt x="5584956" y="1695744"/>
                </a:lnTo>
                <a:lnTo>
                  <a:pt x="5607500" y="1651642"/>
                </a:lnTo>
                <a:lnTo>
                  <a:pt x="5627719" y="1606615"/>
                </a:lnTo>
                <a:lnTo>
                  <a:pt x="5645492" y="1560751"/>
                </a:lnTo>
                <a:lnTo>
                  <a:pt x="5660699" y="1514140"/>
                </a:lnTo>
                <a:lnTo>
                  <a:pt x="5673218" y="1466868"/>
                </a:lnTo>
                <a:lnTo>
                  <a:pt x="5682930" y="1419024"/>
                </a:lnTo>
                <a:lnTo>
                  <a:pt x="5689713" y="1370697"/>
                </a:lnTo>
                <a:lnTo>
                  <a:pt x="5693447" y="1321974"/>
                </a:lnTo>
                <a:lnTo>
                  <a:pt x="5694011" y="1272943"/>
                </a:lnTo>
                <a:lnTo>
                  <a:pt x="5691285" y="1223694"/>
                </a:lnTo>
                <a:lnTo>
                  <a:pt x="5685280" y="1175427"/>
                </a:lnTo>
                <a:lnTo>
                  <a:pt x="5676183" y="1127891"/>
                </a:lnTo>
                <a:lnTo>
                  <a:pt x="5664128" y="1081151"/>
                </a:lnTo>
                <a:lnTo>
                  <a:pt x="5649247" y="1035270"/>
                </a:lnTo>
                <a:lnTo>
                  <a:pt x="5631674" y="990312"/>
                </a:lnTo>
                <a:lnTo>
                  <a:pt x="5611541" y="946341"/>
                </a:lnTo>
                <a:lnTo>
                  <a:pt x="5588983" y="903422"/>
                </a:lnTo>
                <a:lnTo>
                  <a:pt x="5564131" y="861618"/>
                </a:lnTo>
                <a:lnTo>
                  <a:pt x="5537119" y="820994"/>
                </a:lnTo>
                <a:lnTo>
                  <a:pt x="5508080" y="781613"/>
                </a:lnTo>
                <a:lnTo>
                  <a:pt x="5477147" y="743540"/>
                </a:lnTo>
                <a:lnTo>
                  <a:pt x="5444454" y="706838"/>
                </a:lnTo>
                <a:lnTo>
                  <a:pt x="5410132" y="671573"/>
                </a:lnTo>
                <a:lnTo>
                  <a:pt x="5374316" y="637807"/>
                </a:lnTo>
                <a:lnTo>
                  <a:pt x="5337139" y="605605"/>
                </a:lnTo>
                <a:lnTo>
                  <a:pt x="5298733" y="575031"/>
                </a:lnTo>
                <a:lnTo>
                  <a:pt x="5259231" y="546149"/>
                </a:lnTo>
                <a:lnTo>
                  <a:pt x="5216242" y="517210"/>
                </a:lnTo>
                <a:lnTo>
                  <a:pt x="5172328" y="489917"/>
                </a:lnTo>
                <a:lnTo>
                  <a:pt x="5127553" y="464186"/>
                </a:lnTo>
                <a:lnTo>
                  <a:pt x="5081979" y="439933"/>
                </a:lnTo>
                <a:lnTo>
                  <a:pt x="5035669" y="417075"/>
                </a:lnTo>
                <a:lnTo>
                  <a:pt x="4988688" y="395528"/>
                </a:lnTo>
                <a:lnTo>
                  <a:pt x="4941098" y="375207"/>
                </a:lnTo>
                <a:lnTo>
                  <a:pt x="4892963" y="356030"/>
                </a:lnTo>
                <a:lnTo>
                  <a:pt x="4844345" y="337913"/>
                </a:lnTo>
                <a:lnTo>
                  <a:pt x="4795309" y="320771"/>
                </a:lnTo>
                <a:lnTo>
                  <a:pt x="4745917" y="304522"/>
                </a:lnTo>
                <a:lnTo>
                  <a:pt x="4696232" y="289081"/>
                </a:lnTo>
                <a:lnTo>
                  <a:pt x="4646318" y="274365"/>
                </a:lnTo>
                <a:lnTo>
                  <a:pt x="4596238" y="260290"/>
                </a:lnTo>
                <a:lnTo>
                  <a:pt x="4546056" y="246773"/>
                </a:lnTo>
                <a:lnTo>
                  <a:pt x="4495834" y="233729"/>
                </a:lnTo>
                <a:lnTo>
                  <a:pt x="4446684" y="221403"/>
                </a:lnTo>
                <a:lnTo>
                  <a:pt x="4397452" y="209408"/>
                </a:lnTo>
                <a:lnTo>
                  <a:pt x="4348141" y="197744"/>
                </a:lnTo>
                <a:lnTo>
                  <a:pt x="4298753" y="186413"/>
                </a:lnTo>
                <a:lnTo>
                  <a:pt x="4249290" y="175413"/>
                </a:lnTo>
                <a:lnTo>
                  <a:pt x="4199754" y="164746"/>
                </a:lnTo>
                <a:lnTo>
                  <a:pt x="4150148" y="154411"/>
                </a:lnTo>
                <a:lnTo>
                  <a:pt x="4100474" y="144409"/>
                </a:lnTo>
                <a:lnTo>
                  <a:pt x="4050733" y="134739"/>
                </a:lnTo>
                <a:lnTo>
                  <a:pt x="4000929" y="125403"/>
                </a:lnTo>
                <a:lnTo>
                  <a:pt x="3951063" y="116400"/>
                </a:lnTo>
                <a:lnTo>
                  <a:pt x="3901138" y="107730"/>
                </a:lnTo>
                <a:lnTo>
                  <a:pt x="3851155" y="99394"/>
                </a:lnTo>
                <a:lnTo>
                  <a:pt x="3801118" y="91392"/>
                </a:lnTo>
                <a:lnTo>
                  <a:pt x="3751028" y="83725"/>
                </a:lnTo>
                <a:lnTo>
                  <a:pt x="3700887" y="76391"/>
                </a:lnTo>
                <a:lnTo>
                  <a:pt x="3650699" y="69392"/>
                </a:lnTo>
                <a:lnTo>
                  <a:pt x="3600464" y="62728"/>
                </a:lnTo>
                <a:lnTo>
                  <a:pt x="3550185" y="56399"/>
                </a:lnTo>
                <a:lnTo>
                  <a:pt x="3499865" y="50405"/>
                </a:lnTo>
                <a:lnTo>
                  <a:pt x="3449506" y="44747"/>
                </a:lnTo>
                <a:lnTo>
                  <a:pt x="3399109" y="39424"/>
                </a:lnTo>
                <a:lnTo>
                  <a:pt x="3348678" y="34437"/>
                </a:lnTo>
                <a:lnTo>
                  <a:pt x="3298213" y="29785"/>
                </a:lnTo>
                <a:lnTo>
                  <a:pt x="3247719" y="25471"/>
                </a:lnTo>
                <a:lnTo>
                  <a:pt x="3197196" y="21492"/>
                </a:lnTo>
                <a:lnTo>
                  <a:pt x="3146647" y="17851"/>
                </a:lnTo>
                <a:lnTo>
                  <a:pt x="3096074" y="14546"/>
                </a:lnTo>
                <a:lnTo>
                  <a:pt x="3045480" y="11579"/>
                </a:lnTo>
                <a:lnTo>
                  <a:pt x="2994867" y="8948"/>
                </a:lnTo>
                <a:lnTo>
                  <a:pt x="2944236" y="6656"/>
                </a:lnTo>
                <a:lnTo>
                  <a:pt x="2893591" y="4701"/>
                </a:lnTo>
                <a:lnTo>
                  <a:pt x="2842932" y="3084"/>
                </a:lnTo>
                <a:lnTo>
                  <a:pt x="2792264" y="1805"/>
                </a:lnTo>
                <a:lnTo>
                  <a:pt x="2741587" y="864"/>
                </a:lnTo>
                <a:lnTo>
                  <a:pt x="2690904" y="263"/>
                </a:lnTo>
                <a:lnTo>
                  <a:pt x="2640218" y="0"/>
                </a:lnTo>
                <a:close/>
              </a:path>
            </a:pathLst>
          </a:custGeom>
          <a:solidFill>
            <a:srgbClr val="5F497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4" name="Google Shape;1114;p34"/>
          <p:cNvSpPr/>
          <p:nvPr/>
        </p:nvSpPr>
        <p:spPr>
          <a:xfrm>
            <a:off x="10517398" y="3908248"/>
            <a:ext cx="5692775" cy="2667000"/>
          </a:xfrm>
          <a:custGeom>
            <a:rect b="b" l="l" r="r" t="t"/>
            <a:pathLst>
              <a:path extrusionOk="0" h="2667000" w="5692775">
                <a:moveTo>
                  <a:pt x="2639509" y="0"/>
                </a:moveTo>
                <a:lnTo>
                  <a:pt x="2588834" y="76"/>
                </a:lnTo>
                <a:lnTo>
                  <a:pt x="2538160" y="491"/>
                </a:lnTo>
                <a:lnTo>
                  <a:pt x="2487489" y="1245"/>
                </a:lnTo>
                <a:lnTo>
                  <a:pt x="2436824" y="2340"/>
                </a:lnTo>
                <a:lnTo>
                  <a:pt x="2386166" y="3774"/>
                </a:lnTo>
                <a:lnTo>
                  <a:pt x="2335519" y="5548"/>
                </a:lnTo>
                <a:lnTo>
                  <a:pt x="2284883" y="7663"/>
                </a:lnTo>
                <a:lnTo>
                  <a:pt x="2234262" y="10118"/>
                </a:lnTo>
                <a:lnTo>
                  <a:pt x="2183657" y="12914"/>
                </a:lnTo>
                <a:lnTo>
                  <a:pt x="2133071" y="16051"/>
                </a:lnTo>
                <a:lnTo>
                  <a:pt x="2067602" y="17230"/>
                </a:lnTo>
                <a:lnTo>
                  <a:pt x="2006670" y="19162"/>
                </a:lnTo>
                <a:lnTo>
                  <a:pt x="1949829" y="21835"/>
                </a:lnTo>
                <a:lnTo>
                  <a:pt x="1896632" y="25234"/>
                </a:lnTo>
                <a:lnTo>
                  <a:pt x="1846632" y="29344"/>
                </a:lnTo>
                <a:lnTo>
                  <a:pt x="1799382" y="34153"/>
                </a:lnTo>
                <a:lnTo>
                  <a:pt x="1754436" y="39645"/>
                </a:lnTo>
                <a:lnTo>
                  <a:pt x="1711346" y="45807"/>
                </a:lnTo>
                <a:lnTo>
                  <a:pt x="1669667" y="52624"/>
                </a:lnTo>
                <a:lnTo>
                  <a:pt x="1628950" y="60083"/>
                </a:lnTo>
                <a:lnTo>
                  <a:pt x="1588749" y="68169"/>
                </a:lnTo>
                <a:lnTo>
                  <a:pt x="1548618" y="76868"/>
                </a:lnTo>
                <a:lnTo>
                  <a:pt x="1508109" y="86166"/>
                </a:lnTo>
                <a:lnTo>
                  <a:pt x="1466775" y="96050"/>
                </a:lnTo>
                <a:lnTo>
                  <a:pt x="1284261" y="141152"/>
                </a:lnTo>
                <a:lnTo>
                  <a:pt x="1232103" y="153749"/>
                </a:lnTo>
                <a:lnTo>
                  <a:pt x="1176440" y="166846"/>
                </a:lnTo>
                <a:lnTo>
                  <a:pt x="1116824" y="180430"/>
                </a:lnTo>
                <a:lnTo>
                  <a:pt x="1003453" y="205270"/>
                </a:lnTo>
                <a:lnTo>
                  <a:pt x="954008" y="216651"/>
                </a:lnTo>
                <a:lnTo>
                  <a:pt x="904585" y="228731"/>
                </a:lnTo>
                <a:lnTo>
                  <a:pt x="855293" y="241615"/>
                </a:lnTo>
                <a:lnTo>
                  <a:pt x="806241" y="255404"/>
                </a:lnTo>
                <a:lnTo>
                  <a:pt x="757539" y="270202"/>
                </a:lnTo>
                <a:lnTo>
                  <a:pt x="709296" y="286111"/>
                </a:lnTo>
                <a:lnTo>
                  <a:pt x="661623" y="303235"/>
                </a:lnTo>
                <a:lnTo>
                  <a:pt x="614627" y="321677"/>
                </a:lnTo>
                <a:lnTo>
                  <a:pt x="568420" y="341539"/>
                </a:lnTo>
                <a:lnTo>
                  <a:pt x="523110" y="362924"/>
                </a:lnTo>
                <a:lnTo>
                  <a:pt x="478807" y="385936"/>
                </a:lnTo>
                <a:lnTo>
                  <a:pt x="435620" y="410678"/>
                </a:lnTo>
                <a:lnTo>
                  <a:pt x="393659" y="437251"/>
                </a:lnTo>
                <a:lnTo>
                  <a:pt x="353033" y="465760"/>
                </a:lnTo>
                <a:lnTo>
                  <a:pt x="313852" y="496308"/>
                </a:lnTo>
                <a:lnTo>
                  <a:pt x="276226" y="528996"/>
                </a:lnTo>
                <a:lnTo>
                  <a:pt x="240263" y="563929"/>
                </a:lnTo>
                <a:lnTo>
                  <a:pt x="209201" y="597734"/>
                </a:lnTo>
                <a:lnTo>
                  <a:pt x="180421" y="632789"/>
                </a:lnTo>
                <a:lnTo>
                  <a:pt x="153894" y="669022"/>
                </a:lnTo>
                <a:lnTo>
                  <a:pt x="129587" y="706364"/>
                </a:lnTo>
                <a:lnTo>
                  <a:pt x="107471" y="744742"/>
                </a:lnTo>
                <a:lnTo>
                  <a:pt x="87515" y="784086"/>
                </a:lnTo>
                <a:lnTo>
                  <a:pt x="69688" y="824325"/>
                </a:lnTo>
                <a:lnTo>
                  <a:pt x="53959" y="865387"/>
                </a:lnTo>
                <a:lnTo>
                  <a:pt x="40299" y="907203"/>
                </a:lnTo>
                <a:lnTo>
                  <a:pt x="28675" y="949702"/>
                </a:lnTo>
                <a:lnTo>
                  <a:pt x="19058" y="992811"/>
                </a:lnTo>
                <a:lnTo>
                  <a:pt x="11417" y="1036460"/>
                </a:lnTo>
                <a:lnTo>
                  <a:pt x="5722" y="1080579"/>
                </a:lnTo>
                <a:lnTo>
                  <a:pt x="1941" y="1125096"/>
                </a:lnTo>
                <a:lnTo>
                  <a:pt x="43" y="1169940"/>
                </a:lnTo>
                <a:lnTo>
                  <a:pt x="0" y="1215041"/>
                </a:lnTo>
                <a:lnTo>
                  <a:pt x="1778" y="1260327"/>
                </a:lnTo>
                <a:lnTo>
                  <a:pt x="5349" y="1305728"/>
                </a:lnTo>
                <a:lnTo>
                  <a:pt x="10681" y="1351172"/>
                </a:lnTo>
                <a:lnTo>
                  <a:pt x="17743" y="1396589"/>
                </a:lnTo>
                <a:lnTo>
                  <a:pt x="26506" y="1441907"/>
                </a:lnTo>
                <a:lnTo>
                  <a:pt x="36938" y="1487056"/>
                </a:lnTo>
                <a:lnTo>
                  <a:pt x="49008" y="1531965"/>
                </a:lnTo>
                <a:lnTo>
                  <a:pt x="62687" y="1576563"/>
                </a:lnTo>
                <a:lnTo>
                  <a:pt x="77943" y="1620779"/>
                </a:lnTo>
                <a:lnTo>
                  <a:pt x="94745" y="1664541"/>
                </a:lnTo>
                <a:lnTo>
                  <a:pt x="113064" y="1707780"/>
                </a:lnTo>
                <a:lnTo>
                  <a:pt x="132868" y="1750423"/>
                </a:lnTo>
                <a:lnTo>
                  <a:pt x="154126" y="1792401"/>
                </a:lnTo>
                <a:lnTo>
                  <a:pt x="176809" y="1833641"/>
                </a:lnTo>
                <a:lnTo>
                  <a:pt x="200885" y="1874074"/>
                </a:lnTo>
                <a:lnTo>
                  <a:pt x="226324" y="1913628"/>
                </a:lnTo>
                <a:lnTo>
                  <a:pt x="253095" y="1952233"/>
                </a:lnTo>
                <a:lnTo>
                  <a:pt x="281167" y="1989816"/>
                </a:lnTo>
                <a:lnTo>
                  <a:pt x="310510" y="2026308"/>
                </a:lnTo>
                <a:lnTo>
                  <a:pt x="341093" y="2061637"/>
                </a:lnTo>
                <a:lnTo>
                  <a:pt x="372885" y="2095733"/>
                </a:lnTo>
                <a:lnTo>
                  <a:pt x="405857" y="2128525"/>
                </a:lnTo>
                <a:lnTo>
                  <a:pt x="439976" y="2159941"/>
                </a:lnTo>
                <a:lnTo>
                  <a:pt x="475213" y="2189910"/>
                </a:lnTo>
                <a:lnTo>
                  <a:pt x="514287" y="2220835"/>
                </a:lnTo>
                <a:lnTo>
                  <a:pt x="554116" y="2250424"/>
                </a:lnTo>
                <a:lnTo>
                  <a:pt x="594675" y="2278706"/>
                </a:lnTo>
                <a:lnTo>
                  <a:pt x="635938" y="2305710"/>
                </a:lnTo>
                <a:lnTo>
                  <a:pt x="677880" y="2331463"/>
                </a:lnTo>
                <a:lnTo>
                  <a:pt x="720474" y="2355994"/>
                </a:lnTo>
                <a:lnTo>
                  <a:pt x="763696" y="2379332"/>
                </a:lnTo>
                <a:lnTo>
                  <a:pt x="807518" y="2401505"/>
                </a:lnTo>
                <a:lnTo>
                  <a:pt x="851917" y="2422541"/>
                </a:lnTo>
                <a:lnTo>
                  <a:pt x="896864" y="2442470"/>
                </a:lnTo>
                <a:lnTo>
                  <a:pt x="942336" y="2461320"/>
                </a:lnTo>
                <a:lnTo>
                  <a:pt x="988306" y="2479119"/>
                </a:lnTo>
                <a:lnTo>
                  <a:pt x="1034748" y="2495895"/>
                </a:lnTo>
                <a:lnTo>
                  <a:pt x="1081637" y="2511678"/>
                </a:lnTo>
                <a:lnTo>
                  <a:pt x="1128947" y="2526495"/>
                </a:lnTo>
                <a:lnTo>
                  <a:pt x="1176652" y="2540375"/>
                </a:lnTo>
                <a:lnTo>
                  <a:pt x="1224727" y="2553347"/>
                </a:lnTo>
                <a:lnTo>
                  <a:pt x="1273145" y="2565439"/>
                </a:lnTo>
                <a:lnTo>
                  <a:pt x="1321881" y="2576680"/>
                </a:lnTo>
                <a:lnTo>
                  <a:pt x="1370909" y="2587098"/>
                </a:lnTo>
                <a:lnTo>
                  <a:pt x="1420204" y="2596721"/>
                </a:lnTo>
                <a:lnTo>
                  <a:pt x="1469739" y="2605578"/>
                </a:lnTo>
                <a:lnTo>
                  <a:pt x="1519489" y="2613699"/>
                </a:lnTo>
                <a:lnTo>
                  <a:pt x="1569428" y="2621110"/>
                </a:lnTo>
                <a:lnTo>
                  <a:pt x="1619531" y="2627840"/>
                </a:lnTo>
                <a:lnTo>
                  <a:pt x="1669771" y="2633919"/>
                </a:lnTo>
                <a:lnTo>
                  <a:pt x="1720123" y="2639374"/>
                </a:lnTo>
                <a:lnTo>
                  <a:pt x="1770561" y="2644235"/>
                </a:lnTo>
                <a:lnTo>
                  <a:pt x="1821060" y="2648529"/>
                </a:lnTo>
                <a:lnTo>
                  <a:pt x="1871593" y="2652285"/>
                </a:lnTo>
                <a:lnTo>
                  <a:pt x="1922135" y="2655531"/>
                </a:lnTo>
                <a:lnTo>
                  <a:pt x="1972660" y="2658296"/>
                </a:lnTo>
                <a:lnTo>
                  <a:pt x="2023142" y="2660609"/>
                </a:lnTo>
                <a:lnTo>
                  <a:pt x="2073556" y="2662498"/>
                </a:lnTo>
                <a:lnTo>
                  <a:pt x="2123876" y="2663992"/>
                </a:lnTo>
                <a:lnTo>
                  <a:pt x="2174076" y="2665118"/>
                </a:lnTo>
                <a:lnTo>
                  <a:pt x="2224130" y="2665906"/>
                </a:lnTo>
                <a:lnTo>
                  <a:pt x="2275000" y="2666428"/>
                </a:lnTo>
                <a:lnTo>
                  <a:pt x="2325879" y="2666692"/>
                </a:lnTo>
                <a:lnTo>
                  <a:pt x="2376767" y="2666698"/>
                </a:lnTo>
                <a:lnTo>
                  <a:pt x="2427661" y="2666441"/>
                </a:lnTo>
                <a:lnTo>
                  <a:pt x="2478558" y="2665921"/>
                </a:lnTo>
                <a:lnTo>
                  <a:pt x="2529457" y="2665133"/>
                </a:lnTo>
                <a:lnTo>
                  <a:pt x="2580355" y="2664077"/>
                </a:lnTo>
                <a:lnTo>
                  <a:pt x="2631250" y="2662750"/>
                </a:lnTo>
                <a:lnTo>
                  <a:pt x="2682139" y="2661148"/>
                </a:lnTo>
                <a:lnTo>
                  <a:pt x="2733021" y="2659271"/>
                </a:lnTo>
                <a:lnTo>
                  <a:pt x="2783893" y="2657115"/>
                </a:lnTo>
                <a:lnTo>
                  <a:pt x="2834752" y="2654679"/>
                </a:lnTo>
                <a:lnTo>
                  <a:pt x="2885598" y="2651959"/>
                </a:lnTo>
                <a:lnTo>
                  <a:pt x="2936427" y="2648954"/>
                </a:lnTo>
                <a:lnTo>
                  <a:pt x="2987237" y="2645660"/>
                </a:lnTo>
                <a:lnTo>
                  <a:pt x="3038026" y="2642077"/>
                </a:lnTo>
                <a:lnTo>
                  <a:pt x="3088791" y="2638200"/>
                </a:lnTo>
                <a:lnTo>
                  <a:pt x="3139531" y="2634029"/>
                </a:lnTo>
                <a:lnTo>
                  <a:pt x="3190243" y="2629560"/>
                </a:lnTo>
                <a:lnTo>
                  <a:pt x="3240925" y="2624791"/>
                </a:lnTo>
                <a:lnTo>
                  <a:pt x="3291575" y="2619720"/>
                </a:lnTo>
                <a:lnTo>
                  <a:pt x="3342191" y="2614344"/>
                </a:lnTo>
                <a:lnTo>
                  <a:pt x="3392769" y="2608661"/>
                </a:lnTo>
                <a:lnTo>
                  <a:pt x="3443308" y="2602669"/>
                </a:lnTo>
                <a:lnTo>
                  <a:pt x="3493807" y="2596365"/>
                </a:lnTo>
                <a:lnTo>
                  <a:pt x="3544261" y="2589747"/>
                </a:lnTo>
                <a:lnTo>
                  <a:pt x="3594670" y="2582813"/>
                </a:lnTo>
                <a:lnTo>
                  <a:pt x="3645031" y="2575559"/>
                </a:lnTo>
                <a:lnTo>
                  <a:pt x="3695341" y="2567985"/>
                </a:lnTo>
                <a:lnTo>
                  <a:pt x="3745599" y="2560086"/>
                </a:lnTo>
                <a:lnTo>
                  <a:pt x="3795802" y="2551862"/>
                </a:lnTo>
                <a:lnTo>
                  <a:pt x="3845949" y="2543309"/>
                </a:lnTo>
                <a:lnTo>
                  <a:pt x="3896036" y="2534425"/>
                </a:lnTo>
                <a:lnTo>
                  <a:pt x="3946061" y="2525209"/>
                </a:lnTo>
                <a:lnTo>
                  <a:pt x="3996023" y="2515656"/>
                </a:lnTo>
                <a:lnTo>
                  <a:pt x="4045918" y="2505766"/>
                </a:lnTo>
                <a:lnTo>
                  <a:pt x="4095746" y="2495535"/>
                </a:lnTo>
                <a:lnTo>
                  <a:pt x="4145503" y="2484962"/>
                </a:lnTo>
                <a:lnTo>
                  <a:pt x="4195187" y="2474044"/>
                </a:lnTo>
                <a:lnTo>
                  <a:pt x="4244797" y="2462778"/>
                </a:lnTo>
                <a:lnTo>
                  <a:pt x="4294329" y="2451162"/>
                </a:lnTo>
                <a:lnTo>
                  <a:pt x="4343781" y="2439194"/>
                </a:lnTo>
                <a:lnTo>
                  <a:pt x="4393152" y="2426872"/>
                </a:lnTo>
                <a:lnTo>
                  <a:pt x="4442439" y="2414192"/>
                </a:lnTo>
                <a:lnTo>
                  <a:pt x="4490332" y="2401487"/>
                </a:lnTo>
                <a:lnTo>
                  <a:pt x="4538202" y="2388318"/>
                </a:lnTo>
                <a:lnTo>
                  <a:pt x="4585995" y="2374626"/>
                </a:lnTo>
                <a:lnTo>
                  <a:pt x="4633657" y="2360352"/>
                </a:lnTo>
                <a:lnTo>
                  <a:pt x="4681134" y="2345438"/>
                </a:lnTo>
                <a:lnTo>
                  <a:pt x="4728371" y="2329825"/>
                </a:lnTo>
                <a:lnTo>
                  <a:pt x="4775315" y="2313454"/>
                </a:lnTo>
                <a:lnTo>
                  <a:pt x="4821912" y="2296266"/>
                </a:lnTo>
                <a:lnTo>
                  <a:pt x="4868106" y="2278203"/>
                </a:lnTo>
                <a:lnTo>
                  <a:pt x="4913843" y="2259206"/>
                </a:lnTo>
                <a:lnTo>
                  <a:pt x="4959071" y="2239215"/>
                </a:lnTo>
                <a:lnTo>
                  <a:pt x="5003733" y="2218173"/>
                </a:lnTo>
                <a:lnTo>
                  <a:pt x="5047777" y="2196021"/>
                </a:lnTo>
                <a:lnTo>
                  <a:pt x="5091148" y="2172699"/>
                </a:lnTo>
                <a:lnTo>
                  <a:pt x="5133791" y="2148149"/>
                </a:lnTo>
                <a:lnTo>
                  <a:pt x="5175653" y="2122313"/>
                </a:lnTo>
                <a:lnTo>
                  <a:pt x="5216678" y="2095130"/>
                </a:lnTo>
                <a:lnTo>
                  <a:pt x="5256814" y="2066544"/>
                </a:lnTo>
                <a:lnTo>
                  <a:pt x="5296006" y="2036494"/>
                </a:lnTo>
                <a:lnTo>
                  <a:pt x="5334029" y="2004684"/>
                </a:lnTo>
                <a:lnTo>
                  <a:pt x="5370815" y="1971156"/>
                </a:lnTo>
                <a:lnTo>
                  <a:pt x="5406242" y="1935997"/>
                </a:lnTo>
                <a:lnTo>
                  <a:pt x="5440190" y="1899296"/>
                </a:lnTo>
                <a:lnTo>
                  <a:pt x="5472539" y="1861140"/>
                </a:lnTo>
                <a:lnTo>
                  <a:pt x="5503168" y="1821619"/>
                </a:lnTo>
                <a:lnTo>
                  <a:pt x="5531955" y="1780821"/>
                </a:lnTo>
                <a:lnTo>
                  <a:pt x="5558780" y="1738833"/>
                </a:lnTo>
                <a:lnTo>
                  <a:pt x="5583523" y="1695744"/>
                </a:lnTo>
                <a:lnTo>
                  <a:pt x="5606062" y="1651642"/>
                </a:lnTo>
                <a:lnTo>
                  <a:pt x="5626277" y="1606615"/>
                </a:lnTo>
                <a:lnTo>
                  <a:pt x="5644047" y="1560751"/>
                </a:lnTo>
                <a:lnTo>
                  <a:pt x="5659251" y="1514140"/>
                </a:lnTo>
                <a:lnTo>
                  <a:pt x="5671769" y="1466868"/>
                </a:lnTo>
                <a:lnTo>
                  <a:pt x="5681479" y="1419024"/>
                </a:lnTo>
                <a:lnTo>
                  <a:pt x="5688262" y="1370697"/>
                </a:lnTo>
                <a:lnTo>
                  <a:pt x="5691995" y="1321974"/>
                </a:lnTo>
                <a:lnTo>
                  <a:pt x="5692559" y="1272943"/>
                </a:lnTo>
                <a:lnTo>
                  <a:pt x="5689833" y="1223694"/>
                </a:lnTo>
                <a:lnTo>
                  <a:pt x="5683829" y="1175427"/>
                </a:lnTo>
                <a:lnTo>
                  <a:pt x="5674736" y="1127891"/>
                </a:lnTo>
                <a:lnTo>
                  <a:pt x="5662686" y="1081151"/>
                </a:lnTo>
                <a:lnTo>
                  <a:pt x="5647813" y="1035270"/>
                </a:lnTo>
                <a:lnTo>
                  <a:pt x="5630248" y="990312"/>
                </a:lnTo>
                <a:lnTo>
                  <a:pt x="5610126" y="946341"/>
                </a:lnTo>
                <a:lnTo>
                  <a:pt x="5587578" y="903422"/>
                </a:lnTo>
                <a:lnTo>
                  <a:pt x="5562737" y="861618"/>
                </a:lnTo>
                <a:lnTo>
                  <a:pt x="5535736" y="820994"/>
                </a:lnTo>
                <a:lnTo>
                  <a:pt x="5506708" y="781613"/>
                </a:lnTo>
                <a:lnTo>
                  <a:pt x="5475786" y="743540"/>
                </a:lnTo>
                <a:lnTo>
                  <a:pt x="5443102" y="706838"/>
                </a:lnTo>
                <a:lnTo>
                  <a:pt x="5408790" y="671573"/>
                </a:lnTo>
                <a:lnTo>
                  <a:pt x="5372981" y="637807"/>
                </a:lnTo>
                <a:lnTo>
                  <a:pt x="5335809" y="605605"/>
                </a:lnTo>
                <a:lnTo>
                  <a:pt x="5297407" y="575031"/>
                </a:lnTo>
                <a:lnTo>
                  <a:pt x="5257906" y="546149"/>
                </a:lnTo>
                <a:lnTo>
                  <a:pt x="5214940" y="517210"/>
                </a:lnTo>
                <a:lnTo>
                  <a:pt x="5171046" y="489917"/>
                </a:lnTo>
                <a:lnTo>
                  <a:pt x="5126288" y="464186"/>
                </a:lnTo>
                <a:lnTo>
                  <a:pt x="5080729" y="439933"/>
                </a:lnTo>
                <a:lnTo>
                  <a:pt x="5034434" y="417075"/>
                </a:lnTo>
                <a:lnTo>
                  <a:pt x="4987466" y="395528"/>
                </a:lnTo>
                <a:lnTo>
                  <a:pt x="4939889" y="375207"/>
                </a:lnTo>
                <a:lnTo>
                  <a:pt x="4891765" y="356030"/>
                </a:lnTo>
                <a:lnTo>
                  <a:pt x="4843160" y="337913"/>
                </a:lnTo>
                <a:lnTo>
                  <a:pt x="4794135" y="320771"/>
                </a:lnTo>
                <a:lnTo>
                  <a:pt x="4744756" y="304522"/>
                </a:lnTo>
                <a:lnTo>
                  <a:pt x="4695086" y="289081"/>
                </a:lnTo>
                <a:lnTo>
                  <a:pt x="4645188" y="274365"/>
                </a:lnTo>
                <a:lnTo>
                  <a:pt x="4595125" y="260290"/>
                </a:lnTo>
                <a:lnTo>
                  <a:pt x="4544963" y="246773"/>
                </a:lnTo>
                <a:lnTo>
                  <a:pt x="4494763" y="233729"/>
                </a:lnTo>
                <a:lnTo>
                  <a:pt x="4445621" y="221403"/>
                </a:lnTo>
                <a:lnTo>
                  <a:pt x="4396398" y="209408"/>
                </a:lnTo>
                <a:lnTo>
                  <a:pt x="4347095" y="197744"/>
                </a:lnTo>
                <a:lnTo>
                  <a:pt x="4297715" y="186413"/>
                </a:lnTo>
                <a:lnTo>
                  <a:pt x="4248260" y="175413"/>
                </a:lnTo>
                <a:lnTo>
                  <a:pt x="4198733" y="164746"/>
                </a:lnTo>
                <a:lnTo>
                  <a:pt x="4149135" y="154411"/>
                </a:lnTo>
                <a:lnTo>
                  <a:pt x="4099468" y="144409"/>
                </a:lnTo>
                <a:lnTo>
                  <a:pt x="4049736" y="134739"/>
                </a:lnTo>
                <a:lnTo>
                  <a:pt x="3999940" y="125403"/>
                </a:lnTo>
                <a:lnTo>
                  <a:pt x="3950083" y="116400"/>
                </a:lnTo>
                <a:lnTo>
                  <a:pt x="3900166" y="107730"/>
                </a:lnTo>
                <a:lnTo>
                  <a:pt x="3850192" y="99394"/>
                </a:lnTo>
                <a:lnTo>
                  <a:pt x="3800164" y="91392"/>
                </a:lnTo>
                <a:lnTo>
                  <a:pt x="3750083" y="83725"/>
                </a:lnTo>
                <a:lnTo>
                  <a:pt x="3699951" y="76391"/>
                </a:lnTo>
                <a:lnTo>
                  <a:pt x="3649772" y="69392"/>
                </a:lnTo>
                <a:lnTo>
                  <a:pt x="3599546" y="62728"/>
                </a:lnTo>
                <a:lnTo>
                  <a:pt x="3549277" y="56399"/>
                </a:lnTo>
                <a:lnTo>
                  <a:pt x="3498966" y="50405"/>
                </a:lnTo>
                <a:lnTo>
                  <a:pt x="3448616" y="44747"/>
                </a:lnTo>
                <a:lnTo>
                  <a:pt x="3398230" y="39424"/>
                </a:lnTo>
                <a:lnTo>
                  <a:pt x="3347808" y="34437"/>
                </a:lnTo>
                <a:lnTo>
                  <a:pt x="3297354" y="29785"/>
                </a:lnTo>
                <a:lnTo>
                  <a:pt x="3246870" y="25471"/>
                </a:lnTo>
                <a:lnTo>
                  <a:pt x="3196357" y="21492"/>
                </a:lnTo>
                <a:lnTo>
                  <a:pt x="3145819" y="17851"/>
                </a:lnTo>
                <a:lnTo>
                  <a:pt x="3095257" y="14546"/>
                </a:lnTo>
                <a:lnTo>
                  <a:pt x="3044674" y="11579"/>
                </a:lnTo>
                <a:lnTo>
                  <a:pt x="2994072" y="8948"/>
                </a:lnTo>
                <a:lnTo>
                  <a:pt x="2943453" y="6656"/>
                </a:lnTo>
                <a:lnTo>
                  <a:pt x="2892819" y="4701"/>
                </a:lnTo>
                <a:lnTo>
                  <a:pt x="2842173" y="3084"/>
                </a:lnTo>
                <a:lnTo>
                  <a:pt x="2791517" y="1805"/>
                </a:lnTo>
                <a:lnTo>
                  <a:pt x="2740852" y="864"/>
                </a:lnTo>
                <a:lnTo>
                  <a:pt x="2690182" y="263"/>
                </a:lnTo>
                <a:lnTo>
                  <a:pt x="2639509" y="0"/>
                </a:lnTo>
                <a:close/>
              </a:path>
            </a:pathLst>
          </a:custGeom>
          <a:solidFill>
            <a:srgbClr val="5F497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5" name="Google Shape;1115;p34"/>
          <p:cNvSpPr/>
          <p:nvPr/>
        </p:nvSpPr>
        <p:spPr>
          <a:xfrm>
            <a:off x="1335370" y="3242260"/>
            <a:ext cx="5694045" cy="2667000"/>
          </a:xfrm>
          <a:custGeom>
            <a:rect b="b" l="l" r="r" t="t"/>
            <a:pathLst>
              <a:path extrusionOk="0" h="2667000" w="5694045">
                <a:moveTo>
                  <a:pt x="2640218" y="0"/>
                </a:moveTo>
                <a:lnTo>
                  <a:pt x="2589530" y="76"/>
                </a:lnTo>
                <a:lnTo>
                  <a:pt x="2538842" y="491"/>
                </a:lnTo>
                <a:lnTo>
                  <a:pt x="2488158" y="1245"/>
                </a:lnTo>
                <a:lnTo>
                  <a:pt x="2437478" y="2340"/>
                </a:lnTo>
                <a:lnTo>
                  <a:pt x="2386806" y="3774"/>
                </a:lnTo>
                <a:lnTo>
                  <a:pt x="2336144" y="5548"/>
                </a:lnTo>
                <a:lnTo>
                  <a:pt x="2285493" y="7663"/>
                </a:lnTo>
                <a:lnTo>
                  <a:pt x="2234856" y="10118"/>
                </a:lnTo>
                <a:lnTo>
                  <a:pt x="2184236" y="12914"/>
                </a:lnTo>
                <a:lnTo>
                  <a:pt x="2133634" y="16051"/>
                </a:lnTo>
                <a:lnTo>
                  <a:pt x="2068131" y="17230"/>
                </a:lnTo>
                <a:lnTo>
                  <a:pt x="2007170" y="19162"/>
                </a:lnTo>
                <a:lnTo>
                  <a:pt x="1950301" y="21835"/>
                </a:lnTo>
                <a:lnTo>
                  <a:pt x="1897080" y="25234"/>
                </a:lnTo>
                <a:lnTo>
                  <a:pt x="1847058" y="29344"/>
                </a:lnTo>
                <a:lnTo>
                  <a:pt x="1799789" y="34153"/>
                </a:lnTo>
                <a:lnTo>
                  <a:pt x="1754825" y="39645"/>
                </a:lnTo>
                <a:lnTo>
                  <a:pt x="1711721" y="45807"/>
                </a:lnTo>
                <a:lnTo>
                  <a:pt x="1670028" y="52624"/>
                </a:lnTo>
                <a:lnTo>
                  <a:pt x="1629300" y="60083"/>
                </a:lnTo>
                <a:lnTo>
                  <a:pt x="1589090" y="68169"/>
                </a:lnTo>
                <a:lnTo>
                  <a:pt x="1548950" y="76868"/>
                </a:lnTo>
                <a:lnTo>
                  <a:pt x="1508435" y="86166"/>
                </a:lnTo>
                <a:lnTo>
                  <a:pt x="1467096" y="96050"/>
                </a:lnTo>
                <a:lnTo>
                  <a:pt x="1284571" y="141152"/>
                </a:lnTo>
                <a:lnTo>
                  <a:pt x="1232413" y="153749"/>
                </a:lnTo>
                <a:lnTo>
                  <a:pt x="1176749" y="166846"/>
                </a:lnTo>
                <a:lnTo>
                  <a:pt x="1117133" y="180430"/>
                </a:lnTo>
                <a:lnTo>
                  <a:pt x="1003740" y="205270"/>
                </a:lnTo>
                <a:lnTo>
                  <a:pt x="954275" y="216651"/>
                </a:lnTo>
                <a:lnTo>
                  <a:pt x="904831" y="228731"/>
                </a:lnTo>
                <a:lnTo>
                  <a:pt x="855518" y="241615"/>
                </a:lnTo>
                <a:lnTo>
                  <a:pt x="806447" y="255404"/>
                </a:lnTo>
                <a:lnTo>
                  <a:pt x="757725" y="270202"/>
                </a:lnTo>
                <a:lnTo>
                  <a:pt x="709465" y="286111"/>
                </a:lnTo>
                <a:lnTo>
                  <a:pt x="661773" y="303235"/>
                </a:lnTo>
                <a:lnTo>
                  <a:pt x="614762" y="321677"/>
                </a:lnTo>
                <a:lnTo>
                  <a:pt x="568539" y="341539"/>
                </a:lnTo>
                <a:lnTo>
                  <a:pt x="523215" y="362924"/>
                </a:lnTo>
                <a:lnTo>
                  <a:pt x="478899" y="385936"/>
                </a:lnTo>
                <a:lnTo>
                  <a:pt x="435702" y="410678"/>
                </a:lnTo>
                <a:lnTo>
                  <a:pt x="393731" y="437251"/>
                </a:lnTo>
                <a:lnTo>
                  <a:pt x="353098" y="465760"/>
                </a:lnTo>
                <a:lnTo>
                  <a:pt x="313912" y="496308"/>
                </a:lnTo>
                <a:lnTo>
                  <a:pt x="276282" y="528996"/>
                </a:lnTo>
                <a:lnTo>
                  <a:pt x="240318" y="563929"/>
                </a:lnTo>
                <a:lnTo>
                  <a:pt x="209247" y="597734"/>
                </a:lnTo>
                <a:lnTo>
                  <a:pt x="180459" y="632789"/>
                </a:lnTo>
                <a:lnTo>
                  <a:pt x="153924" y="669022"/>
                </a:lnTo>
                <a:lnTo>
                  <a:pt x="129611" y="706364"/>
                </a:lnTo>
                <a:lnTo>
                  <a:pt x="107489" y="744742"/>
                </a:lnTo>
                <a:lnTo>
                  <a:pt x="87528" y="784086"/>
                </a:lnTo>
                <a:lnTo>
                  <a:pt x="69697" y="824325"/>
                </a:lnTo>
                <a:lnTo>
                  <a:pt x="53965" y="865387"/>
                </a:lnTo>
                <a:lnTo>
                  <a:pt x="40302" y="907203"/>
                </a:lnTo>
                <a:lnTo>
                  <a:pt x="28677" y="949702"/>
                </a:lnTo>
                <a:lnTo>
                  <a:pt x="19058" y="992811"/>
                </a:lnTo>
                <a:lnTo>
                  <a:pt x="11416" y="1036460"/>
                </a:lnTo>
                <a:lnTo>
                  <a:pt x="5720" y="1080579"/>
                </a:lnTo>
                <a:lnTo>
                  <a:pt x="1939" y="1125096"/>
                </a:lnTo>
                <a:lnTo>
                  <a:pt x="42" y="1169940"/>
                </a:lnTo>
                <a:lnTo>
                  <a:pt x="0" y="1215041"/>
                </a:lnTo>
                <a:lnTo>
                  <a:pt x="1780" y="1260327"/>
                </a:lnTo>
                <a:lnTo>
                  <a:pt x="5352" y="1305728"/>
                </a:lnTo>
                <a:lnTo>
                  <a:pt x="10686" y="1351172"/>
                </a:lnTo>
                <a:lnTo>
                  <a:pt x="17751" y="1396589"/>
                </a:lnTo>
                <a:lnTo>
                  <a:pt x="26516" y="1441907"/>
                </a:lnTo>
                <a:lnTo>
                  <a:pt x="36950" y="1487056"/>
                </a:lnTo>
                <a:lnTo>
                  <a:pt x="49023" y="1531965"/>
                </a:lnTo>
                <a:lnTo>
                  <a:pt x="62705" y="1576563"/>
                </a:lnTo>
                <a:lnTo>
                  <a:pt x="77964" y="1620779"/>
                </a:lnTo>
                <a:lnTo>
                  <a:pt x="94770" y="1664541"/>
                </a:lnTo>
                <a:lnTo>
                  <a:pt x="113091" y="1707780"/>
                </a:lnTo>
                <a:lnTo>
                  <a:pt x="132898" y="1750423"/>
                </a:lnTo>
                <a:lnTo>
                  <a:pt x="154160" y="1792401"/>
                </a:lnTo>
                <a:lnTo>
                  <a:pt x="176846" y="1833641"/>
                </a:lnTo>
                <a:lnTo>
                  <a:pt x="200925" y="1874074"/>
                </a:lnTo>
                <a:lnTo>
                  <a:pt x="226366" y="1913628"/>
                </a:lnTo>
                <a:lnTo>
                  <a:pt x="253140" y="1952233"/>
                </a:lnTo>
                <a:lnTo>
                  <a:pt x="281214" y="1989816"/>
                </a:lnTo>
                <a:lnTo>
                  <a:pt x="310559" y="2026308"/>
                </a:lnTo>
                <a:lnTo>
                  <a:pt x="341144" y="2061637"/>
                </a:lnTo>
                <a:lnTo>
                  <a:pt x="372938" y="2095733"/>
                </a:lnTo>
                <a:lnTo>
                  <a:pt x="405911" y="2128525"/>
                </a:lnTo>
                <a:lnTo>
                  <a:pt x="440031" y="2159941"/>
                </a:lnTo>
                <a:lnTo>
                  <a:pt x="475268" y="2189910"/>
                </a:lnTo>
                <a:lnTo>
                  <a:pt x="514352" y="2220835"/>
                </a:lnTo>
                <a:lnTo>
                  <a:pt x="554192" y="2250424"/>
                </a:lnTo>
                <a:lnTo>
                  <a:pt x="594763" y="2278706"/>
                </a:lnTo>
                <a:lnTo>
                  <a:pt x="636038" y="2305710"/>
                </a:lnTo>
                <a:lnTo>
                  <a:pt x="677993" y="2331463"/>
                </a:lnTo>
                <a:lnTo>
                  <a:pt x="720600" y="2355994"/>
                </a:lnTo>
                <a:lnTo>
                  <a:pt x="763835" y="2379332"/>
                </a:lnTo>
                <a:lnTo>
                  <a:pt x="807671" y="2401505"/>
                </a:lnTo>
                <a:lnTo>
                  <a:pt x="852083" y="2422541"/>
                </a:lnTo>
                <a:lnTo>
                  <a:pt x="897045" y="2442470"/>
                </a:lnTo>
                <a:lnTo>
                  <a:pt x="942531" y="2461320"/>
                </a:lnTo>
                <a:lnTo>
                  <a:pt x="988516" y="2479119"/>
                </a:lnTo>
                <a:lnTo>
                  <a:pt x="1034973" y="2495895"/>
                </a:lnTo>
                <a:lnTo>
                  <a:pt x="1081877" y="2511678"/>
                </a:lnTo>
                <a:lnTo>
                  <a:pt x="1129202" y="2526495"/>
                </a:lnTo>
                <a:lnTo>
                  <a:pt x="1176923" y="2540375"/>
                </a:lnTo>
                <a:lnTo>
                  <a:pt x="1225012" y="2553347"/>
                </a:lnTo>
                <a:lnTo>
                  <a:pt x="1273446" y="2565439"/>
                </a:lnTo>
                <a:lnTo>
                  <a:pt x="1322197" y="2576680"/>
                </a:lnTo>
                <a:lnTo>
                  <a:pt x="1371241" y="2587098"/>
                </a:lnTo>
                <a:lnTo>
                  <a:pt x="1420551" y="2596721"/>
                </a:lnTo>
                <a:lnTo>
                  <a:pt x="1470101" y="2605578"/>
                </a:lnTo>
                <a:lnTo>
                  <a:pt x="1519867" y="2613699"/>
                </a:lnTo>
                <a:lnTo>
                  <a:pt x="1569821" y="2621110"/>
                </a:lnTo>
                <a:lnTo>
                  <a:pt x="1619939" y="2627840"/>
                </a:lnTo>
                <a:lnTo>
                  <a:pt x="1670193" y="2633919"/>
                </a:lnTo>
                <a:lnTo>
                  <a:pt x="1720560" y="2639374"/>
                </a:lnTo>
                <a:lnTo>
                  <a:pt x="1771012" y="2644235"/>
                </a:lnTo>
                <a:lnTo>
                  <a:pt x="1821525" y="2648529"/>
                </a:lnTo>
                <a:lnTo>
                  <a:pt x="1872072" y="2652285"/>
                </a:lnTo>
                <a:lnTo>
                  <a:pt x="1922627" y="2655531"/>
                </a:lnTo>
                <a:lnTo>
                  <a:pt x="1973165" y="2658296"/>
                </a:lnTo>
                <a:lnTo>
                  <a:pt x="2023660" y="2660609"/>
                </a:lnTo>
                <a:lnTo>
                  <a:pt x="2074086" y="2662498"/>
                </a:lnTo>
                <a:lnTo>
                  <a:pt x="2124417" y="2663992"/>
                </a:lnTo>
                <a:lnTo>
                  <a:pt x="2174628" y="2665118"/>
                </a:lnTo>
                <a:lnTo>
                  <a:pt x="2224693" y="2665906"/>
                </a:lnTo>
                <a:lnTo>
                  <a:pt x="2275571" y="2666428"/>
                </a:lnTo>
                <a:lnTo>
                  <a:pt x="2326460" y="2666692"/>
                </a:lnTo>
                <a:lnTo>
                  <a:pt x="2377358" y="2666698"/>
                </a:lnTo>
                <a:lnTo>
                  <a:pt x="2428261" y="2666441"/>
                </a:lnTo>
                <a:lnTo>
                  <a:pt x="2479169" y="2665921"/>
                </a:lnTo>
                <a:lnTo>
                  <a:pt x="2530078" y="2665133"/>
                </a:lnTo>
                <a:lnTo>
                  <a:pt x="2580987" y="2664077"/>
                </a:lnTo>
                <a:lnTo>
                  <a:pt x="2631893" y="2662750"/>
                </a:lnTo>
                <a:lnTo>
                  <a:pt x="2682794" y="2661148"/>
                </a:lnTo>
                <a:lnTo>
                  <a:pt x="2733687" y="2659271"/>
                </a:lnTo>
                <a:lnTo>
                  <a:pt x="2784571" y="2657115"/>
                </a:lnTo>
                <a:lnTo>
                  <a:pt x="2835442" y="2654679"/>
                </a:lnTo>
                <a:lnTo>
                  <a:pt x="2886300" y="2651959"/>
                </a:lnTo>
                <a:lnTo>
                  <a:pt x="2937141" y="2648954"/>
                </a:lnTo>
                <a:lnTo>
                  <a:pt x="2987964" y="2645660"/>
                </a:lnTo>
                <a:lnTo>
                  <a:pt x="3038765" y="2642077"/>
                </a:lnTo>
                <a:lnTo>
                  <a:pt x="3089543" y="2638200"/>
                </a:lnTo>
                <a:lnTo>
                  <a:pt x="3140296" y="2634029"/>
                </a:lnTo>
                <a:lnTo>
                  <a:pt x="3191021" y="2629560"/>
                </a:lnTo>
                <a:lnTo>
                  <a:pt x="3241716" y="2624791"/>
                </a:lnTo>
                <a:lnTo>
                  <a:pt x="3292379" y="2619720"/>
                </a:lnTo>
                <a:lnTo>
                  <a:pt x="3343007" y="2614344"/>
                </a:lnTo>
                <a:lnTo>
                  <a:pt x="3393599" y="2608661"/>
                </a:lnTo>
                <a:lnTo>
                  <a:pt x="3444151" y="2602669"/>
                </a:lnTo>
                <a:lnTo>
                  <a:pt x="3494662" y="2596365"/>
                </a:lnTo>
                <a:lnTo>
                  <a:pt x="3545130" y="2589747"/>
                </a:lnTo>
                <a:lnTo>
                  <a:pt x="3595551" y="2582813"/>
                </a:lnTo>
                <a:lnTo>
                  <a:pt x="3645925" y="2575559"/>
                </a:lnTo>
                <a:lnTo>
                  <a:pt x="3696248" y="2567985"/>
                </a:lnTo>
                <a:lnTo>
                  <a:pt x="3746518" y="2560086"/>
                </a:lnTo>
                <a:lnTo>
                  <a:pt x="3796734" y="2551862"/>
                </a:lnTo>
                <a:lnTo>
                  <a:pt x="3846892" y="2543309"/>
                </a:lnTo>
                <a:lnTo>
                  <a:pt x="3896991" y="2534425"/>
                </a:lnTo>
                <a:lnTo>
                  <a:pt x="3947029" y="2525209"/>
                </a:lnTo>
                <a:lnTo>
                  <a:pt x="3997002" y="2515656"/>
                </a:lnTo>
                <a:lnTo>
                  <a:pt x="4046909" y="2505766"/>
                </a:lnTo>
                <a:lnTo>
                  <a:pt x="4096748" y="2495535"/>
                </a:lnTo>
                <a:lnTo>
                  <a:pt x="4146515" y="2484962"/>
                </a:lnTo>
                <a:lnTo>
                  <a:pt x="4196210" y="2474044"/>
                </a:lnTo>
                <a:lnTo>
                  <a:pt x="4245830" y="2462778"/>
                </a:lnTo>
                <a:lnTo>
                  <a:pt x="4295372" y="2451162"/>
                </a:lnTo>
                <a:lnTo>
                  <a:pt x="4344834" y="2439194"/>
                </a:lnTo>
                <a:lnTo>
                  <a:pt x="4394214" y="2426872"/>
                </a:lnTo>
                <a:lnTo>
                  <a:pt x="4443510" y="2414192"/>
                </a:lnTo>
                <a:lnTo>
                  <a:pt x="4491423" y="2401487"/>
                </a:lnTo>
                <a:lnTo>
                  <a:pt x="4539312" y="2388318"/>
                </a:lnTo>
                <a:lnTo>
                  <a:pt x="4587125" y="2374626"/>
                </a:lnTo>
                <a:lnTo>
                  <a:pt x="4634807" y="2360352"/>
                </a:lnTo>
                <a:lnTo>
                  <a:pt x="4682303" y="2345438"/>
                </a:lnTo>
                <a:lnTo>
                  <a:pt x="4729559" y="2329825"/>
                </a:lnTo>
                <a:lnTo>
                  <a:pt x="4776520" y="2313454"/>
                </a:lnTo>
                <a:lnTo>
                  <a:pt x="4823133" y="2296266"/>
                </a:lnTo>
                <a:lnTo>
                  <a:pt x="4869343" y="2278203"/>
                </a:lnTo>
                <a:lnTo>
                  <a:pt x="4915096" y="2259206"/>
                </a:lnTo>
                <a:lnTo>
                  <a:pt x="4960338" y="2239215"/>
                </a:lnTo>
                <a:lnTo>
                  <a:pt x="5005013" y="2218173"/>
                </a:lnTo>
                <a:lnTo>
                  <a:pt x="5049068" y="2196021"/>
                </a:lnTo>
                <a:lnTo>
                  <a:pt x="5092448" y="2172699"/>
                </a:lnTo>
                <a:lnTo>
                  <a:pt x="5135100" y="2148149"/>
                </a:lnTo>
                <a:lnTo>
                  <a:pt x="5176968" y="2122313"/>
                </a:lnTo>
                <a:lnTo>
                  <a:pt x="5217999" y="2095130"/>
                </a:lnTo>
                <a:lnTo>
                  <a:pt x="5258138" y="2066544"/>
                </a:lnTo>
                <a:lnTo>
                  <a:pt x="5297331" y="2036494"/>
                </a:lnTo>
                <a:lnTo>
                  <a:pt x="5335373" y="2004684"/>
                </a:lnTo>
                <a:lnTo>
                  <a:pt x="5372175" y="1971156"/>
                </a:lnTo>
                <a:lnTo>
                  <a:pt x="5407618" y="1935997"/>
                </a:lnTo>
                <a:lnTo>
                  <a:pt x="5441580" y="1899296"/>
                </a:lnTo>
                <a:lnTo>
                  <a:pt x="5473940" y="1861140"/>
                </a:lnTo>
                <a:lnTo>
                  <a:pt x="5504579" y="1821619"/>
                </a:lnTo>
                <a:lnTo>
                  <a:pt x="5533375" y="1780821"/>
                </a:lnTo>
                <a:lnTo>
                  <a:pt x="5560207" y="1738833"/>
                </a:lnTo>
                <a:lnTo>
                  <a:pt x="5584956" y="1695744"/>
                </a:lnTo>
                <a:lnTo>
                  <a:pt x="5607500" y="1651642"/>
                </a:lnTo>
                <a:lnTo>
                  <a:pt x="5627719" y="1606615"/>
                </a:lnTo>
                <a:lnTo>
                  <a:pt x="5645492" y="1560751"/>
                </a:lnTo>
                <a:lnTo>
                  <a:pt x="5660699" y="1514140"/>
                </a:lnTo>
                <a:lnTo>
                  <a:pt x="5673218" y="1466868"/>
                </a:lnTo>
                <a:lnTo>
                  <a:pt x="5682930" y="1419024"/>
                </a:lnTo>
                <a:lnTo>
                  <a:pt x="5689713" y="1370697"/>
                </a:lnTo>
                <a:lnTo>
                  <a:pt x="5693447" y="1321974"/>
                </a:lnTo>
                <a:lnTo>
                  <a:pt x="5694011" y="1272943"/>
                </a:lnTo>
                <a:lnTo>
                  <a:pt x="5691285" y="1223694"/>
                </a:lnTo>
                <a:lnTo>
                  <a:pt x="5685280" y="1175427"/>
                </a:lnTo>
                <a:lnTo>
                  <a:pt x="5676183" y="1127891"/>
                </a:lnTo>
                <a:lnTo>
                  <a:pt x="5664128" y="1081151"/>
                </a:lnTo>
                <a:lnTo>
                  <a:pt x="5649247" y="1035270"/>
                </a:lnTo>
                <a:lnTo>
                  <a:pt x="5631674" y="990312"/>
                </a:lnTo>
                <a:lnTo>
                  <a:pt x="5611541" y="946341"/>
                </a:lnTo>
                <a:lnTo>
                  <a:pt x="5588983" y="903422"/>
                </a:lnTo>
                <a:lnTo>
                  <a:pt x="5564131" y="861618"/>
                </a:lnTo>
                <a:lnTo>
                  <a:pt x="5537119" y="820994"/>
                </a:lnTo>
                <a:lnTo>
                  <a:pt x="5508080" y="781613"/>
                </a:lnTo>
                <a:lnTo>
                  <a:pt x="5477147" y="743540"/>
                </a:lnTo>
                <a:lnTo>
                  <a:pt x="5444454" y="706838"/>
                </a:lnTo>
                <a:lnTo>
                  <a:pt x="5410132" y="671573"/>
                </a:lnTo>
                <a:lnTo>
                  <a:pt x="5374316" y="637807"/>
                </a:lnTo>
                <a:lnTo>
                  <a:pt x="5337139" y="605605"/>
                </a:lnTo>
                <a:lnTo>
                  <a:pt x="5298733" y="575031"/>
                </a:lnTo>
                <a:lnTo>
                  <a:pt x="5259231" y="546149"/>
                </a:lnTo>
                <a:lnTo>
                  <a:pt x="5216242" y="517210"/>
                </a:lnTo>
                <a:lnTo>
                  <a:pt x="5172328" y="489917"/>
                </a:lnTo>
                <a:lnTo>
                  <a:pt x="5127553" y="464186"/>
                </a:lnTo>
                <a:lnTo>
                  <a:pt x="5081979" y="439933"/>
                </a:lnTo>
                <a:lnTo>
                  <a:pt x="5035669" y="417075"/>
                </a:lnTo>
                <a:lnTo>
                  <a:pt x="4988688" y="395528"/>
                </a:lnTo>
                <a:lnTo>
                  <a:pt x="4941098" y="375207"/>
                </a:lnTo>
                <a:lnTo>
                  <a:pt x="4892963" y="356030"/>
                </a:lnTo>
                <a:lnTo>
                  <a:pt x="4844345" y="337913"/>
                </a:lnTo>
                <a:lnTo>
                  <a:pt x="4795309" y="320771"/>
                </a:lnTo>
                <a:lnTo>
                  <a:pt x="4745917" y="304522"/>
                </a:lnTo>
                <a:lnTo>
                  <a:pt x="4696232" y="289081"/>
                </a:lnTo>
                <a:lnTo>
                  <a:pt x="4646318" y="274365"/>
                </a:lnTo>
                <a:lnTo>
                  <a:pt x="4596238" y="260290"/>
                </a:lnTo>
                <a:lnTo>
                  <a:pt x="4546056" y="246773"/>
                </a:lnTo>
                <a:lnTo>
                  <a:pt x="4495834" y="233729"/>
                </a:lnTo>
                <a:lnTo>
                  <a:pt x="4446684" y="221403"/>
                </a:lnTo>
                <a:lnTo>
                  <a:pt x="4397452" y="209408"/>
                </a:lnTo>
                <a:lnTo>
                  <a:pt x="4348141" y="197744"/>
                </a:lnTo>
                <a:lnTo>
                  <a:pt x="4298753" y="186413"/>
                </a:lnTo>
                <a:lnTo>
                  <a:pt x="4249290" y="175413"/>
                </a:lnTo>
                <a:lnTo>
                  <a:pt x="4199754" y="164746"/>
                </a:lnTo>
                <a:lnTo>
                  <a:pt x="4150148" y="154411"/>
                </a:lnTo>
                <a:lnTo>
                  <a:pt x="4100474" y="144409"/>
                </a:lnTo>
                <a:lnTo>
                  <a:pt x="4050733" y="134739"/>
                </a:lnTo>
                <a:lnTo>
                  <a:pt x="4000929" y="125403"/>
                </a:lnTo>
                <a:lnTo>
                  <a:pt x="3951063" y="116400"/>
                </a:lnTo>
                <a:lnTo>
                  <a:pt x="3901138" y="107730"/>
                </a:lnTo>
                <a:lnTo>
                  <a:pt x="3851155" y="99394"/>
                </a:lnTo>
                <a:lnTo>
                  <a:pt x="3801118" y="91392"/>
                </a:lnTo>
                <a:lnTo>
                  <a:pt x="3751028" y="83725"/>
                </a:lnTo>
                <a:lnTo>
                  <a:pt x="3700887" y="76391"/>
                </a:lnTo>
                <a:lnTo>
                  <a:pt x="3650699" y="69392"/>
                </a:lnTo>
                <a:lnTo>
                  <a:pt x="3600464" y="62728"/>
                </a:lnTo>
                <a:lnTo>
                  <a:pt x="3550185" y="56399"/>
                </a:lnTo>
                <a:lnTo>
                  <a:pt x="3499865" y="50405"/>
                </a:lnTo>
                <a:lnTo>
                  <a:pt x="3449506" y="44747"/>
                </a:lnTo>
                <a:lnTo>
                  <a:pt x="3399109" y="39424"/>
                </a:lnTo>
                <a:lnTo>
                  <a:pt x="3348678" y="34437"/>
                </a:lnTo>
                <a:lnTo>
                  <a:pt x="3298213" y="29785"/>
                </a:lnTo>
                <a:lnTo>
                  <a:pt x="3247719" y="25471"/>
                </a:lnTo>
                <a:lnTo>
                  <a:pt x="3197196" y="21492"/>
                </a:lnTo>
                <a:lnTo>
                  <a:pt x="3146647" y="17851"/>
                </a:lnTo>
                <a:lnTo>
                  <a:pt x="3096074" y="14546"/>
                </a:lnTo>
                <a:lnTo>
                  <a:pt x="3045480" y="11579"/>
                </a:lnTo>
                <a:lnTo>
                  <a:pt x="2994867" y="8948"/>
                </a:lnTo>
                <a:lnTo>
                  <a:pt x="2944236" y="6656"/>
                </a:lnTo>
                <a:lnTo>
                  <a:pt x="2893591" y="4701"/>
                </a:lnTo>
                <a:lnTo>
                  <a:pt x="2842932" y="3084"/>
                </a:lnTo>
                <a:lnTo>
                  <a:pt x="2792264" y="1805"/>
                </a:lnTo>
                <a:lnTo>
                  <a:pt x="2741587" y="864"/>
                </a:lnTo>
                <a:lnTo>
                  <a:pt x="2690904" y="263"/>
                </a:lnTo>
                <a:lnTo>
                  <a:pt x="2640218" y="0"/>
                </a:lnTo>
                <a:close/>
              </a:path>
            </a:pathLst>
          </a:custGeom>
          <a:solidFill>
            <a:srgbClr val="5F497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6" name="Google Shape;1116;p34"/>
          <p:cNvSpPr txBox="1"/>
          <p:nvPr/>
        </p:nvSpPr>
        <p:spPr>
          <a:xfrm>
            <a:off x="2593594" y="3633342"/>
            <a:ext cx="3136265" cy="18548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400">
                <a:solidFill>
                  <a:srgbClr val="FFFFFF"/>
                </a:solidFill>
                <a:latin typeface="Arial"/>
                <a:ea typeface="Arial"/>
                <a:cs typeface="Arial"/>
                <a:sym typeface="Arial"/>
              </a:rPr>
              <a:t>“Self</a:t>
            </a:r>
            <a:r>
              <a:rPr b="1" lang="en-US" sz="2400">
                <a:solidFill>
                  <a:srgbClr val="FFFFFF"/>
                </a:solidFill>
                <a:latin typeface="Trebuchet MS"/>
                <a:ea typeface="Trebuchet MS"/>
                <a:cs typeface="Trebuchet MS"/>
                <a:sym typeface="Trebuchet MS"/>
              </a:rPr>
              <a:t>-care activity was a nice activity as we came to know about the new ways of self-care in all of </a:t>
            </a:r>
            <a:r>
              <a:rPr b="1" lang="en-US" sz="2400">
                <a:solidFill>
                  <a:srgbClr val="FFFFFF"/>
                </a:solidFill>
                <a:latin typeface="Arial"/>
                <a:ea typeface="Arial"/>
                <a:cs typeface="Arial"/>
                <a:sym typeface="Arial"/>
              </a:rPr>
              <a:t>the domains.”</a:t>
            </a:r>
            <a:endParaRPr sz="2400">
              <a:latin typeface="Arial"/>
              <a:ea typeface="Arial"/>
              <a:cs typeface="Arial"/>
              <a:sym typeface="Arial"/>
            </a:endParaRPr>
          </a:p>
        </p:txBody>
      </p:sp>
      <p:sp>
        <p:nvSpPr>
          <p:cNvPr id="1117" name="Google Shape;1117;p34"/>
          <p:cNvSpPr txBox="1"/>
          <p:nvPr/>
        </p:nvSpPr>
        <p:spPr>
          <a:xfrm>
            <a:off x="7209790" y="6986092"/>
            <a:ext cx="2803525" cy="185547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400">
                <a:solidFill>
                  <a:srgbClr val="FFFFFF"/>
                </a:solidFill>
                <a:latin typeface="Arial"/>
                <a:ea typeface="Arial"/>
                <a:cs typeface="Arial"/>
                <a:sym typeface="Arial"/>
              </a:rPr>
              <a:t>“Self</a:t>
            </a:r>
            <a:r>
              <a:rPr b="1" lang="en-US" sz="2400">
                <a:solidFill>
                  <a:srgbClr val="FFFFFF"/>
                </a:solidFill>
                <a:latin typeface="Trebuchet MS"/>
                <a:ea typeface="Trebuchet MS"/>
                <a:cs typeface="Trebuchet MS"/>
                <a:sym typeface="Trebuchet MS"/>
              </a:rPr>
              <a:t>-talk activity was a nice activity as I had to accept my fears along with the beauty </a:t>
            </a:r>
            <a:r>
              <a:rPr b="1" lang="en-US" sz="2400">
                <a:solidFill>
                  <a:srgbClr val="FFFFFF"/>
                </a:solidFill>
                <a:latin typeface="Arial"/>
                <a:ea typeface="Arial"/>
                <a:cs typeface="Arial"/>
                <a:sym typeface="Arial"/>
              </a:rPr>
              <a:t>of life.”</a:t>
            </a:r>
            <a:endParaRPr sz="2400">
              <a:latin typeface="Arial"/>
              <a:ea typeface="Arial"/>
              <a:cs typeface="Arial"/>
              <a:sym typeface="Arial"/>
            </a:endParaRPr>
          </a:p>
        </p:txBody>
      </p:sp>
      <p:sp>
        <p:nvSpPr>
          <p:cNvPr id="1118" name="Google Shape;1118;p34"/>
          <p:cNvSpPr txBox="1"/>
          <p:nvPr/>
        </p:nvSpPr>
        <p:spPr>
          <a:xfrm>
            <a:off x="11585829" y="4285234"/>
            <a:ext cx="3491229" cy="1854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2400">
                <a:solidFill>
                  <a:srgbClr val="FFFFFF"/>
                </a:solidFill>
                <a:latin typeface="Arial"/>
                <a:ea typeface="Arial"/>
                <a:cs typeface="Arial"/>
                <a:sym typeface="Arial"/>
              </a:rPr>
              <a:t>“Autism awareness activity </a:t>
            </a:r>
            <a:r>
              <a:rPr b="1" lang="en-US" sz="2400">
                <a:solidFill>
                  <a:srgbClr val="FFFFFF"/>
                </a:solidFill>
                <a:latin typeface="Trebuchet MS"/>
                <a:ea typeface="Trebuchet MS"/>
                <a:cs typeface="Trebuchet MS"/>
                <a:sym typeface="Trebuchet MS"/>
              </a:rPr>
              <a:t>was a nice awareness activity as we came to know about autism and </a:t>
            </a:r>
            <a:r>
              <a:rPr b="1" lang="en-US" sz="2400">
                <a:solidFill>
                  <a:srgbClr val="FFFFFF"/>
                </a:solidFill>
                <a:latin typeface="Arial"/>
                <a:ea typeface="Arial"/>
                <a:cs typeface="Arial"/>
                <a:sym typeface="Arial"/>
              </a:rPr>
              <a:t>how to identify these kids.”</a:t>
            </a:r>
            <a:endParaRPr sz="24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35"/>
          <p:cNvSpPr/>
          <p:nvPr/>
        </p:nvSpPr>
        <p:spPr>
          <a:xfrm>
            <a:off x="11685396" y="0"/>
            <a:ext cx="6602730" cy="3034665"/>
          </a:xfrm>
          <a:custGeom>
            <a:rect b="b" l="l" r="r" t="t"/>
            <a:pathLst>
              <a:path extrusionOk="0" h="3034665" w="6602730">
                <a:moveTo>
                  <a:pt x="6602602" y="0"/>
                </a:moveTo>
                <a:lnTo>
                  <a:pt x="0" y="0"/>
                </a:lnTo>
                <a:lnTo>
                  <a:pt x="100514" y="479258"/>
                </a:lnTo>
                <a:lnTo>
                  <a:pt x="954580" y="1485593"/>
                </a:lnTo>
                <a:lnTo>
                  <a:pt x="2887589" y="2062024"/>
                </a:lnTo>
                <a:lnTo>
                  <a:pt x="4925230" y="2254566"/>
                </a:lnTo>
                <a:lnTo>
                  <a:pt x="6118449" y="2594784"/>
                </a:lnTo>
                <a:lnTo>
                  <a:pt x="6602602" y="3034141"/>
                </a:lnTo>
                <a:lnTo>
                  <a:pt x="6602602" y="0"/>
                </a:lnTo>
                <a:close/>
              </a:path>
            </a:pathLst>
          </a:custGeom>
          <a:solidFill>
            <a:srgbClr val="EBE3D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24" name="Google Shape;1124;p35"/>
          <p:cNvPicPr preferRelativeResize="0"/>
          <p:nvPr/>
        </p:nvPicPr>
        <p:blipFill rotWithShape="1">
          <a:blip r:embed="rId3">
            <a:alphaModFix/>
          </a:blip>
          <a:srcRect b="0" l="0" r="0" t="0"/>
          <a:stretch/>
        </p:blipFill>
        <p:spPr>
          <a:xfrm>
            <a:off x="-756" y="5757665"/>
            <a:ext cx="7514414" cy="4534607"/>
          </a:xfrm>
          <a:prstGeom prst="rect">
            <a:avLst/>
          </a:prstGeom>
          <a:noFill/>
          <a:ln>
            <a:noFill/>
          </a:ln>
        </p:spPr>
      </p:pic>
      <p:sp>
        <p:nvSpPr>
          <p:cNvPr id="1125" name="Google Shape;1125;p35"/>
          <p:cNvSpPr/>
          <p:nvPr/>
        </p:nvSpPr>
        <p:spPr>
          <a:xfrm>
            <a:off x="1090012" y="0"/>
            <a:ext cx="6414770" cy="1799589"/>
          </a:xfrm>
          <a:custGeom>
            <a:rect b="b" l="l" r="r" t="t"/>
            <a:pathLst>
              <a:path extrusionOk="0" h="1799589" w="6414770">
                <a:moveTo>
                  <a:pt x="0" y="0"/>
                </a:moveTo>
                <a:lnTo>
                  <a:pt x="4386" y="78224"/>
                </a:lnTo>
                <a:lnTo>
                  <a:pt x="8966" y="126279"/>
                </a:lnTo>
                <a:lnTo>
                  <a:pt x="14857" y="174270"/>
                </a:lnTo>
                <a:lnTo>
                  <a:pt x="22021" y="222150"/>
                </a:lnTo>
                <a:lnTo>
                  <a:pt x="30422" y="269874"/>
                </a:lnTo>
                <a:lnTo>
                  <a:pt x="40022" y="317395"/>
                </a:lnTo>
                <a:lnTo>
                  <a:pt x="50781" y="364667"/>
                </a:lnTo>
                <a:lnTo>
                  <a:pt x="62664" y="411643"/>
                </a:lnTo>
                <a:lnTo>
                  <a:pt x="75631" y="458278"/>
                </a:lnTo>
                <a:lnTo>
                  <a:pt x="89645" y="504526"/>
                </a:lnTo>
                <a:lnTo>
                  <a:pt x="104669" y="550339"/>
                </a:lnTo>
                <a:lnTo>
                  <a:pt x="120664" y="595672"/>
                </a:lnTo>
                <a:lnTo>
                  <a:pt x="137593" y="640479"/>
                </a:lnTo>
                <a:lnTo>
                  <a:pt x="155418" y="684714"/>
                </a:lnTo>
                <a:lnTo>
                  <a:pt x="174101" y="728329"/>
                </a:lnTo>
                <a:lnTo>
                  <a:pt x="193605" y="771280"/>
                </a:lnTo>
                <a:lnTo>
                  <a:pt x="213891" y="813520"/>
                </a:lnTo>
                <a:lnTo>
                  <a:pt x="234922" y="855002"/>
                </a:lnTo>
                <a:lnTo>
                  <a:pt x="256660" y="895681"/>
                </a:lnTo>
                <a:lnTo>
                  <a:pt x="280964" y="939061"/>
                </a:lnTo>
                <a:lnTo>
                  <a:pt x="306134" y="982094"/>
                </a:lnTo>
                <a:lnTo>
                  <a:pt x="332177" y="1024715"/>
                </a:lnTo>
                <a:lnTo>
                  <a:pt x="359102" y="1066860"/>
                </a:lnTo>
                <a:lnTo>
                  <a:pt x="386913" y="1108463"/>
                </a:lnTo>
                <a:lnTo>
                  <a:pt x="415619" y="1149459"/>
                </a:lnTo>
                <a:lnTo>
                  <a:pt x="445227" y="1189783"/>
                </a:lnTo>
                <a:lnTo>
                  <a:pt x="475743" y="1229371"/>
                </a:lnTo>
                <a:lnTo>
                  <a:pt x="507174" y="1268158"/>
                </a:lnTo>
                <a:lnTo>
                  <a:pt x="539528" y="1306078"/>
                </a:lnTo>
                <a:lnTo>
                  <a:pt x="572811" y="1343066"/>
                </a:lnTo>
                <a:lnTo>
                  <a:pt x="607031" y="1379058"/>
                </a:lnTo>
                <a:lnTo>
                  <a:pt x="642194" y="1413988"/>
                </a:lnTo>
                <a:lnTo>
                  <a:pt x="678308" y="1447792"/>
                </a:lnTo>
                <a:lnTo>
                  <a:pt x="715379" y="1480405"/>
                </a:lnTo>
                <a:lnTo>
                  <a:pt x="753414" y="1511761"/>
                </a:lnTo>
                <a:lnTo>
                  <a:pt x="792421" y="1541796"/>
                </a:lnTo>
                <a:lnTo>
                  <a:pt x="832406" y="1570445"/>
                </a:lnTo>
                <a:lnTo>
                  <a:pt x="873376" y="1597642"/>
                </a:lnTo>
                <a:lnTo>
                  <a:pt x="915339" y="1623323"/>
                </a:lnTo>
                <a:lnTo>
                  <a:pt x="958301" y="1647423"/>
                </a:lnTo>
                <a:lnTo>
                  <a:pt x="1002270" y="1669876"/>
                </a:lnTo>
                <a:lnTo>
                  <a:pt x="1047252" y="1690619"/>
                </a:lnTo>
                <a:lnTo>
                  <a:pt x="1092571" y="1709358"/>
                </a:lnTo>
                <a:lnTo>
                  <a:pt x="1138310" y="1726192"/>
                </a:lnTo>
                <a:lnTo>
                  <a:pt x="1184443" y="1741166"/>
                </a:lnTo>
                <a:lnTo>
                  <a:pt x="1230942" y="1754323"/>
                </a:lnTo>
                <a:lnTo>
                  <a:pt x="1277780" y="1765710"/>
                </a:lnTo>
                <a:lnTo>
                  <a:pt x="1324929" y="1775369"/>
                </a:lnTo>
                <a:lnTo>
                  <a:pt x="1372363" y="1783345"/>
                </a:lnTo>
                <a:lnTo>
                  <a:pt x="1420054" y="1789684"/>
                </a:lnTo>
                <a:lnTo>
                  <a:pt x="1467975" y="1794429"/>
                </a:lnTo>
                <a:lnTo>
                  <a:pt x="1516098" y="1797625"/>
                </a:lnTo>
                <a:lnTo>
                  <a:pt x="1564397" y="1799316"/>
                </a:lnTo>
                <a:lnTo>
                  <a:pt x="1612844" y="1799547"/>
                </a:lnTo>
                <a:lnTo>
                  <a:pt x="1661412" y="1798363"/>
                </a:lnTo>
                <a:lnTo>
                  <a:pt x="1710074" y="1795808"/>
                </a:lnTo>
                <a:lnTo>
                  <a:pt x="1758802" y="1791926"/>
                </a:lnTo>
                <a:lnTo>
                  <a:pt x="1807570" y="1786762"/>
                </a:lnTo>
                <a:lnTo>
                  <a:pt x="1856349" y="1780361"/>
                </a:lnTo>
                <a:lnTo>
                  <a:pt x="1905114" y="1772766"/>
                </a:lnTo>
                <a:lnTo>
                  <a:pt x="1953836" y="1764023"/>
                </a:lnTo>
                <a:lnTo>
                  <a:pt x="2002488" y="1754176"/>
                </a:lnTo>
                <a:lnTo>
                  <a:pt x="2051044" y="1743269"/>
                </a:lnTo>
                <a:lnTo>
                  <a:pt x="2099475" y="1731348"/>
                </a:lnTo>
                <a:lnTo>
                  <a:pt x="2147755" y="1718455"/>
                </a:lnTo>
                <a:lnTo>
                  <a:pt x="2195857" y="1704637"/>
                </a:lnTo>
                <a:lnTo>
                  <a:pt x="2243752" y="1689937"/>
                </a:lnTo>
                <a:lnTo>
                  <a:pt x="2291415" y="1674400"/>
                </a:lnTo>
                <a:lnTo>
                  <a:pt x="2338817" y="1658070"/>
                </a:lnTo>
                <a:lnTo>
                  <a:pt x="2385932" y="1640993"/>
                </a:lnTo>
                <a:lnTo>
                  <a:pt x="2432733" y="1623211"/>
                </a:lnTo>
                <a:lnTo>
                  <a:pt x="2479191" y="1604771"/>
                </a:lnTo>
                <a:lnTo>
                  <a:pt x="2525280" y="1585716"/>
                </a:lnTo>
                <a:lnTo>
                  <a:pt x="2570973" y="1566091"/>
                </a:lnTo>
                <a:lnTo>
                  <a:pt x="2616242" y="1545940"/>
                </a:lnTo>
                <a:lnTo>
                  <a:pt x="2661060" y="1525309"/>
                </a:lnTo>
                <a:lnTo>
                  <a:pt x="2752595" y="1481482"/>
                </a:lnTo>
                <a:lnTo>
                  <a:pt x="2843588" y="1436183"/>
                </a:lnTo>
                <a:lnTo>
                  <a:pt x="3430978" y="1131380"/>
                </a:lnTo>
                <a:lnTo>
                  <a:pt x="3522132" y="1086825"/>
                </a:lnTo>
                <a:lnTo>
                  <a:pt x="3613872" y="1043942"/>
                </a:lnTo>
                <a:lnTo>
                  <a:pt x="3660003" y="1023243"/>
                </a:lnTo>
                <a:lnTo>
                  <a:pt x="3706330" y="1003101"/>
                </a:lnTo>
                <a:lnTo>
                  <a:pt x="3752870" y="983561"/>
                </a:lnTo>
                <a:lnTo>
                  <a:pt x="3799640" y="964671"/>
                </a:lnTo>
                <a:lnTo>
                  <a:pt x="3846656" y="946476"/>
                </a:lnTo>
                <a:lnTo>
                  <a:pt x="3893934" y="929023"/>
                </a:lnTo>
                <a:lnTo>
                  <a:pt x="3941492" y="912357"/>
                </a:lnTo>
                <a:lnTo>
                  <a:pt x="3989345" y="896526"/>
                </a:lnTo>
                <a:lnTo>
                  <a:pt x="4037511" y="881575"/>
                </a:lnTo>
                <a:lnTo>
                  <a:pt x="4086006" y="867551"/>
                </a:lnTo>
                <a:lnTo>
                  <a:pt x="4134846" y="854500"/>
                </a:lnTo>
                <a:lnTo>
                  <a:pt x="4184049" y="842468"/>
                </a:lnTo>
                <a:lnTo>
                  <a:pt x="4234244" y="831353"/>
                </a:lnTo>
                <a:lnTo>
                  <a:pt x="4284627" y="821277"/>
                </a:lnTo>
                <a:lnTo>
                  <a:pt x="4335178" y="812133"/>
                </a:lnTo>
                <a:lnTo>
                  <a:pt x="4385878" y="803813"/>
                </a:lnTo>
                <a:lnTo>
                  <a:pt x="4436707" y="796209"/>
                </a:lnTo>
                <a:lnTo>
                  <a:pt x="4487647" y="789213"/>
                </a:lnTo>
                <a:lnTo>
                  <a:pt x="4589778" y="776613"/>
                </a:lnTo>
                <a:lnTo>
                  <a:pt x="4794508" y="753963"/>
                </a:lnTo>
                <a:lnTo>
                  <a:pt x="4947852" y="735809"/>
                </a:lnTo>
                <a:lnTo>
                  <a:pt x="4998825" y="728960"/>
                </a:lnTo>
                <a:lnTo>
                  <a:pt x="5049694" y="721532"/>
                </a:lnTo>
                <a:lnTo>
                  <a:pt x="5100441" y="713419"/>
                </a:lnTo>
                <a:lnTo>
                  <a:pt x="5151045" y="704511"/>
                </a:lnTo>
                <a:lnTo>
                  <a:pt x="5201488" y="694700"/>
                </a:lnTo>
                <a:lnTo>
                  <a:pt x="5251749" y="683880"/>
                </a:lnTo>
                <a:lnTo>
                  <a:pt x="5301720" y="671935"/>
                </a:lnTo>
                <a:lnTo>
                  <a:pt x="5351361" y="658909"/>
                </a:lnTo>
                <a:lnTo>
                  <a:pt x="5400657" y="644812"/>
                </a:lnTo>
                <a:lnTo>
                  <a:pt x="5449590" y="629650"/>
                </a:lnTo>
                <a:lnTo>
                  <a:pt x="5498144" y="613432"/>
                </a:lnTo>
                <a:lnTo>
                  <a:pt x="5546302" y="596166"/>
                </a:lnTo>
                <a:lnTo>
                  <a:pt x="5594048" y="577860"/>
                </a:lnTo>
                <a:lnTo>
                  <a:pt x="5641365" y="558521"/>
                </a:lnTo>
                <a:lnTo>
                  <a:pt x="5688236" y="538157"/>
                </a:lnTo>
                <a:lnTo>
                  <a:pt x="5734645" y="516776"/>
                </a:lnTo>
                <a:lnTo>
                  <a:pt x="5780576" y="494387"/>
                </a:lnTo>
                <a:lnTo>
                  <a:pt x="5826011" y="470996"/>
                </a:lnTo>
                <a:lnTo>
                  <a:pt x="5870934" y="446612"/>
                </a:lnTo>
                <a:lnTo>
                  <a:pt x="5915328" y="421243"/>
                </a:lnTo>
                <a:lnTo>
                  <a:pt x="5959177" y="394896"/>
                </a:lnTo>
                <a:lnTo>
                  <a:pt x="6002464" y="367579"/>
                </a:lnTo>
                <a:lnTo>
                  <a:pt x="6045173" y="339301"/>
                </a:lnTo>
                <a:lnTo>
                  <a:pt x="6087286" y="310069"/>
                </a:lnTo>
                <a:lnTo>
                  <a:pt x="6128788" y="279892"/>
                </a:lnTo>
                <a:lnTo>
                  <a:pt x="6169661" y="248775"/>
                </a:lnTo>
                <a:lnTo>
                  <a:pt x="6209974" y="216444"/>
                </a:lnTo>
                <a:lnTo>
                  <a:pt x="6249446" y="182748"/>
                </a:lnTo>
                <a:lnTo>
                  <a:pt x="6287690" y="147604"/>
                </a:lnTo>
                <a:lnTo>
                  <a:pt x="6324324" y="110927"/>
                </a:lnTo>
                <a:lnTo>
                  <a:pt x="6358962" y="72635"/>
                </a:lnTo>
                <a:lnTo>
                  <a:pt x="6391220" y="32644"/>
                </a:lnTo>
                <a:lnTo>
                  <a:pt x="6414268" y="0"/>
                </a:lnTo>
                <a:lnTo>
                  <a:pt x="0" y="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6" name="Google Shape;1126;p35"/>
          <p:cNvSpPr/>
          <p:nvPr/>
        </p:nvSpPr>
        <p:spPr>
          <a:xfrm>
            <a:off x="12344881" y="0"/>
            <a:ext cx="278765" cy="252095"/>
          </a:xfrm>
          <a:custGeom>
            <a:rect b="b" l="l" r="r" t="t"/>
            <a:pathLst>
              <a:path extrusionOk="0" h="252095" w="278765">
                <a:moveTo>
                  <a:pt x="0" y="154240"/>
                </a:moveTo>
                <a:lnTo>
                  <a:pt x="20273" y="215294"/>
                </a:lnTo>
                <a:lnTo>
                  <a:pt x="67549" y="248064"/>
                </a:lnTo>
                <a:lnTo>
                  <a:pt x="97297" y="251934"/>
                </a:lnTo>
                <a:lnTo>
                  <a:pt x="128975" y="246442"/>
                </a:lnTo>
                <a:lnTo>
                  <a:pt x="191700" y="204316"/>
                </a:lnTo>
                <a:lnTo>
                  <a:pt x="219533" y="166156"/>
                </a:lnTo>
                <a:lnTo>
                  <a:pt x="246423" y="118253"/>
                </a:lnTo>
                <a:lnTo>
                  <a:pt x="272257" y="59263"/>
                </a:lnTo>
                <a:lnTo>
                  <a:pt x="278268" y="19923"/>
                </a:lnTo>
                <a:lnTo>
                  <a:pt x="276017" y="0"/>
                </a:lnTo>
                <a:lnTo>
                  <a:pt x="58301" y="0"/>
                </a:lnTo>
                <a:lnTo>
                  <a:pt x="29247" y="51328"/>
                </a:lnTo>
                <a:lnTo>
                  <a:pt x="4005" y="115016"/>
                </a:lnTo>
                <a:lnTo>
                  <a:pt x="0" y="15424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7" name="Google Shape;1127;p35"/>
          <p:cNvSpPr/>
          <p:nvPr/>
        </p:nvSpPr>
        <p:spPr>
          <a:xfrm>
            <a:off x="12594301" y="402765"/>
            <a:ext cx="257810" cy="351155"/>
          </a:xfrm>
          <a:custGeom>
            <a:rect b="b" l="l" r="r" t="t"/>
            <a:pathLst>
              <a:path extrusionOk="0" h="351155" w="257809">
                <a:moveTo>
                  <a:pt x="0" y="98606"/>
                </a:moveTo>
                <a:lnTo>
                  <a:pt x="1027" y="139123"/>
                </a:lnTo>
                <a:lnTo>
                  <a:pt x="12909" y="184813"/>
                </a:lnTo>
                <a:lnTo>
                  <a:pt x="39793" y="252479"/>
                </a:lnTo>
                <a:lnTo>
                  <a:pt x="62194" y="293355"/>
                </a:lnTo>
                <a:lnTo>
                  <a:pt x="88837" y="322976"/>
                </a:lnTo>
                <a:lnTo>
                  <a:pt x="148268" y="350772"/>
                </a:lnTo>
                <a:lnTo>
                  <a:pt x="177767" y="350108"/>
                </a:lnTo>
                <a:lnTo>
                  <a:pt x="228102" y="322557"/>
                </a:lnTo>
                <a:lnTo>
                  <a:pt x="255920" y="263908"/>
                </a:lnTo>
                <a:lnTo>
                  <a:pt x="257273" y="224373"/>
                </a:lnTo>
                <a:lnTo>
                  <a:pt x="248060" y="178804"/>
                </a:lnTo>
                <a:lnTo>
                  <a:pt x="230995" y="130977"/>
                </a:lnTo>
                <a:lnTo>
                  <a:pt x="213474" y="91113"/>
                </a:lnTo>
                <a:lnTo>
                  <a:pt x="189284" y="51153"/>
                </a:lnTo>
                <a:lnTo>
                  <a:pt x="161453" y="23150"/>
                </a:lnTo>
                <a:lnTo>
                  <a:pt x="101314" y="0"/>
                </a:lnTo>
                <a:lnTo>
                  <a:pt x="72226" y="3345"/>
                </a:lnTo>
                <a:lnTo>
                  <a:pt x="45940" y="15632"/>
                </a:lnTo>
                <a:lnTo>
                  <a:pt x="24067" y="36107"/>
                </a:lnTo>
                <a:lnTo>
                  <a:pt x="8216" y="64016"/>
                </a:lnTo>
                <a:lnTo>
                  <a:pt x="0" y="986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8" name="Google Shape;1128;p35"/>
          <p:cNvSpPr/>
          <p:nvPr/>
        </p:nvSpPr>
        <p:spPr>
          <a:xfrm>
            <a:off x="12111935" y="343336"/>
            <a:ext cx="266700" cy="347345"/>
          </a:xfrm>
          <a:custGeom>
            <a:rect b="b" l="l" r="r" t="t"/>
            <a:pathLst>
              <a:path extrusionOk="0" h="347345" w="266700">
                <a:moveTo>
                  <a:pt x="0" y="105037"/>
                </a:moveTo>
                <a:lnTo>
                  <a:pt x="3700" y="145399"/>
                </a:lnTo>
                <a:lnTo>
                  <a:pt x="18575" y="190211"/>
                </a:lnTo>
                <a:lnTo>
                  <a:pt x="49846" y="255972"/>
                </a:lnTo>
                <a:lnTo>
                  <a:pt x="74902" y="295289"/>
                </a:lnTo>
                <a:lnTo>
                  <a:pt x="103446" y="323096"/>
                </a:lnTo>
                <a:lnTo>
                  <a:pt x="164585" y="346928"/>
                </a:lnTo>
                <a:lnTo>
                  <a:pt x="193974" y="344328"/>
                </a:lnTo>
                <a:lnTo>
                  <a:pt x="220438" y="332966"/>
                </a:lnTo>
                <a:lnTo>
                  <a:pt x="242375" y="313531"/>
                </a:lnTo>
                <a:lnTo>
                  <a:pt x="258181" y="286709"/>
                </a:lnTo>
                <a:lnTo>
                  <a:pt x="266253" y="253188"/>
                </a:lnTo>
                <a:lnTo>
                  <a:pt x="264989" y="213654"/>
                </a:lnTo>
                <a:lnTo>
                  <a:pt x="252785" y="168796"/>
                </a:lnTo>
                <a:lnTo>
                  <a:pt x="232601" y="122157"/>
                </a:lnTo>
                <a:lnTo>
                  <a:pt x="212545" y="83538"/>
                </a:lnTo>
                <a:lnTo>
                  <a:pt x="185768" y="45260"/>
                </a:lnTo>
                <a:lnTo>
                  <a:pt x="156147" y="19149"/>
                </a:lnTo>
                <a:lnTo>
                  <a:pt x="94602" y="0"/>
                </a:lnTo>
                <a:lnTo>
                  <a:pt x="65793" y="5246"/>
                </a:lnTo>
                <a:lnTo>
                  <a:pt x="40371" y="19231"/>
                </a:lnTo>
                <a:lnTo>
                  <a:pt x="19893" y="41096"/>
                </a:lnTo>
                <a:lnTo>
                  <a:pt x="5916" y="69984"/>
                </a:lnTo>
                <a:lnTo>
                  <a:pt x="0" y="105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9" name="Google Shape;1129;p35"/>
          <p:cNvSpPr/>
          <p:nvPr/>
        </p:nvSpPr>
        <p:spPr>
          <a:xfrm>
            <a:off x="12825833" y="40311"/>
            <a:ext cx="317500" cy="215265"/>
          </a:xfrm>
          <a:custGeom>
            <a:rect b="b" l="l" r="r" t="t"/>
            <a:pathLst>
              <a:path extrusionOk="0" h="215265" w="317500">
                <a:moveTo>
                  <a:pt x="0" y="121502"/>
                </a:moveTo>
                <a:lnTo>
                  <a:pt x="17105" y="174734"/>
                </a:lnTo>
                <a:lnTo>
                  <a:pt x="70113" y="209376"/>
                </a:lnTo>
                <a:lnTo>
                  <a:pt x="108479" y="214744"/>
                </a:lnTo>
                <a:lnTo>
                  <a:pt x="153900" y="209484"/>
                </a:lnTo>
                <a:lnTo>
                  <a:pt x="216500" y="193618"/>
                </a:lnTo>
                <a:lnTo>
                  <a:pt x="258335" y="176804"/>
                </a:lnTo>
                <a:lnTo>
                  <a:pt x="308320" y="127611"/>
                </a:lnTo>
                <a:lnTo>
                  <a:pt x="317337" y="99245"/>
                </a:lnTo>
                <a:lnTo>
                  <a:pt x="316281" y="71043"/>
                </a:lnTo>
                <a:lnTo>
                  <a:pt x="305586" y="45010"/>
                </a:lnTo>
                <a:lnTo>
                  <a:pt x="285685" y="23154"/>
                </a:lnTo>
                <a:lnTo>
                  <a:pt x="257012" y="7481"/>
                </a:lnTo>
                <a:lnTo>
                  <a:pt x="219999" y="0"/>
                </a:lnTo>
                <a:lnTo>
                  <a:pt x="175081" y="2715"/>
                </a:lnTo>
                <a:lnTo>
                  <a:pt x="131063" y="12245"/>
                </a:lnTo>
                <a:lnTo>
                  <a:pt x="93993" y="23062"/>
                </a:lnTo>
                <a:lnTo>
                  <a:pt x="52867" y="41686"/>
                </a:lnTo>
                <a:lnTo>
                  <a:pt x="6511" y="92900"/>
                </a:lnTo>
                <a:lnTo>
                  <a:pt x="0" y="12150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30" name="Google Shape;1130;p35"/>
          <p:cNvPicPr preferRelativeResize="0"/>
          <p:nvPr/>
        </p:nvPicPr>
        <p:blipFill rotWithShape="1">
          <a:blip r:embed="rId4">
            <a:alphaModFix/>
          </a:blip>
          <a:srcRect b="0" l="0" r="0" t="0"/>
          <a:stretch/>
        </p:blipFill>
        <p:spPr>
          <a:xfrm>
            <a:off x="12935332" y="825634"/>
            <a:ext cx="249852" cy="224691"/>
          </a:xfrm>
          <a:prstGeom prst="rect">
            <a:avLst/>
          </a:prstGeom>
          <a:noFill/>
          <a:ln>
            <a:noFill/>
          </a:ln>
        </p:spPr>
      </p:pic>
      <p:sp>
        <p:nvSpPr>
          <p:cNvPr id="1131" name="Google Shape;1131;p35"/>
          <p:cNvSpPr/>
          <p:nvPr/>
        </p:nvSpPr>
        <p:spPr>
          <a:xfrm>
            <a:off x="11941525" y="0"/>
            <a:ext cx="270510" cy="78740"/>
          </a:xfrm>
          <a:custGeom>
            <a:rect b="b" l="l" r="r" t="t"/>
            <a:pathLst>
              <a:path extrusionOk="0" h="78740" w="270509">
                <a:moveTo>
                  <a:pt x="0" y="0"/>
                </a:moveTo>
                <a:lnTo>
                  <a:pt x="15286" y="25477"/>
                </a:lnTo>
                <a:lnTo>
                  <a:pt x="42490" y="47789"/>
                </a:lnTo>
                <a:lnTo>
                  <a:pt x="81886" y="64111"/>
                </a:lnTo>
                <a:lnTo>
                  <a:pt x="84092" y="64685"/>
                </a:lnTo>
                <a:lnTo>
                  <a:pt x="86295" y="65309"/>
                </a:lnTo>
                <a:lnTo>
                  <a:pt x="136031" y="75660"/>
                </a:lnTo>
                <a:lnTo>
                  <a:pt x="195438" y="78124"/>
                </a:lnTo>
                <a:lnTo>
                  <a:pt x="228907" y="67813"/>
                </a:lnTo>
                <a:lnTo>
                  <a:pt x="252715" y="49559"/>
                </a:lnTo>
                <a:lnTo>
                  <a:pt x="266542" y="25817"/>
                </a:lnTo>
                <a:lnTo>
                  <a:pt x="269939" y="0"/>
                </a:lnTo>
                <a:lnTo>
                  <a:pt x="0" y="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32" name="Google Shape;1132;p35"/>
          <p:cNvSpPr/>
          <p:nvPr/>
        </p:nvSpPr>
        <p:spPr>
          <a:xfrm>
            <a:off x="13339427" y="816636"/>
            <a:ext cx="274955" cy="180340"/>
          </a:xfrm>
          <a:custGeom>
            <a:rect b="b" l="l" r="r" t="t"/>
            <a:pathLst>
              <a:path extrusionOk="0" h="180340" w="274955">
                <a:moveTo>
                  <a:pt x="0" y="74160"/>
                </a:moveTo>
                <a:lnTo>
                  <a:pt x="20026" y="127300"/>
                </a:lnTo>
                <a:lnTo>
                  <a:pt x="86636" y="165930"/>
                </a:lnTo>
                <a:lnTo>
                  <a:pt x="124514" y="174670"/>
                </a:lnTo>
                <a:lnTo>
                  <a:pt x="200202" y="179935"/>
                </a:lnTo>
                <a:lnTo>
                  <a:pt x="233664" y="169626"/>
                </a:lnTo>
                <a:lnTo>
                  <a:pt x="257468" y="151376"/>
                </a:lnTo>
                <a:lnTo>
                  <a:pt x="271292" y="127639"/>
                </a:lnTo>
                <a:lnTo>
                  <a:pt x="274814" y="100869"/>
                </a:lnTo>
                <a:lnTo>
                  <a:pt x="267711" y="73520"/>
                </a:lnTo>
                <a:lnTo>
                  <a:pt x="220346" y="26904"/>
                </a:lnTo>
                <a:lnTo>
                  <a:pt x="179439" y="12545"/>
                </a:lnTo>
                <a:lnTo>
                  <a:pt x="124771" y="1941"/>
                </a:lnTo>
                <a:lnTo>
                  <a:pt x="82042" y="0"/>
                </a:lnTo>
                <a:lnTo>
                  <a:pt x="47649" y="8615"/>
                </a:lnTo>
                <a:lnTo>
                  <a:pt x="22143" y="25422"/>
                </a:lnTo>
                <a:lnTo>
                  <a:pt x="6076" y="48059"/>
                </a:lnTo>
                <a:lnTo>
                  <a:pt x="0" y="7416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33" name="Google Shape;1133;p35"/>
          <p:cNvPicPr preferRelativeResize="0"/>
          <p:nvPr/>
        </p:nvPicPr>
        <p:blipFill rotWithShape="1">
          <a:blip r:embed="rId5">
            <a:alphaModFix/>
          </a:blip>
          <a:srcRect b="0" l="0" r="0" t="0"/>
          <a:stretch/>
        </p:blipFill>
        <p:spPr>
          <a:xfrm>
            <a:off x="13097992" y="396282"/>
            <a:ext cx="249227" cy="225656"/>
          </a:xfrm>
          <a:prstGeom prst="rect">
            <a:avLst/>
          </a:prstGeom>
          <a:noFill/>
          <a:ln>
            <a:noFill/>
          </a:ln>
        </p:spPr>
      </p:pic>
      <p:sp>
        <p:nvSpPr>
          <p:cNvPr id="1134" name="Google Shape;1134;p35"/>
          <p:cNvSpPr/>
          <p:nvPr/>
        </p:nvSpPr>
        <p:spPr>
          <a:xfrm>
            <a:off x="12298477" y="7798233"/>
            <a:ext cx="5989955" cy="2489200"/>
          </a:xfrm>
          <a:custGeom>
            <a:rect b="b" l="l" r="r" t="t"/>
            <a:pathLst>
              <a:path extrusionOk="0" h="2489200" w="5989955">
                <a:moveTo>
                  <a:pt x="677992" y="1376884"/>
                </a:moveTo>
                <a:lnTo>
                  <a:pt x="636355" y="1400559"/>
                </a:lnTo>
                <a:lnTo>
                  <a:pt x="595635" y="1425050"/>
                </a:lnTo>
                <a:lnTo>
                  <a:pt x="555890" y="1450394"/>
                </a:lnTo>
                <a:lnTo>
                  <a:pt x="517175" y="1476630"/>
                </a:lnTo>
                <a:lnTo>
                  <a:pt x="479550" y="1503797"/>
                </a:lnTo>
                <a:lnTo>
                  <a:pt x="443070" y="1531931"/>
                </a:lnTo>
                <a:lnTo>
                  <a:pt x="407793" y="1561072"/>
                </a:lnTo>
                <a:lnTo>
                  <a:pt x="373776" y="1591258"/>
                </a:lnTo>
                <a:lnTo>
                  <a:pt x="341077" y="1622526"/>
                </a:lnTo>
                <a:lnTo>
                  <a:pt x="309752" y="1654915"/>
                </a:lnTo>
                <a:lnTo>
                  <a:pt x="279859" y="1688464"/>
                </a:lnTo>
                <a:lnTo>
                  <a:pt x="251455" y="1723210"/>
                </a:lnTo>
                <a:lnTo>
                  <a:pt x="224597" y="1759191"/>
                </a:lnTo>
                <a:lnTo>
                  <a:pt x="196927" y="1799858"/>
                </a:lnTo>
                <a:lnTo>
                  <a:pt x="171243" y="1841322"/>
                </a:lnTo>
                <a:lnTo>
                  <a:pt x="147508" y="1883539"/>
                </a:lnTo>
                <a:lnTo>
                  <a:pt x="125688" y="1926465"/>
                </a:lnTo>
                <a:lnTo>
                  <a:pt x="105745" y="1970056"/>
                </a:lnTo>
                <a:lnTo>
                  <a:pt x="87645" y="2014268"/>
                </a:lnTo>
                <a:lnTo>
                  <a:pt x="71350" y="2059057"/>
                </a:lnTo>
                <a:lnTo>
                  <a:pt x="56826" y="2104379"/>
                </a:lnTo>
                <a:lnTo>
                  <a:pt x="44036" y="2150190"/>
                </a:lnTo>
                <a:lnTo>
                  <a:pt x="32943" y="2196445"/>
                </a:lnTo>
                <a:lnTo>
                  <a:pt x="23513" y="2243102"/>
                </a:lnTo>
                <a:lnTo>
                  <a:pt x="15709" y="2290116"/>
                </a:lnTo>
                <a:lnTo>
                  <a:pt x="9495" y="2337442"/>
                </a:lnTo>
                <a:lnTo>
                  <a:pt x="4836" y="2385038"/>
                </a:lnTo>
                <a:lnTo>
                  <a:pt x="1694" y="2432859"/>
                </a:lnTo>
                <a:lnTo>
                  <a:pt x="35" y="2480860"/>
                </a:lnTo>
                <a:lnTo>
                  <a:pt x="0" y="2488764"/>
                </a:lnTo>
                <a:lnTo>
                  <a:pt x="5989522" y="2488764"/>
                </a:lnTo>
                <a:lnTo>
                  <a:pt x="5989522" y="581821"/>
                </a:lnTo>
                <a:lnTo>
                  <a:pt x="5970067" y="566385"/>
                </a:lnTo>
                <a:lnTo>
                  <a:pt x="5929760" y="536435"/>
                </a:lnTo>
                <a:lnTo>
                  <a:pt x="5888599" y="507758"/>
                </a:lnTo>
                <a:lnTo>
                  <a:pt x="5846630" y="480306"/>
                </a:lnTo>
                <a:lnTo>
                  <a:pt x="5803898" y="454032"/>
                </a:lnTo>
                <a:lnTo>
                  <a:pt x="5760448" y="428891"/>
                </a:lnTo>
                <a:lnTo>
                  <a:pt x="5716325" y="404835"/>
                </a:lnTo>
                <a:lnTo>
                  <a:pt x="5671575" y="381818"/>
                </a:lnTo>
                <a:lnTo>
                  <a:pt x="5626242" y="359793"/>
                </a:lnTo>
                <a:lnTo>
                  <a:pt x="5580373" y="338714"/>
                </a:lnTo>
                <a:lnTo>
                  <a:pt x="5534011" y="318535"/>
                </a:lnTo>
                <a:lnTo>
                  <a:pt x="5487204" y="299208"/>
                </a:lnTo>
                <a:lnTo>
                  <a:pt x="5439995" y="280688"/>
                </a:lnTo>
                <a:lnTo>
                  <a:pt x="5392430" y="262927"/>
                </a:lnTo>
                <a:lnTo>
                  <a:pt x="5344554" y="245879"/>
                </a:lnTo>
                <a:lnTo>
                  <a:pt x="5296412" y="229498"/>
                </a:lnTo>
                <a:lnTo>
                  <a:pt x="5248051" y="213737"/>
                </a:lnTo>
                <a:lnTo>
                  <a:pt x="5199514" y="198548"/>
                </a:lnTo>
                <a:lnTo>
                  <a:pt x="5150847" y="183887"/>
                </a:lnTo>
                <a:lnTo>
                  <a:pt x="5102096" y="169706"/>
                </a:lnTo>
                <a:lnTo>
                  <a:pt x="5053306" y="155959"/>
                </a:lnTo>
                <a:lnTo>
                  <a:pt x="5004521" y="142599"/>
                </a:lnTo>
                <a:lnTo>
                  <a:pt x="4955840" y="129622"/>
                </a:lnTo>
                <a:lnTo>
                  <a:pt x="4906974" y="116969"/>
                </a:lnTo>
                <a:lnTo>
                  <a:pt x="4857936" y="104689"/>
                </a:lnTo>
                <a:lnTo>
                  <a:pt x="4808741" y="92833"/>
                </a:lnTo>
                <a:lnTo>
                  <a:pt x="4759400" y="81453"/>
                </a:lnTo>
                <a:lnTo>
                  <a:pt x="4709928" y="70600"/>
                </a:lnTo>
                <a:lnTo>
                  <a:pt x="4660337" y="60324"/>
                </a:lnTo>
                <a:lnTo>
                  <a:pt x="4610641" y="50677"/>
                </a:lnTo>
                <a:lnTo>
                  <a:pt x="4560853" y="41710"/>
                </a:lnTo>
                <a:lnTo>
                  <a:pt x="4510987" y="33473"/>
                </a:lnTo>
                <a:lnTo>
                  <a:pt x="4461055" y="26017"/>
                </a:lnTo>
                <a:lnTo>
                  <a:pt x="4411071" y="19395"/>
                </a:lnTo>
                <a:lnTo>
                  <a:pt x="4361049" y="13656"/>
                </a:lnTo>
                <a:lnTo>
                  <a:pt x="4311001" y="8851"/>
                </a:lnTo>
                <a:lnTo>
                  <a:pt x="4260940" y="5032"/>
                </a:lnTo>
                <a:lnTo>
                  <a:pt x="4210881" y="2250"/>
                </a:lnTo>
                <a:lnTo>
                  <a:pt x="4160836" y="555"/>
                </a:lnTo>
                <a:lnTo>
                  <a:pt x="4110818" y="0"/>
                </a:lnTo>
                <a:lnTo>
                  <a:pt x="4060842" y="633"/>
                </a:lnTo>
                <a:lnTo>
                  <a:pt x="4010919" y="2508"/>
                </a:lnTo>
                <a:lnTo>
                  <a:pt x="3961064" y="5674"/>
                </a:lnTo>
                <a:lnTo>
                  <a:pt x="3911289" y="10182"/>
                </a:lnTo>
                <a:lnTo>
                  <a:pt x="3861609" y="16085"/>
                </a:lnTo>
                <a:lnTo>
                  <a:pt x="3812035" y="23432"/>
                </a:lnTo>
                <a:lnTo>
                  <a:pt x="3762582" y="32275"/>
                </a:lnTo>
                <a:lnTo>
                  <a:pt x="3713347" y="42605"/>
                </a:lnTo>
                <a:lnTo>
                  <a:pt x="3664619" y="54331"/>
                </a:lnTo>
                <a:lnTo>
                  <a:pt x="3616375" y="67388"/>
                </a:lnTo>
                <a:lnTo>
                  <a:pt x="3568591" y="81713"/>
                </a:lnTo>
                <a:lnTo>
                  <a:pt x="3521244" y="97242"/>
                </a:lnTo>
                <a:lnTo>
                  <a:pt x="3474310" y="113910"/>
                </a:lnTo>
                <a:lnTo>
                  <a:pt x="2365300" y="714606"/>
                </a:lnTo>
                <a:lnTo>
                  <a:pt x="2320725" y="738531"/>
                </a:lnTo>
                <a:lnTo>
                  <a:pt x="2275919" y="761874"/>
                </a:lnTo>
                <a:lnTo>
                  <a:pt x="2230858" y="784572"/>
                </a:lnTo>
                <a:lnTo>
                  <a:pt x="2192077" y="803235"/>
                </a:lnTo>
                <a:lnTo>
                  <a:pt x="2152267" y="821416"/>
                </a:lnTo>
                <a:lnTo>
                  <a:pt x="2111488" y="839153"/>
                </a:lnTo>
                <a:lnTo>
                  <a:pt x="2069795" y="856483"/>
                </a:lnTo>
                <a:lnTo>
                  <a:pt x="2027245" y="873446"/>
                </a:lnTo>
                <a:lnTo>
                  <a:pt x="1983897" y="890078"/>
                </a:lnTo>
                <a:lnTo>
                  <a:pt x="1939807" y="906419"/>
                </a:lnTo>
                <a:lnTo>
                  <a:pt x="1849631" y="938379"/>
                </a:lnTo>
                <a:lnTo>
                  <a:pt x="1276693" y="1125949"/>
                </a:lnTo>
                <a:lnTo>
                  <a:pt x="1180161" y="1159363"/>
                </a:lnTo>
                <a:lnTo>
                  <a:pt x="1084551" y="1194207"/>
                </a:lnTo>
                <a:lnTo>
                  <a:pt x="1037235" y="1212260"/>
                </a:lnTo>
                <a:lnTo>
                  <a:pt x="990321" y="1230786"/>
                </a:lnTo>
                <a:lnTo>
                  <a:pt x="943867" y="1249821"/>
                </a:lnTo>
                <a:lnTo>
                  <a:pt x="897929" y="1269405"/>
                </a:lnTo>
                <a:lnTo>
                  <a:pt x="852566" y="1289575"/>
                </a:lnTo>
                <a:lnTo>
                  <a:pt x="807833" y="1310370"/>
                </a:lnTo>
                <a:lnTo>
                  <a:pt x="763788" y="1331828"/>
                </a:lnTo>
                <a:lnTo>
                  <a:pt x="720489" y="1353986"/>
                </a:lnTo>
                <a:lnTo>
                  <a:pt x="677992" y="1376884"/>
                </a:lnTo>
                <a:close/>
              </a:path>
              <a:path extrusionOk="0" h="2489200" w="5989955">
                <a:moveTo>
                  <a:pt x="3066530" y="304710"/>
                </a:moveTo>
                <a:lnTo>
                  <a:pt x="3022409" y="329272"/>
                </a:lnTo>
                <a:lnTo>
                  <a:pt x="2934596" y="379647"/>
                </a:lnTo>
                <a:lnTo>
                  <a:pt x="2585544" y="588485"/>
                </a:lnTo>
                <a:lnTo>
                  <a:pt x="2453852" y="665266"/>
                </a:lnTo>
                <a:lnTo>
                  <a:pt x="2365300" y="714606"/>
                </a:lnTo>
                <a:lnTo>
                  <a:pt x="3446981" y="124329"/>
                </a:lnTo>
                <a:lnTo>
                  <a:pt x="3427764" y="131656"/>
                </a:lnTo>
                <a:lnTo>
                  <a:pt x="3381583" y="150413"/>
                </a:lnTo>
                <a:lnTo>
                  <a:pt x="3335743" y="170119"/>
                </a:lnTo>
                <a:lnTo>
                  <a:pt x="3290220" y="190711"/>
                </a:lnTo>
                <a:lnTo>
                  <a:pt x="3244990" y="212123"/>
                </a:lnTo>
                <a:lnTo>
                  <a:pt x="3200030" y="234293"/>
                </a:lnTo>
                <a:lnTo>
                  <a:pt x="3155316" y="257157"/>
                </a:lnTo>
                <a:lnTo>
                  <a:pt x="3110824" y="280650"/>
                </a:lnTo>
                <a:lnTo>
                  <a:pt x="3066530" y="304710"/>
                </a:lnTo>
                <a:close/>
              </a:path>
            </a:pathLst>
          </a:custGeom>
          <a:solidFill>
            <a:srgbClr val="A88F8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35" name="Google Shape;1135;p35"/>
          <p:cNvPicPr preferRelativeResize="0"/>
          <p:nvPr/>
        </p:nvPicPr>
        <p:blipFill rotWithShape="1">
          <a:blip r:embed="rId6">
            <a:alphaModFix/>
          </a:blip>
          <a:srcRect b="0" l="0" r="0" t="0"/>
          <a:stretch/>
        </p:blipFill>
        <p:spPr>
          <a:xfrm>
            <a:off x="5750052" y="3145535"/>
            <a:ext cx="8077581" cy="2266442"/>
          </a:xfrm>
          <a:prstGeom prst="rect">
            <a:avLst/>
          </a:prstGeom>
          <a:noFill/>
          <a:ln>
            <a:noFill/>
          </a:ln>
        </p:spPr>
      </p:pic>
      <p:grpSp>
        <p:nvGrpSpPr>
          <p:cNvPr id="1136" name="Google Shape;1136;p35"/>
          <p:cNvGrpSpPr/>
          <p:nvPr/>
        </p:nvGrpSpPr>
        <p:grpSpPr>
          <a:xfrm>
            <a:off x="13621131" y="6499225"/>
            <a:ext cx="4666869" cy="3787771"/>
            <a:chOff x="13621131" y="6499225"/>
            <a:chExt cx="4666869" cy="3787771"/>
          </a:xfrm>
        </p:grpSpPr>
        <p:pic>
          <p:nvPicPr>
            <p:cNvPr id="1137" name="Google Shape;1137;p35"/>
            <p:cNvPicPr preferRelativeResize="0"/>
            <p:nvPr/>
          </p:nvPicPr>
          <p:blipFill rotWithShape="1">
            <a:blip r:embed="rId7">
              <a:alphaModFix/>
            </a:blip>
            <a:srcRect b="0" l="0" r="0" t="0"/>
            <a:stretch/>
          </p:blipFill>
          <p:spPr>
            <a:xfrm>
              <a:off x="13621131" y="6499225"/>
              <a:ext cx="4666869" cy="3787771"/>
            </a:xfrm>
            <a:prstGeom prst="rect">
              <a:avLst/>
            </a:prstGeom>
            <a:noFill/>
            <a:ln>
              <a:noFill/>
            </a:ln>
          </p:spPr>
        </p:pic>
        <p:sp>
          <p:nvSpPr>
            <p:cNvPr id="1138" name="Google Shape;1138;p35"/>
            <p:cNvSpPr/>
            <p:nvPr/>
          </p:nvSpPr>
          <p:spPr>
            <a:xfrm>
              <a:off x="15741539" y="8029635"/>
              <a:ext cx="1499235" cy="1845945"/>
            </a:xfrm>
            <a:custGeom>
              <a:rect b="b" l="l" r="r" t="t"/>
              <a:pathLst>
                <a:path extrusionOk="0" h="1845945" w="1499234">
                  <a:moveTo>
                    <a:pt x="121145" y="845169"/>
                  </a:moveTo>
                  <a:lnTo>
                    <a:pt x="76262" y="852245"/>
                  </a:lnTo>
                  <a:lnTo>
                    <a:pt x="40791" y="869806"/>
                  </a:lnTo>
                  <a:lnTo>
                    <a:pt x="1744" y="930486"/>
                  </a:lnTo>
                  <a:lnTo>
                    <a:pt x="0" y="970654"/>
                  </a:lnTo>
                  <a:lnTo>
                    <a:pt x="11328" y="1015406"/>
                  </a:lnTo>
                  <a:lnTo>
                    <a:pt x="31456" y="1058387"/>
                  </a:lnTo>
                  <a:lnTo>
                    <a:pt x="56395" y="1097630"/>
                  </a:lnTo>
                  <a:lnTo>
                    <a:pt x="85595" y="1133528"/>
                  </a:lnTo>
                  <a:lnTo>
                    <a:pt x="118503" y="1166471"/>
                  </a:lnTo>
                  <a:lnTo>
                    <a:pt x="154569" y="1196850"/>
                  </a:lnTo>
                  <a:lnTo>
                    <a:pt x="196439" y="1228336"/>
                  </a:lnTo>
                  <a:lnTo>
                    <a:pt x="239243" y="1258319"/>
                  </a:lnTo>
                  <a:lnTo>
                    <a:pt x="282837" y="1287027"/>
                  </a:lnTo>
                  <a:lnTo>
                    <a:pt x="327081" y="1314688"/>
                  </a:lnTo>
                  <a:lnTo>
                    <a:pt x="371832" y="1341531"/>
                  </a:lnTo>
                  <a:lnTo>
                    <a:pt x="416948" y="1367783"/>
                  </a:lnTo>
                  <a:lnTo>
                    <a:pt x="553068" y="1445280"/>
                  </a:lnTo>
                  <a:lnTo>
                    <a:pt x="586452" y="1464629"/>
                  </a:lnTo>
                  <a:lnTo>
                    <a:pt x="633631" y="1410964"/>
                  </a:lnTo>
                  <a:lnTo>
                    <a:pt x="548330" y="1361018"/>
                  </a:lnTo>
                  <a:lnTo>
                    <a:pt x="504113" y="1335732"/>
                  </a:lnTo>
                  <a:lnTo>
                    <a:pt x="459384" y="1311354"/>
                  </a:lnTo>
                  <a:lnTo>
                    <a:pt x="412432" y="1285236"/>
                  </a:lnTo>
                  <a:lnTo>
                    <a:pt x="366562" y="1257415"/>
                  </a:lnTo>
                  <a:lnTo>
                    <a:pt x="321507" y="1228327"/>
                  </a:lnTo>
                  <a:lnTo>
                    <a:pt x="276998" y="1198409"/>
                  </a:lnTo>
                  <a:lnTo>
                    <a:pt x="232768" y="1168095"/>
                  </a:lnTo>
                  <a:lnTo>
                    <a:pt x="194473" y="1139899"/>
                  </a:lnTo>
                  <a:lnTo>
                    <a:pt x="158935" y="1108976"/>
                  </a:lnTo>
                  <a:lnTo>
                    <a:pt x="127123" y="1074602"/>
                  </a:lnTo>
                  <a:lnTo>
                    <a:pt x="100005" y="1036052"/>
                  </a:lnTo>
                  <a:lnTo>
                    <a:pt x="78551" y="992598"/>
                  </a:lnTo>
                  <a:lnTo>
                    <a:pt x="69981" y="957728"/>
                  </a:lnTo>
                  <a:lnTo>
                    <a:pt x="76026" y="933312"/>
                  </a:lnTo>
                  <a:lnTo>
                    <a:pt x="96696" y="919569"/>
                  </a:lnTo>
                  <a:lnTo>
                    <a:pt x="316289" y="886166"/>
                  </a:lnTo>
                  <a:lnTo>
                    <a:pt x="304609" y="881501"/>
                  </a:lnTo>
                  <a:lnTo>
                    <a:pt x="254784" y="865856"/>
                  </a:lnTo>
                  <a:lnTo>
                    <a:pt x="203108" y="854265"/>
                  </a:lnTo>
                  <a:lnTo>
                    <a:pt x="162237" y="847590"/>
                  </a:lnTo>
                  <a:lnTo>
                    <a:pt x="141724" y="845573"/>
                  </a:lnTo>
                  <a:lnTo>
                    <a:pt x="121145" y="845169"/>
                  </a:lnTo>
                  <a:close/>
                </a:path>
                <a:path extrusionOk="0" h="1845945" w="1499234">
                  <a:moveTo>
                    <a:pt x="316289" y="886166"/>
                  </a:moveTo>
                  <a:lnTo>
                    <a:pt x="96696" y="919569"/>
                  </a:lnTo>
                  <a:lnTo>
                    <a:pt x="132001" y="916717"/>
                  </a:lnTo>
                  <a:lnTo>
                    <a:pt x="180811" y="921979"/>
                  </a:lnTo>
                  <a:lnTo>
                    <a:pt x="228254" y="931500"/>
                  </a:lnTo>
                  <a:lnTo>
                    <a:pt x="274417" y="944984"/>
                  </a:lnTo>
                  <a:lnTo>
                    <a:pt x="319386" y="962134"/>
                  </a:lnTo>
                  <a:lnTo>
                    <a:pt x="363247" y="982655"/>
                  </a:lnTo>
                  <a:lnTo>
                    <a:pt x="406086" y="1006251"/>
                  </a:lnTo>
                  <a:lnTo>
                    <a:pt x="449552" y="1033005"/>
                  </a:lnTo>
                  <a:lnTo>
                    <a:pt x="491938" y="1061045"/>
                  </a:lnTo>
                  <a:lnTo>
                    <a:pt x="533304" y="1090300"/>
                  </a:lnTo>
                  <a:lnTo>
                    <a:pt x="573708" y="1120699"/>
                  </a:lnTo>
                  <a:lnTo>
                    <a:pt x="613210" y="1152171"/>
                  </a:lnTo>
                  <a:lnTo>
                    <a:pt x="651871" y="1184645"/>
                  </a:lnTo>
                  <a:lnTo>
                    <a:pt x="689748" y="1218051"/>
                  </a:lnTo>
                  <a:lnTo>
                    <a:pt x="726903" y="1252317"/>
                  </a:lnTo>
                  <a:lnTo>
                    <a:pt x="751951" y="1276380"/>
                  </a:lnTo>
                  <a:lnTo>
                    <a:pt x="829593" y="1188065"/>
                  </a:lnTo>
                  <a:lnTo>
                    <a:pt x="811994" y="1151296"/>
                  </a:lnTo>
                  <a:lnTo>
                    <a:pt x="735325" y="1162959"/>
                  </a:lnTo>
                  <a:lnTo>
                    <a:pt x="696567" y="1128772"/>
                  </a:lnTo>
                  <a:lnTo>
                    <a:pt x="656871" y="1096003"/>
                  </a:lnTo>
                  <a:lnTo>
                    <a:pt x="616327" y="1064484"/>
                  </a:lnTo>
                  <a:lnTo>
                    <a:pt x="575024" y="1034045"/>
                  </a:lnTo>
                  <a:lnTo>
                    <a:pt x="533053" y="1004518"/>
                  </a:lnTo>
                  <a:lnTo>
                    <a:pt x="489447" y="975469"/>
                  </a:lnTo>
                  <a:lnTo>
                    <a:pt x="445001" y="948185"/>
                  </a:lnTo>
                  <a:lnTo>
                    <a:pt x="399515" y="923123"/>
                  </a:lnTo>
                  <a:lnTo>
                    <a:pt x="352785" y="900743"/>
                  </a:lnTo>
                  <a:lnTo>
                    <a:pt x="316289" y="886166"/>
                  </a:lnTo>
                  <a:close/>
                </a:path>
                <a:path extrusionOk="0" h="1845945" w="1499234">
                  <a:moveTo>
                    <a:pt x="656714" y="265507"/>
                  </a:moveTo>
                  <a:lnTo>
                    <a:pt x="608075" y="314556"/>
                  </a:lnTo>
                  <a:lnTo>
                    <a:pt x="596065" y="358429"/>
                  </a:lnTo>
                  <a:lnTo>
                    <a:pt x="589992" y="414594"/>
                  </a:lnTo>
                  <a:lnTo>
                    <a:pt x="589596" y="470750"/>
                  </a:lnTo>
                  <a:lnTo>
                    <a:pt x="592793" y="526862"/>
                  </a:lnTo>
                  <a:lnTo>
                    <a:pt x="597584" y="583807"/>
                  </a:lnTo>
                  <a:lnTo>
                    <a:pt x="601810" y="629968"/>
                  </a:lnTo>
                  <a:lnTo>
                    <a:pt x="606970" y="676970"/>
                  </a:lnTo>
                  <a:lnTo>
                    <a:pt x="613418" y="723832"/>
                  </a:lnTo>
                  <a:lnTo>
                    <a:pt x="621589" y="770484"/>
                  </a:lnTo>
                  <a:lnTo>
                    <a:pt x="631918" y="816859"/>
                  </a:lnTo>
                  <a:lnTo>
                    <a:pt x="643686" y="863782"/>
                  </a:lnTo>
                  <a:lnTo>
                    <a:pt x="655829" y="910957"/>
                  </a:lnTo>
                  <a:lnTo>
                    <a:pt x="668861" y="959505"/>
                  </a:lnTo>
                  <a:lnTo>
                    <a:pt x="681401" y="1003943"/>
                  </a:lnTo>
                  <a:lnTo>
                    <a:pt x="693799" y="1043879"/>
                  </a:lnTo>
                  <a:lnTo>
                    <a:pt x="707207" y="1083509"/>
                  </a:lnTo>
                  <a:lnTo>
                    <a:pt x="721192" y="1123110"/>
                  </a:lnTo>
                  <a:lnTo>
                    <a:pt x="735325" y="1162959"/>
                  </a:lnTo>
                  <a:lnTo>
                    <a:pt x="811994" y="1151296"/>
                  </a:lnTo>
                  <a:lnTo>
                    <a:pt x="809950" y="1147027"/>
                  </a:lnTo>
                  <a:lnTo>
                    <a:pt x="789749" y="1100215"/>
                  </a:lnTo>
                  <a:lnTo>
                    <a:pt x="771281" y="1052582"/>
                  </a:lnTo>
                  <a:lnTo>
                    <a:pt x="754475" y="1004151"/>
                  </a:lnTo>
                  <a:lnTo>
                    <a:pt x="739262" y="954943"/>
                  </a:lnTo>
                  <a:lnTo>
                    <a:pt x="725573" y="904983"/>
                  </a:lnTo>
                  <a:lnTo>
                    <a:pt x="713767" y="859352"/>
                  </a:lnTo>
                  <a:lnTo>
                    <a:pt x="702387" y="813633"/>
                  </a:lnTo>
                  <a:lnTo>
                    <a:pt x="692518" y="768569"/>
                  </a:lnTo>
                  <a:lnTo>
                    <a:pt x="685349" y="726439"/>
                  </a:lnTo>
                  <a:lnTo>
                    <a:pt x="677728" y="673018"/>
                  </a:lnTo>
                  <a:lnTo>
                    <a:pt x="671263" y="624210"/>
                  </a:lnTo>
                  <a:lnTo>
                    <a:pt x="665723" y="575291"/>
                  </a:lnTo>
                  <a:lnTo>
                    <a:pt x="661676" y="526254"/>
                  </a:lnTo>
                  <a:lnTo>
                    <a:pt x="659691" y="477092"/>
                  </a:lnTo>
                  <a:lnTo>
                    <a:pt x="660335" y="427798"/>
                  </a:lnTo>
                  <a:lnTo>
                    <a:pt x="664184" y="378253"/>
                  </a:lnTo>
                  <a:lnTo>
                    <a:pt x="665002" y="366853"/>
                  </a:lnTo>
                  <a:lnTo>
                    <a:pt x="666513" y="355104"/>
                  </a:lnTo>
                  <a:lnTo>
                    <a:pt x="670994" y="345229"/>
                  </a:lnTo>
                  <a:lnTo>
                    <a:pt x="680728" y="339338"/>
                  </a:lnTo>
                  <a:lnTo>
                    <a:pt x="773767" y="325186"/>
                  </a:lnTo>
                  <a:lnTo>
                    <a:pt x="766270" y="316396"/>
                  </a:lnTo>
                  <a:lnTo>
                    <a:pt x="724135" y="280335"/>
                  </a:lnTo>
                  <a:lnTo>
                    <a:pt x="689526" y="264509"/>
                  </a:lnTo>
                  <a:lnTo>
                    <a:pt x="656714" y="265507"/>
                  </a:lnTo>
                  <a:close/>
                </a:path>
                <a:path extrusionOk="0" h="1845945" w="1499234">
                  <a:moveTo>
                    <a:pt x="773767" y="325186"/>
                  </a:moveTo>
                  <a:lnTo>
                    <a:pt x="680728" y="339338"/>
                  </a:lnTo>
                  <a:lnTo>
                    <a:pt x="690746" y="340225"/>
                  </a:lnTo>
                  <a:lnTo>
                    <a:pt x="699173" y="346262"/>
                  </a:lnTo>
                  <a:lnTo>
                    <a:pt x="706593" y="354858"/>
                  </a:lnTo>
                  <a:lnTo>
                    <a:pt x="713587" y="363421"/>
                  </a:lnTo>
                  <a:lnTo>
                    <a:pt x="744123" y="400162"/>
                  </a:lnTo>
                  <a:lnTo>
                    <a:pt x="771663" y="438652"/>
                  </a:lnTo>
                  <a:lnTo>
                    <a:pt x="796573" y="478662"/>
                  </a:lnTo>
                  <a:lnTo>
                    <a:pt x="819222" y="519960"/>
                  </a:lnTo>
                  <a:lnTo>
                    <a:pt x="839976" y="562316"/>
                  </a:lnTo>
                  <a:lnTo>
                    <a:pt x="859205" y="605499"/>
                  </a:lnTo>
                  <a:lnTo>
                    <a:pt x="877276" y="649279"/>
                  </a:lnTo>
                  <a:lnTo>
                    <a:pt x="894756" y="694586"/>
                  </a:lnTo>
                  <a:lnTo>
                    <a:pt x="911006" y="740243"/>
                  </a:lnTo>
                  <a:lnTo>
                    <a:pt x="926012" y="786252"/>
                  </a:lnTo>
                  <a:lnTo>
                    <a:pt x="939760" y="832612"/>
                  </a:lnTo>
                  <a:lnTo>
                    <a:pt x="952235" y="879324"/>
                  </a:lnTo>
                  <a:lnTo>
                    <a:pt x="963424" y="926388"/>
                  </a:lnTo>
                  <a:lnTo>
                    <a:pt x="973312" y="973805"/>
                  </a:lnTo>
                  <a:lnTo>
                    <a:pt x="980881" y="1015981"/>
                  </a:lnTo>
                  <a:lnTo>
                    <a:pt x="1086363" y="895998"/>
                  </a:lnTo>
                  <a:lnTo>
                    <a:pt x="1031684" y="904315"/>
                  </a:lnTo>
                  <a:lnTo>
                    <a:pt x="1032010" y="903793"/>
                  </a:lnTo>
                  <a:lnTo>
                    <a:pt x="1032207" y="903313"/>
                  </a:lnTo>
                  <a:lnTo>
                    <a:pt x="1032488" y="902798"/>
                  </a:lnTo>
                  <a:lnTo>
                    <a:pt x="1032621" y="902777"/>
                  </a:lnTo>
                  <a:lnTo>
                    <a:pt x="1034582" y="901759"/>
                  </a:lnTo>
                  <a:lnTo>
                    <a:pt x="1088511" y="893556"/>
                  </a:lnTo>
                  <a:lnTo>
                    <a:pt x="1106301" y="873319"/>
                  </a:lnTo>
                  <a:lnTo>
                    <a:pt x="1106638" y="867794"/>
                  </a:lnTo>
                  <a:lnTo>
                    <a:pt x="1034924" y="878703"/>
                  </a:lnTo>
                  <a:lnTo>
                    <a:pt x="1031148" y="877409"/>
                  </a:lnTo>
                  <a:lnTo>
                    <a:pt x="1023508" y="874835"/>
                  </a:lnTo>
                  <a:lnTo>
                    <a:pt x="1020725" y="865999"/>
                  </a:lnTo>
                  <a:lnTo>
                    <a:pt x="1017885" y="857185"/>
                  </a:lnTo>
                  <a:lnTo>
                    <a:pt x="1015159" y="848332"/>
                  </a:lnTo>
                  <a:lnTo>
                    <a:pt x="1012716" y="839404"/>
                  </a:lnTo>
                  <a:lnTo>
                    <a:pt x="999215" y="788635"/>
                  </a:lnTo>
                  <a:lnTo>
                    <a:pt x="984171" y="738462"/>
                  </a:lnTo>
                  <a:lnTo>
                    <a:pt x="967560" y="688899"/>
                  </a:lnTo>
                  <a:lnTo>
                    <a:pt x="949353" y="639961"/>
                  </a:lnTo>
                  <a:lnTo>
                    <a:pt x="929524" y="591664"/>
                  </a:lnTo>
                  <a:lnTo>
                    <a:pt x="908048" y="544021"/>
                  </a:lnTo>
                  <a:lnTo>
                    <a:pt x="884897" y="497049"/>
                  </a:lnTo>
                  <a:lnTo>
                    <a:pt x="859935" y="450572"/>
                  </a:lnTo>
                  <a:lnTo>
                    <a:pt x="832286" y="403246"/>
                  </a:lnTo>
                  <a:lnTo>
                    <a:pt x="801674" y="357912"/>
                  </a:lnTo>
                  <a:lnTo>
                    <a:pt x="773767" y="325186"/>
                  </a:lnTo>
                  <a:close/>
                </a:path>
                <a:path extrusionOk="0" h="1845945" w="1499234">
                  <a:moveTo>
                    <a:pt x="1088511" y="893556"/>
                  </a:moveTo>
                  <a:lnTo>
                    <a:pt x="1034582" y="901759"/>
                  </a:lnTo>
                  <a:lnTo>
                    <a:pt x="1033103" y="903875"/>
                  </a:lnTo>
                  <a:lnTo>
                    <a:pt x="1031684" y="904315"/>
                  </a:lnTo>
                  <a:lnTo>
                    <a:pt x="1086363" y="895998"/>
                  </a:lnTo>
                  <a:lnTo>
                    <a:pt x="1088511" y="893556"/>
                  </a:lnTo>
                  <a:close/>
                </a:path>
                <a:path extrusionOk="0" h="1845945" w="1499234">
                  <a:moveTo>
                    <a:pt x="1331575" y="3183"/>
                  </a:moveTo>
                  <a:lnTo>
                    <a:pt x="1299379" y="26919"/>
                  </a:lnTo>
                  <a:lnTo>
                    <a:pt x="1251749" y="102107"/>
                  </a:lnTo>
                  <a:lnTo>
                    <a:pt x="1226844" y="148631"/>
                  </a:lnTo>
                  <a:lnTo>
                    <a:pt x="1203084" y="195607"/>
                  </a:lnTo>
                  <a:lnTo>
                    <a:pt x="1180575" y="243077"/>
                  </a:lnTo>
                  <a:lnTo>
                    <a:pt x="1159423" y="291082"/>
                  </a:lnTo>
                  <a:lnTo>
                    <a:pt x="1139734" y="339664"/>
                  </a:lnTo>
                  <a:lnTo>
                    <a:pt x="1121612" y="388866"/>
                  </a:lnTo>
                  <a:lnTo>
                    <a:pt x="1105165" y="438728"/>
                  </a:lnTo>
                  <a:lnTo>
                    <a:pt x="1090497" y="489294"/>
                  </a:lnTo>
                  <a:lnTo>
                    <a:pt x="1077713" y="540604"/>
                  </a:lnTo>
                  <a:lnTo>
                    <a:pt x="1066921" y="592701"/>
                  </a:lnTo>
                  <a:lnTo>
                    <a:pt x="1058914" y="640086"/>
                  </a:lnTo>
                  <a:lnTo>
                    <a:pt x="1052289" y="687611"/>
                  </a:lnTo>
                  <a:lnTo>
                    <a:pt x="1046811" y="735255"/>
                  </a:lnTo>
                  <a:lnTo>
                    <a:pt x="1042247" y="782999"/>
                  </a:lnTo>
                  <a:lnTo>
                    <a:pt x="1038362" y="830821"/>
                  </a:lnTo>
                  <a:lnTo>
                    <a:pt x="1034924" y="878703"/>
                  </a:lnTo>
                  <a:lnTo>
                    <a:pt x="1106638" y="867794"/>
                  </a:lnTo>
                  <a:lnTo>
                    <a:pt x="1107106" y="860131"/>
                  </a:lnTo>
                  <a:lnTo>
                    <a:pt x="1110908" y="807779"/>
                  </a:lnTo>
                  <a:lnTo>
                    <a:pt x="1115572" y="755509"/>
                  </a:lnTo>
                  <a:lnTo>
                    <a:pt x="1121353" y="703338"/>
                  </a:lnTo>
                  <a:lnTo>
                    <a:pt x="1128508" y="651287"/>
                  </a:lnTo>
                  <a:lnTo>
                    <a:pt x="1137291" y="599374"/>
                  </a:lnTo>
                  <a:lnTo>
                    <a:pt x="1148013" y="548324"/>
                  </a:lnTo>
                  <a:lnTo>
                    <a:pt x="1160890" y="498121"/>
                  </a:lnTo>
                  <a:lnTo>
                    <a:pt x="1175756" y="448700"/>
                  </a:lnTo>
                  <a:lnTo>
                    <a:pt x="1192448" y="399993"/>
                  </a:lnTo>
                  <a:lnTo>
                    <a:pt x="1210799" y="351934"/>
                  </a:lnTo>
                  <a:lnTo>
                    <a:pt x="1230647" y="304457"/>
                  </a:lnTo>
                  <a:lnTo>
                    <a:pt x="1251826" y="257494"/>
                  </a:lnTo>
                  <a:lnTo>
                    <a:pt x="1274171" y="210980"/>
                  </a:lnTo>
                  <a:lnTo>
                    <a:pt x="1297518" y="164848"/>
                  </a:lnTo>
                  <a:lnTo>
                    <a:pt x="1321703" y="119031"/>
                  </a:lnTo>
                  <a:lnTo>
                    <a:pt x="1325710" y="110978"/>
                  </a:lnTo>
                  <a:lnTo>
                    <a:pt x="1330318" y="102729"/>
                  </a:lnTo>
                  <a:lnTo>
                    <a:pt x="1335960" y="96534"/>
                  </a:lnTo>
                  <a:lnTo>
                    <a:pt x="1343070" y="94645"/>
                  </a:lnTo>
                  <a:lnTo>
                    <a:pt x="1419605" y="83003"/>
                  </a:lnTo>
                  <a:lnTo>
                    <a:pt x="1416877" y="76038"/>
                  </a:lnTo>
                  <a:lnTo>
                    <a:pt x="1406285" y="52699"/>
                  </a:lnTo>
                  <a:lnTo>
                    <a:pt x="1393747" y="30304"/>
                  </a:lnTo>
                  <a:lnTo>
                    <a:pt x="1375058" y="8982"/>
                  </a:lnTo>
                  <a:lnTo>
                    <a:pt x="1354102" y="0"/>
                  </a:lnTo>
                  <a:lnTo>
                    <a:pt x="1331575" y="3183"/>
                  </a:lnTo>
                  <a:close/>
                </a:path>
                <a:path extrusionOk="0" h="1845945" w="1499234">
                  <a:moveTo>
                    <a:pt x="1419605" y="83003"/>
                  </a:moveTo>
                  <a:lnTo>
                    <a:pt x="1343070" y="94645"/>
                  </a:lnTo>
                  <a:lnTo>
                    <a:pt x="1350337" y="98471"/>
                  </a:lnTo>
                  <a:lnTo>
                    <a:pt x="1354620" y="106123"/>
                  </a:lnTo>
                  <a:lnTo>
                    <a:pt x="1357398" y="115540"/>
                  </a:lnTo>
                  <a:lnTo>
                    <a:pt x="1360152" y="124661"/>
                  </a:lnTo>
                  <a:lnTo>
                    <a:pt x="1376915" y="171486"/>
                  </a:lnTo>
                  <a:lnTo>
                    <a:pt x="1391370" y="218529"/>
                  </a:lnTo>
                  <a:lnTo>
                    <a:pt x="1403575" y="265783"/>
                  </a:lnTo>
                  <a:lnTo>
                    <a:pt x="1413584" y="313220"/>
                  </a:lnTo>
                  <a:lnTo>
                    <a:pt x="1421465" y="360881"/>
                  </a:lnTo>
                  <a:lnTo>
                    <a:pt x="1427266" y="408707"/>
                  </a:lnTo>
                  <a:lnTo>
                    <a:pt x="1431002" y="456108"/>
                  </a:lnTo>
                  <a:lnTo>
                    <a:pt x="1432762" y="501983"/>
                  </a:lnTo>
                  <a:lnTo>
                    <a:pt x="1499134" y="426487"/>
                  </a:lnTo>
                  <a:lnTo>
                    <a:pt x="1493510" y="367769"/>
                  </a:lnTo>
                  <a:lnTo>
                    <a:pt x="1486372" y="318587"/>
                  </a:lnTo>
                  <a:lnTo>
                    <a:pt x="1477053" y="269610"/>
                  </a:lnTo>
                  <a:lnTo>
                    <a:pt x="1465459" y="220849"/>
                  </a:lnTo>
                  <a:lnTo>
                    <a:pt x="1451500" y="172316"/>
                  </a:lnTo>
                  <a:lnTo>
                    <a:pt x="1435083" y="124023"/>
                  </a:lnTo>
                  <a:lnTo>
                    <a:pt x="1426239" y="99939"/>
                  </a:lnTo>
                  <a:lnTo>
                    <a:pt x="1419605" y="83003"/>
                  </a:lnTo>
                  <a:close/>
                </a:path>
                <a:path extrusionOk="0" h="1845945" w="1499234">
                  <a:moveTo>
                    <a:pt x="428656" y="1575397"/>
                  </a:moveTo>
                  <a:lnTo>
                    <a:pt x="376621" y="1585397"/>
                  </a:lnTo>
                  <a:lnTo>
                    <a:pt x="325089" y="1598189"/>
                  </a:lnTo>
                  <a:lnTo>
                    <a:pt x="274112" y="1614076"/>
                  </a:lnTo>
                  <a:lnTo>
                    <a:pt x="231916" y="1629749"/>
                  </a:lnTo>
                  <a:lnTo>
                    <a:pt x="191596" y="1648785"/>
                  </a:lnTo>
                  <a:lnTo>
                    <a:pt x="154791" y="1673511"/>
                  </a:lnTo>
                  <a:lnTo>
                    <a:pt x="123139" y="1706255"/>
                  </a:lnTo>
                  <a:lnTo>
                    <a:pt x="105315" y="1769903"/>
                  </a:lnTo>
                  <a:lnTo>
                    <a:pt x="120314" y="1796917"/>
                  </a:lnTo>
                  <a:lnTo>
                    <a:pt x="177671" y="1830042"/>
                  </a:lnTo>
                  <a:lnTo>
                    <a:pt x="234376" y="1843063"/>
                  </a:lnTo>
                  <a:lnTo>
                    <a:pt x="251660" y="1845442"/>
                  </a:lnTo>
                  <a:lnTo>
                    <a:pt x="308305" y="1781010"/>
                  </a:lnTo>
                  <a:lnTo>
                    <a:pt x="293861" y="1780193"/>
                  </a:lnTo>
                  <a:lnTo>
                    <a:pt x="245766" y="1773667"/>
                  </a:lnTo>
                  <a:lnTo>
                    <a:pt x="201445" y="1762879"/>
                  </a:lnTo>
                  <a:lnTo>
                    <a:pt x="193874" y="1760519"/>
                  </a:lnTo>
                  <a:lnTo>
                    <a:pt x="182172" y="1760489"/>
                  </a:lnTo>
                  <a:lnTo>
                    <a:pt x="181364" y="1750204"/>
                  </a:lnTo>
                  <a:lnTo>
                    <a:pt x="180520" y="1741104"/>
                  </a:lnTo>
                  <a:lnTo>
                    <a:pt x="190374" y="1736094"/>
                  </a:lnTo>
                  <a:lnTo>
                    <a:pt x="227530" y="1709867"/>
                  </a:lnTo>
                  <a:lnTo>
                    <a:pt x="295152" y="1680328"/>
                  </a:lnTo>
                  <a:lnTo>
                    <a:pt x="382872" y="1656563"/>
                  </a:lnTo>
                  <a:lnTo>
                    <a:pt x="424710" y="1648604"/>
                  </a:lnTo>
                  <a:lnTo>
                    <a:pt x="497083" y="1566283"/>
                  </a:lnTo>
                  <a:lnTo>
                    <a:pt x="481140" y="1567887"/>
                  </a:lnTo>
                  <a:lnTo>
                    <a:pt x="428656" y="1575397"/>
                  </a:lnTo>
                  <a:close/>
                </a:path>
              </a:pathLst>
            </a:custGeom>
            <a:solidFill>
              <a:srgbClr val="23344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1139" name="Google Shape;1139;p35"/>
          <p:cNvPicPr preferRelativeResize="0"/>
          <p:nvPr/>
        </p:nvPicPr>
        <p:blipFill rotWithShape="1">
          <a:blip r:embed="rId8">
            <a:alphaModFix/>
          </a:blip>
          <a:srcRect b="0" l="0" r="0" t="0"/>
          <a:stretch/>
        </p:blipFill>
        <p:spPr>
          <a:xfrm>
            <a:off x="0" y="0"/>
            <a:ext cx="5470525" cy="4358639"/>
          </a:xfrm>
          <a:prstGeom prst="rect">
            <a:avLst/>
          </a:prstGeom>
          <a:noFill/>
          <a:ln>
            <a:noFill/>
          </a:ln>
        </p:spPr>
      </p:pic>
      <p:sp>
        <p:nvSpPr>
          <p:cNvPr id="1140" name="Google Shape;1140;p35"/>
          <p:cNvSpPr/>
          <p:nvPr/>
        </p:nvSpPr>
        <p:spPr>
          <a:xfrm>
            <a:off x="403471" y="6506251"/>
            <a:ext cx="300355" cy="320675"/>
          </a:xfrm>
          <a:custGeom>
            <a:rect b="b" l="l" r="r" t="t"/>
            <a:pathLst>
              <a:path extrusionOk="0" h="320675" w="300355">
                <a:moveTo>
                  <a:pt x="80" y="206893"/>
                </a:moveTo>
                <a:lnTo>
                  <a:pt x="9258" y="270568"/>
                </a:lnTo>
                <a:lnTo>
                  <a:pt x="50007" y="311169"/>
                </a:lnTo>
                <a:lnTo>
                  <a:pt x="110755" y="320415"/>
                </a:lnTo>
                <a:lnTo>
                  <a:pt x="145012" y="310691"/>
                </a:lnTo>
                <a:lnTo>
                  <a:pt x="179930" y="290021"/>
                </a:lnTo>
                <a:lnTo>
                  <a:pt x="214062" y="257372"/>
                </a:lnTo>
                <a:lnTo>
                  <a:pt x="260049" y="200925"/>
                </a:lnTo>
                <a:lnTo>
                  <a:pt x="284826" y="161462"/>
                </a:lnTo>
                <a:lnTo>
                  <a:pt x="297687" y="123799"/>
                </a:lnTo>
                <a:lnTo>
                  <a:pt x="299944" y="89087"/>
                </a:lnTo>
                <a:lnTo>
                  <a:pt x="292910" y="58474"/>
                </a:lnTo>
                <a:lnTo>
                  <a:pt x="277898" y="33109"/>
                </a:lnTo>
                <a:lnTo>
                  <a:pt x="256218" y="14142"/>
                </a:lnTo>
                <a:lnTo>
                  <a:pt x="229185" y="2723"/>
                </a:lnTo>
                <a:lnTo>
                  <a:pt x="198109" y="0"/>
                </a:lnTo>
                <a:lnTo>
                  <a:pt x="164305" y="7122"/>
                </a:lnTo>
                <a:lnTo>
                  <a:pt x="129083" y="25239"/>
                </a:lnTo>
                <a:lnTo>
                  <a:pt x="93757" y="55500"/>
                </a:lnTo>
                <a:lnTo>
                  <a:pt x="60310" y="93737"/>
                </a:lnTo>
                <a:lnTo>
                  <a:pt x="34044" y="128426"/>
                </a:lnTo>
                <a:lnTo>
                  <a:pt x="10946" y="168991"/>
                </a:lnTo>
                <a:lnTo>
                  <a:pt x="80" y="20689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1" name="Google Shape;1141;p35"/>
          <p:cNvSpPr/>
          <p:nvPr/>
        </p:nvSpPr>
        <p:spPr>
          <a:xfrm>
            <a:off x="581638" y="7017841"/>
            <a:ext cx="237490" cy="360045"/>
          </a:xfrm>
          <a:custGeom>
            <a:rect b="b" l="l" r="r" t="t"/>
            <a:pathLst>
              <a:path extrusionOk="0" h="360045" w="237490">
                <a:moveTo>
                  <a:pt x="6140" y="81019"/>
                </a:moveTo>
                <a:lnTo>
                  <a:pt x="0" y="121082"/>
                </a:lnTo>
                <a:lnTo>
                  <a:pt x="3630" y="168153"/>
                </a:lnTo>
                <a:lnTo>
                  <a:pt x="18147" y="239503"/>
                </a:lnTo>
                <a:lnTo>
                  <a:pt x="32981" y="283692"/>
                </a:lnTo>
                <a:lnTo>
                  <a:pt x="53977" y="317552"/>
                </a:lnTo>
                <a:lnTo>
                  <a:pt x="107569" y="355403"/>
                </a:lnTo>
                <a:lnTo>
                  <a:pt x="136721" y="359956"/>
                </a:lnTo>
                <a:lnTo>
                  <a:pt x="165148" y="355302"/>
                </a:lnTo>
                <a:lnTo>
                  <a:pt x="191129" y="341722"/>
                </a:lnTo>
                <a:lnTo>
                  <a:pt x="212941" y="319495"/>
                </a:lnTo>
                <a:lnTo>
                  <a:pt x="228863" y="288903"/>
                </a:lnTo>
                <a:lnTo>
                  <a:pt x="237172" y="250226"/>
                </a:lnTo>
                <a:lnTo>
                  <a:pt x="236148" y="203745"/>
                </a:lnTo>
                <a:lnTo>
                  <a:pt x="227793" y="153656"/>
                </a:lnTo>
                <a:lnTo>
                  <a:pt x="217584" y="111324"/>
                </a:lnTo>
                <a:lnTo>
                  <a:pt x="200828" y="67721"/>
                </a:lnTo>
                <a:lnTo>
                  <a:pt x="178377" y="35244"/>
                </a:lnTo>
                <a:lnTo>
                  <a:pt x="123269" y="1841"/>
                </a:lnTo>
                <a:lnTo>
                  <a:pt x="94047" y="0"/>
                </a:lnTo>
                <a:lnTo>
                  <a:pt x="66005" y="7454"/>
                </a:lnTo>
                <a:lnTo>
                  <a:pt x="40861" y="23747"/>
                </a:lnTo>
                <a:lnTo>
                  <a:pt x="20333" y="48421"/>
                </a:lnTo>
                <a:lnTo>
                  <a:pt x="6140" y="81019"/>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2" name="Google Shape;1142;p35"/>
          <p:cNvSpPr/>
          <p:nvPr/>
        </p:nvSpPr>
        <p:spPr>
          <a:xfrm>
            <a:off x="118862" y="6874857"/>
            <a:ext cx="245745" cy="356870"/>
          </a:xfrm>
          <a:custGeom>
            <a:rect b="b" l="l" r="r" t="t"/>
            <a:pathLst>
              <a:path extrusionOk="0" h="356870" w="245745">
                <a:moveTo>
                  <a:pt x="3482" y="86692"/>
                </a:moveTo>
                <a:lnTo>
                  <a:pt x="0" y="127074"/>
                </a:lnTo>
                <a:lnTo>
                  <a:pt x="6731" y="173810"/>
                </a:lnTo>
                <a:lnTo>
                  <a:pt x="25903" y="244059"/>
                </a:lnTo>
                <a:lnTo>
                  <a:pt x="43625" y="287183"/>
                </a:lnTo>
                <a:lnTo>
                  <a:pt x="66813" y="319592"/>
                </a:lnTo>
                <a:lnTo>
                  <a:pt x="122785" y="353843"/>
                </a:lnTo>
                <a:lnTo>
                  <a:pt x="152171" y="356471"/>
                </a:lnTo>
                <a:lnTo>
                  <a:pt x="180225" y="349958"/>
                </a:lnTo>
                <a:lnTo>
                  <a:pt x="205247" y="334700"/>
                </a:lnTo>
                <a:lnTo>
                  <a:pt x="225540" y="311088"/>
                </a:lnTo>
                <a:lnTo>
                  <a:pt x="239402" y="279517"/>
                </a:lnTo>
                <a:lnTo>
                  <a:pt x="245136" y="240380"/>
                </a:lnTo>
                <a:lnTo>
                  <a:pt x="241042" y="194071"/>
                </a:lnTo>
                <a:lnTo>
                  <a:pt x="229408" y="144601"/>
                </a:lnTo>
                <a:lnTo>
                  <a:pt x="216484" y="103047"/>
                </a:lnTo>
                <a:lnTo>
                  <a:pt x="196884" y="60642"/>
                </a:lnTo>
                <a:lnTo>
                  <a:pt x="172337" y="29712"/>
                </a:lnTo>
                <a:lnTo>
                  <a:pt x="115139" y="0"/>
                </a:lnTo>
                <a:lnTo>
                  <a:pt x="85857" y="79"/>
                </a:lnTo>
                <a:lnTo>
                  <a:pt x="58365" y="9357"/>
                </a:lnTo>
                <a:lnTo>
                  <a:pt x="34349" y="27265"/>
                </a:lnTo>
                <a:lnTo>
                  <a:pt x="15493" y="53233"/>
                </a:lnTo>
                <a:lnTo>
                  <a:pt x="3482" y="8669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3" name="Google Shape;1143;p35"/>
          <p:cNvSpPr/>
          <p:nvPr/>
        </p:nvSpPr>
        <p:spPr>
          <a:xfrm>
            <a:off x="874365" y="6719473"/>
            <a:ext cx="321945" cy="200025"/>
          </a:xfrm>
          <a:custGeom>
            <a:rect b="b" l="l" r="r" t="t"/>
            <a:pathLst>
              <a:path extrusionOk="0" h="200025" w="321944">
                <a:moveTo>
                  <a:pt x="1246" y="86020"/>
                </a:moveTo>
                <a:lnTo>
                  <a:pt x="8687" y="141436"/>
                </a:lnTo>
                <a:lnTo>
                  <a:pt x="54747" y="184893"/>
                </a:lnTo>
                <a:lnTo>
                  <a:pt x="91563" y="196948"/>
                </a:lnTo>
                <a:lnTo>
                  <a:pt x="137199" y="199788"/>
                </a:lnTo>
                <a:lnTo>
                  <a:pt x="201616" y="195220"/>
                </a:lnTo>
                <a:lnTo>
                  <a:pt x="245762" y="186055"/>
                </a:lnTo>
                <a:lnTo>
                  <a:pt x="303645" y="146456"/>
                </a:lnTo>
                <a:lnTo>
                  <a:pt x="321467" y="92179"/>
                </a:lnTo>
                <a:lnTo>
                  <a:pt x="315535" y="64667"/>
                </a:lnTo>
                <a:lnTo>
                  <a:pt x="299805" y="39641"/>
                </a:lnTo>
                <a:lnTo>
                  <a:pt x="274348" y="19153"/>
                </a:lnTo>
                <a:lnTo>
                  <a:pt x="239238" y="5255"/>
                </a:lnTo>
                <a:lnTo>
                  <a:pt x="194545" y="0"/>
                </a:lnTo>
                <a:lnTo>
                  <a:pt x="168297" y="485"/>
                </a:lnTo>
                <a:lnTo>
                  <a:pt x="111139" y="5714"/>
                </a:lnTo>
                <a:lnTo>
                  <a:pt x="67372" y="16787"/>
                </a:lnTo>
                <a:lnTo>
                  <a:pt x="12704" y="59015"/>
                </a:lnTo>
                <a:lnTo>
                  <a:pt x="1246" y="86020"/>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4" name="Google Shape;1144;p35"/>
          <p:cNvSpPr/>
          <p:nvPr/>
        </p:nvSpPr>
        <p:spPr>
          <a:xfrm>
            <a:off x="838676" y="7507671"/>
            <a:ext cx="262890" cy="205740"/>
          </a:xfrm>
          <a:custGeom>
            <a:rect b="b" l="l" r="r" t="t"/>
            <a:pathLst>
              <a:path extrusionOk="0" h="205740" w="262890">
                <a:moveTo>
                  <a:pt x="0" y="124143"/>
                </a:moveTo>
                <a:lnTo>
                  <a:pt x="13258" y="176022"/>
                </a:lnTo>
                <a:lnTo>
                  <a:pt x="62174" y="205057"/>
                </a:lnTo>
                <a:lnTo>
                  <a:pt x="97378" y="205533"/>
                </a:lnTo>
                <a:lnTo>
                  <a:pt x="138346" y="193728"/>
                </a:lnTo>
                <a:lnTo>
                  <a:pt x="173359" y="176944"/>
                </a:lnTo>
                <a:lnTo>
                  <a:pt x="235704" y="133873"/>
                </a:lnTo>
                <a:lnTo>
                  <a:pt x="262494" y="75866"/>
                </a:lnTo>
                <a:lnTo>
                  <a:pt x="258410" y="48704"/>
                </a:lnTo>
                <a:lnTo>
                  <a:pt x="244389" y="25593"/>
                </a:lnTo>
                <a:lnTo>
                  <a:pt x="221716" y="8652"/>
                </a:lnTo>
                <a:lnTo>
                  <a:pt x="191677" y="0"/>
                </a:lnTo>
                <a:lnTo>
                  <a:pt x="155559" y="1754"/>
                </a:lnTo>
                <a:lnTo>
                  <a:pt x="114646" y="16034"/>
                </a:lnTo>
                <a:lnTo>
                  <a:pt x="65347" y="41821"/>
                </a:lnTo>
                <a:lnTo>
                  <a:pt x="30799" y="66942"/>
                </a:lnTo>
                <a:lnTo>
                  <a:pt x="0" y="12414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5" name="Google Shape;1145;p35"/>
          <p:cNvSpPr/>
          <p:nvPr/>
        </p:nvSpPr>
        <p:spPr>
          <a:xfrm>
            <a:off x="33567" y="6403558"/>
            <a:ext cx="266700" cy="198120"/>
          </a:xfrm>
          <a:custGeom>
            <a:rect b="b" l="l" r="r" t="t"/>
            <a:pathLst>
              <a:path extrusionOk="0" h="198120" w="266700">
                <a:moveTo>
                  <a:pt x="400" y="58504"/>
                </a:moveTo>
                <a:lnTo>
                  <a:pt x="10739" y="114342"/>
                </a:lnTo>
                <a:lnTo>
                  <a:pt x="69473" y="164126"/>
                </a:lnTo>
                <a:lnTo>
                  <a:pt x="105213" y="179421"/>
                </a:lnTo>
                <a:lnTo>
                  <a:pt x="178768" y="197963"/>
                </a:lnTo>
                <a:lnTo>
                  <a:pt x="213531" y="193721"/>
                </a:lnTo>
                <a:lnTo>
                  <a:pt x="240188" y="179955"/>
                </a:lnTo>
                <a:lnTo>
                  <a:pt x="257988" y="159027"/>
                </a:lnTo>
                <a:lnTo>
                  <a:pt x="266182" y="133294"/>
                </a:lnTo>
                <a:lnTo>
                  <a:pt x="264020" y="105118"/>
                </a:lnTo>
                <a:lnTo>
                  <a:pt x="225626" y="50872"/>
                </a:lnTo>
                <a:lnTo>
                  <a:pt x="187895" y="29522"/>
                </a:lnTo>
                <a:lnTo>
                  <a:pt x="135936" y="9455"/>
                </a:lnTo>
                <a:lnTo>
                  <a:pt x="94221" y="0"/>
                </a:lnTo>
                <a:lnTo>
                  <a:pt x="58852" y="2406"/>
                </a:lnTo>
                <a:lnTo>
                  <a:pt x="30786" y="14445"/>
                </a:lnTo>
                <a:lnTo>
                  <a:pt x="10982" y="33887"/>
                </a:lnTo>
                <a:lnTo>
                  <a:pt x="400" y="5850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6" name="Google Shape;1146;p35"/>
          <p:cNvSpPr/>
          <p:nvPr/>
        </p:nvSpPr>
        <p:spPr>
          <a:xfrm>
            <a:off x="1252056" y="7555188"/>
            <a:ext cx="266700" cy="198120"/>
          </a:xfrm>
          <a:custGeom>
            <a:rect b="b" l="l" r="r" t="t"/>
            <a:pathLst>
              <a:path extrusionOk="0" h="198120" w="266700">
                <a:moveTo>
                  <a:pt x="405" y="58516"/>
                </a:moveTo>
                <a:lnTo>
                  <a:pt x="10737" y="114357"/>
                </a:lnTo>
                <a:lnTo>
                  <a:pt x="69481" y="164140"/>
                </a:lnTo>
                <a:lnTo>
                  <a:pt x="105222" y="179429"/>
                </a:lnTo>
                <a:lnTo>
                  <a:pt x="178792" y="197971"/>
                </a:lnTo>
                <a:lnTo>
                  <a:pt x="213548" y="193730"/>
                </a:lnTo>
                <a:lnTo>
                  <a:pt x="240200" y="179968"/>
                </a:lnTo>
                <a:lnTo>
                  <a:pt x="257997" y="159043"/>
                </a:lnTo>
                <a:lnTo>
                  <a:pt x="266188" y="133314"/>
                </a:lnTo>
                <a:lnTo>
                  <a:pt x="264025" y="105141"/>
                </a:lnTo>
                <a:lnTo>
                  <a:pt x="225632" y="50895"/>
                </a:lnTo>
                <a:lnTo>
                  <a:pt x="187903" y="29540"/>
                </a:lnTo>
                <a:lnTo>
                  <a:pt x="135964" y="9453"/>
                </a:lnTo>
                <a:lnTo>
                  <a:pt x="94249" y="0"/>
                </a:lnTo>
                <a:lnTo>
                  <a:pt x="58876" y="2409"/>
                </a:lnTo>
                <a:lnTo>
                  <a:pt x="30803" y="14451"/>
                </a:lnTo>
                <a:lnTo>
                  <a:pt x="10993" y="33896"/>
                </a:lnTo>
                <a:lnTo>
                  <a:pt x="405" y="5851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47" name="Google Shape;1147;p35"/>
          <p:cNvPicPr preferRelativeResize="0"/>
          <p:nvPr/>
        </p:nvPicPr>
        <p:blipFill rotWithShape="1">
          <a:blip r:embed="rId9">
            <a:alphaModFix/>
          </a:blip>
          <a:srcRect b="0" l="0" r="0" t="0"/>
          <a:stretch/>
        </p:blipFill>
        <p:spPr>
          <a:xfrm>
            <a:off x="1089085" y="7097135"/>
            <a:ext cx="232587" cy="240648"/>
          </a:xfrm>
          <a:prstGeom prst="rect">
            <a:avLst/>
          </a:prstGeom>
          <a:noFill/>
          <a:ln>
            <a:noFill/>
          </a:ln>
        </p:spPr>
      </p:pic>
      <p:sp>
        <p:nvSpPr>
          <p:cNvPr id="1148" name="Google Shape;1148;p35"/>
          <p:cNvSpPr/>
          <p:nvPr/>
        </p:nvSpPr>
        <p:spPr>
          <a:xfrm>
            <a:off x="15545826" y="-6990"/>
            <a:ext cx="2495550" cy="1307465"/>
          </a:xfrm>
          <a:custGeom>
            <a:rect b="b" l="l" r="r" t="t"/>
            <a:pathLst>
              <a:path extrusionOk="0" h="1307465" w="2495550">
                <a:moveTo>
                  <a:pt x="2491190" y="6987"/>
                </a:moveTo>
                <a:lnTo>
                  <a:pt x="2491608" y="6428"/>
                </a:lnTo>
                <a:lnTo>
                  <a:pt x="2495152" y="6989"/>
                </a:lnTo>
                <a:lnTo>
                  <a:pt x="2491190" y="6987"/>
                </a:lnTo>
                <a:close/>
              </a:path>
              <a:path extrusionOk="0" h="1307465" w="2495550">
                <a:moveTo>
                  <a:pt x="2421241" y="85292"/>
                </a:moveTo>
                <a:lnTo>
                  <a:pt x="2041226" y="25108"/>
                </a:lnTo>
                <a:lnTo>
                  <a:pt x="2094286" y="20653"/>
                </a:lnTo>
                <a:lnTo>
                  <a:pt x="2145763" y="28805"/>
                </a:lnTo>
                <a:lnTo>
                  <a:pt x="2199079" y="24391"/>
                </a:lnTo>
                <a:lnTo>
                  <a:pt x="2248749" y="6541"/>
                </a:lnTo>
                <a:lnTo>
                  <a:pt x="2250930" y="6886"/>
                </a:lnTo>
                <a:lnTo>
                  <a:pt x="2491190" y="6987"/>
                </a:lnTo>
                <a:lnTo>
                  <a:pt x="2465831" y="40920"/>
                </a:lnTo>
                <a:lnTo>
                  <a:pt x="2440288" y="62592"/>
                </a:lnTo>
                <a:lnTo>
                  <a:pt x="2421241" y="85292"/>
                </a:lnTo>
                <a:close/>
              </a:path>
              <a:path extrusionOk="0" h="1307465" w="2495550">
                <a:moveTo>
                  <a:pt x="2336008" y="290384"/>
                </a:moveTo>
                <a:lnTo>
                  <a:pt x="1803234" y="206008"/>
                </a:lnTo>
                <a:lnTo>
                  <a:pt x="1818176" y="195516"/>
                </a:lnTo>
                <a:lnTo>
                  <a:pt x="1843920" y="199593"/>
                </a:lnTo>
                <a:lnTo>
                  <a:pt x="1845907" y="187049"/>
                </a:lnTo>
                <a:lnTo>
                  <a:pt x="1835821" y="185452"/>
                </a:lnTo>
                <a:lnTo>
                  <a:pt x="1827845" y="171330"/>
                </a:lnTo>
                <a:lnTo>
                  <a:pt x="1817734" y="169729"/>
                </a:lnTo>
                <a:lnTo>
                  <a:pt x="1809302" y="155535"/>
                </a:lnTo>
                <a:lnTo>
                  <a:pt x="1769951" y="136445"/>
                </a:lnTo>
                <a:lnTo>
                  <a:pt x="1692982" y="85680"/>
                </a:lnTo>
                <a:lnTo>
                  <a:pt x="1655619" y="54047"/>
                </a:lnTo>
                <a:lnTo>
                  <a:pt x="1627912" y="36800"/>
                </a:lnTo>
                <a:lnTo>
                  <a:pt x="1601671" y="19786"/>
                </a:lnTo>
                <a:lnTo>
                  <a:pt x="1583782" y="4095"/>
                </a:lnTo>
                <a:lnTo>
                  <a:pt x="1963875" y="0"/>
                </a:lnTo>
                <a:lnTo>
                  <a:pt x="1992513" y="4535"/>
                </a:lnTo>
                <a:lnTo>
                  <a:pt x="2041226" y="25108"/>
                </a:lnTo>
                <a:lnTo>
                  <a:pt x="2421241" y="85292"/>
                </a:lnTo>
                <a:lnTo>
                  <a:pt x="2411717" y="96642"/>
                </a:lnTo>
                <a:lnTo>
                  <a:pt x="2384803" y="118096"/>
                </a:lnTo>
                <a:lnTo>
                  <a:pt x="2364777" y="140641"/>
                </a:lnTo>
                <a:lnTo>
                  <a:pt x="2350361" y="164074"/>
                </a:lnTo>
                <a:lnTo>
                  <a:pt x="2339783" y="200974"/>
                </a:lnTo>
                <a:lnTo>
                  <a:pt x="2337226" y="226285"/>
                </a:lnTo>
                <a:lnTo>
                  <a:pt x="2336758" y="251928"/>
                </a:lnTo>
                <a:lnTo>
                  <a:pt x="2336236" y="277562"/>
                </a:lnTo>
                <a:lnTo>
                  <a:pt x="2336008" y="290384"/>
                </a:lnTo>
                <a:close/>
              </a:path>
              <a:path extrusionOk="0" h="1307465" w="2495550">
                <a:moveTo>
                  <a:pt x="1233645" y="51509"/>
                </a:moveTo>
                <a:lnTo>
                  <a:pt x="1048099" y="22124"/>
                </a:lnTo>
                <a:lnTo>
                  <a:pt x="1096483" y="16928"/>
                </a:lnTo>
                <a:lnTo>
                  <a:pt x="1189278" y="31624"/>
                </a:lnTo>
                <a:lnTo>
                  <a:pt x="1233645" y="51509"/>
                </a:lnTo>
                <a:close/>
              </a:path>
              <a:path extrusionOk="0" h="1307465" w="2495550">
                <a:moveTo>
                  <a:pt x="2055913" y="1030380"/>
                </a:moveTo>
                <a:lnTo>
                  <a:pt x="2014535" y="1023827"/>
                </a:lnTo>
                <a:lnTo>
                  <a:pt x="1984846" y="993408"/>
                </a:lnTo>
                <a:lnTo>
                  <a:pt x="1970415" y="952548"/>
                </a:lnTo>
                <a:lnTo>
                  <a:pt x="1971016" y="926927"/>
                </a:lnTo>
                <a:lnTo>
                  <a:pt x="1969971" y="913903"/>
                </a:lnTo>
                <a:lnTo>
                  <a:pt x="1977758" y="837986"/>
                </a:lnTo>
                <a:lnTo>
                  <a:pt x="1985188" y="787730"/>
                </a:lnTo>
                <a:lnTo>
                  <a:pt x="1992808" y="737504"/>
                </a:lnTo>
                <a:lnTo>
                  <a:pt x="2002476" y="674743"/>
                </a:lnTo>
                <a:lnTo>
                  <a:pt x="2020255" y="561835"/>
                </a:lnTo>
                <a:lnTo>
                  <a:pt x="2032472" y="486620"/>
                </a:lnTo>
                <a:lnTo>
                  <a:pt x="1406524" y="387487"/>
                </a:lnTo>
                <a:lnTo>
                  <a:pt x="1392792" y="372454"/>
                </a:lnTo>
                <a:lnTo>
                  <a:pt x="1339429" y="364003"/>
                </a:lnTo>
                <a:lnTo>
                  <a:pt x="1234564" y="334537"/>
                </a:lnTo>
                <a:lnTo>
                  <a:pt x="1131827" y="292550"/>
                </a:lnTo>
                <a:lnTo>
                  <a:pt x="1086115" y="285310"/>
                </a:lnTo>
                <a:lnTo>
                  <a:pt x="955919" y="226116"/>
                </a:lnTo>
                <a:lnTo>
                  <a:pt x="897207" y="203959"/>
                </a:lnTo>
                <a:lnTo>
                  <a:pt x="856119" y="146019"/>
                </a:lnTo>
                <a:lnTo>
                  <a:pt x="844798" y="105651"/>
                </a:lnTo>
                <a:lnTo>
                  <a:pt x="847425" y="80351"/>
                </a:lnTo>
                <a:lnTo>
                  <a:pt x="867869" y="45014"/>
                </a:lnTo>
                <a:lnTo>
                  <a:pt x="900069" y="37255"/>
                </a:lnTo>
                <a:lnTo>
                  <a:pt x="925023" y="28349"/>
                </a:lnTo>
                <a:lnTo>
                  <a:pt x="950821" y="19576"/>
                </a:lnTo>
                <a:lnTo>
                  <a:pt x="977155" y="10888"/>
                </a:lnTo>
                <a:lnTo>
                  <a:pt x="1326156" y="66160"/>
                </a:lnTo>
                <a:lnTo>
                  <a:pt x="1417166" y="106290"/>
                </a:lnTo>
                <a:lnTo>
                  <a:pt x="1464597" y="113802"/>
                </a:lnTo>
                <a:lnTo>
                  <a:pt x="1510036" y="133857"/>
                </a:lnTo>
                <a:lnTo>
                  <a:pt x="1557481" y="141371"/>
                </a:lnTo>
                <a:lnTo>
                  <a:pt x="1648561" y="181512"/>
                </a:lnTo>
                <a:lnTo>
                  <a:pt x="2336008" y="290384"/>
                </a:lnTo>
                <a:lnTo>
                  <a:pt x="2335779" y="303206"/>
                </a:lnTo>
                <a:lnTo>
                  <a:pt x="2335502" y="328879"/>
                </a:lnTo>
                <a:lnTo>
                  <a:pt x="2336907" y="367676"/>
                </a:lnTo>
                <a:lnTo>
                  <a:pt x="2336240" y="419003"/>
                </a:lnTo>
                <a:lnTo>
                  <a:pt x="2335125" y="470260"/>
                </a:lnTo>
                <a:lnTo>
                  <a:pt x="2333199" y="521388"/>
                </a:lnTo>
                <a:lnTo>
                  <a:pt x="2332086" y="559787"/>
                </a:lnTo>
                <a:lnTo>
                  <a:pt x="2327450" y="610486"/>
                </a:lnTo>
                <a:lnTo>
                  <a:pt x="2320914" y="660884"/>
                </a:lnTo>
                <a:lnTo>
                  <a:pt x="2313807" y="698333"/>
                </a:lnTo>
                <a:lnTo>
                  <a:pt x="2301507" y="747818"/>
                </a:lnTo>
                <a:lnTo>
                  <a:pt x="2285780" y="796760"/>
                </a:lnTo>
                <a:lnTo>
                  <a:pt x="2268392" y="832582"/>
                </a:lnTo>
                <a:lnTo>
                  <a:pt x="2245149" y="880334"/>
                </a:lnTo>
                <a:lnTo>
                  <a:pt x="2219804" y="914895"/>
                </a:lnTo>
                <a:lnTo>
                  <a:pt x="2190150" y="948773"/>
                </a:lnTo>
                <a:lnTo>
                  <a:pt x="2155967" y="981934"/>
                </a:lnTo>
                <a:lnTo>
                  <a:pt x="2116136" y="1014201"/>
                </a:lnTo>
                <a:lnTo>
                  <a:pt x="2101434" y="1024731"/>
                </a:lnTo>
                <a:lnTo>
                  <a:pt x="2055913" y="1030380"/>
                </a:lnTo>
                <a:close/>
              </a:path>
              <a:path extrusionOk="0" h="1307465" w="2495550">
                <a:moveTo>
                  <a:pt x="1995827" y="557966"/>
                </a:moveTo>
                <a:lnTo>
                  <a:pt x="1290414" y="446248"/>
                </a:lnTo>
                <a:lnTo>
                  <a:pt x="1345897" y="442177"/>
                </a:lnTo>
                <a:lnTo>
                  <a:pt x="1401961" y="425339"/>
                </a:lnTo>
                <a:lnTo>
                  <a:pt x="1413930" y="427235"/>
                </a:lnTo>
                <a:lnTo>
                  <a:pt x="1427609" y="416543"/>
                </a:lnTo>
                <a:lnTo>
                  <a:pt x="1439174" y="418375"/>
                </a:lnTo>
                <a:lnTo>
                  <a:pt x="1452747" y="407666"/>
                </a:lnTo>
                <a:lnTo>
                  <a:pt x="1451727" y="407504"/>
                </a:lnTo>
                <a:lnTo>
                  <a:pt x="1453147" y="394871"/>
                </a:lnTo>
                <a:lnTo>
                  <a:pt x="2025218" y="485471"/>
                </a:lnTo>
                <a:lnTo>
                  <a:pt x="2019944" y="497494"/>
                </a:lnTo>
                <a:lnTo>
                  <a:pt x="2004897" y="533686"/>
                </a:lnTo>
                <a:lnTo>
                  <a:pt x="1995827" y="557966"/>
                </a:lnTo>
                <a:close/>
              </a:path>
              <a:path extrusionOk="0" h="1307465" w="2495550">
                <a:moveTo>
                  <a:pt x="857986" y="352047"/>
                </a:moveTo>
                <a:lnTo>
                  <a:pt x="647067" y="318644"/>
                </a:lnTo>
                <a:lnTo>
                  <a:pt x="701567" y="314417"/>
                </a:lnTo>
                <a:lnTo>
                  <a:pt x="807057" y="331123"/>
                </a:lnTo>
                <a:lnTo>
                  <a:pt x="857986" y="352047"/>
                </a:lnTo>
                <a:close/>
              </a:path>
              <a:path extrusionOk="0" h="1307465" w="2495550">
                <a:moveTo>
                  <a:pt x="212901" y="1098531"/>
                </a:moveTo>
                <a:lnTo>
                  <a:pt x="109296" y="1082122"/>
                </a:lnTo>
                <a:lnTo>
                  <a:pt x="59756" y="1061418"/>
                </a:lnTo>
                <a:lnTo>
                  <a:pt x="20376" y="1029465"/>
                </a:lnTo>
                <a:lnTo>
                  <a:pt x="0" y="987663"/>
                </a:lnTo>
                <a:lnTo>
                  <a:pt x="601" y="936325"/>
                </a:lnTo>
                <a:lnTo>
                  <a:pt x="22166" y="888307"/>
                </a:lnTo>
                <a:lnTo>
                  <a:pt x="64994" y="843657"/>
                </a:lnTo>
                <a:lnTo>
                  <a:pt x="113792" y="825669"/>
                </a:lnTo>
                <a:lnTo>
                  <a:pt x="161161" y="794596"/>
                </a:lnTo>
                <a:lnTo>
                  <a:pt x="207651" y="776242"/>
                </a:lnTo>
                <a:lnTo>
                  <a:pt x="255166" y="758050"/>
                </a:lnTo>
                <a:lnTo>
                  <a:pt x="301634" y="752551"/>
                </a:lnTo>
                <a:lnTo>
                  <a:pt x="350945" y="734644"/>
                </a:lnTo>
                <a:lnTo>
                  <a:pt x="648173" y="704567"/>
                </a:lnTo>
                <a:lnTo>
                  <a:pt x="697118" y="712319"/>
                </a:lnTo>
                <a:lnTo>
                  <a:pt x="748195" y="707550"/>
                </a:lnTo>
                <a:lnTo>
                  <a:pt x="797355" y="715335"/>
                </a:lnTo>
                <a:lnTo>
                  <a:pt x="848494" y="710576"/>
                </a:lnTo>
                <a:lnTo>
                  <a:pt x="897562" y="718347"/>
                </a:lnTo>
                <a:lnTo>
                  <a:pt x="1014929" y="698360"/>
                </a:lnTo>
                <a:lnTo>
                  <a:pt x="1051944" y="691364"/>
                </a:lnTo>
                <a:lnTo>
                  <a:pt x="1034424" y="675730"/>
                </a:lnTo>
                <a:lnTo>
                  <a:pt x="1016428" y="660022"/>
                </a:lnTo>
                <a:lnTo>
                  <a:pt x="998001" y="644246"/>
                </a:lnTo>
                <a:lnTo>
                  <a:pt x="546341" y="572715"/>
                </a:lnTo>
                <a:lnTo>
                  <a:pt x="499937" y="552508"/>
                </a:lnTo>
                <a:lnTo>
                  <a:pt x="443186" y="517804"/>
                </a:lnTo>
                <a:lnTo>
                  <a:pt x="393628" y="484238"/>
                </a:lnTo>
                <a:lnTo>
                  <a:pt x="375094" y="442728"/>
                </a:lnTo>
                <a:lnTo>
                  <a:pt x="373769" y="403944"/>
                </a:lnTo>
                <a:lnTo>
                  <a:pt x="389503" y="367861"/>
                </a:lnTo>
                <a:lnTo>
                  <a:pt x="448029" y="338555"/>
                </a:lnTo>
                <a:lnTo>
                  <a:pt x="508855" y="322471"/>
                </a:lnTo>
                <a:lnTo>
                  <a:pt x="594750" y="310358"/>
                </a:lnTo>
                <a:lnTo>
                  <a:pt x="951348" y="366833"/>
                </a:lnTo>
                <a:lnTo>
                  <a:pt x="1042678" y="394156"/>
                </a:lnTo>
                <a:lnTo>
                  <a:pt x="1136017" y="408938"/>
                </a:lnTo>
                <a:lnTo>
                  <a:pt x="1180729" y="428877"/>
                </a:lnTo>
                <a:lnTo>
                  <a:pt x="1995827" y="557966"/>
                </a:lnTo>
                <a:lnTo>
                  <a:pt x="1991291" y="570106"/>
                </a:lnTo>
                <a:lnTo>
                  <a:pt x="1979991" y="594033"/>
                </a:lnTo>
                <a:lnTo>
                  <a:pt x="1967374" y="630609"/>
                </a:lnTo>
                <a:lnTo>
                  <a:pt x="1958894" y="654983"/>
                </a:lnTo>
                <a:lnTo>
                  <a:pt x="1744675" y="621057"/>
                </a:lnTo>
                <a:lnTo>
                  <a:pt x="1734787" y="632349"/>
                </a:lnTo>
                <a:lnTo>
                  <a:pt x="1725261" y="643699"/>
                </a:lnTo>
                <a:lnTo>
                  <a:pt x="1718561" y="642638"/>
                </a:lnTo>
                <a:lnTo>
                  <a:pt x="1658468" y="710270"/>
                </a:lnTo>
                <a:lnTo>
                  <a:pt x="1629304" y="744226"/>
                </a:lnTo>
                <a:lnTo>
                  <a:pt x="1601776" y="778441"/>
                </a:lnTo>
                <a:lnTo>
                  <a:pt x="1570491" y="812062"/>
                </a:lnTo>
                <a:lnTo>
                  <a:pt x="1536101" y="858048"/>
                </a:lnTo>
                <a:lnTo>
                  <a:pt x="1513760" y="880227"/>
                </a:lnTo>
                <a:lnTo>
                  <a:pt x="1186042" y="828325"/>
                </a:lnTo>
                <a:lnTo>
                  <a:pt x="1153904" y="848952"/>
                </a:lnTo>
                <a:lnTo>
                  <a:pt x="1093659" y="865128"/>
                </a:lnTo>
                <a:lnTo>
                  <a:pt x="1015047" y="904111"/>
                </a:lnTo>
                <a:lnTo>
                  <a:pt x="967758" y="922338"/>
                </a:lnTo>
                <a:lnTo>
                  <a:pt x="918033" y="953038"/>
                </a:lnTo>
                <a:lnTo>
                  <a:pt x="821176" y="989132"/>
                </a:lnTo>
                <a:lnTo>
                  <a:pt x="774027" y="994523"/>
                </a:lnTo>
                <a:lnTo>
                  <a:pt x="674297" y="1030162"/>
                </a:lnTo>
                <a:lnTo>
                  <a:pt x="625672" y="1035319"/>
                </a:lnTo>
                <a:lnTo>
                  <a:pt x="574552" y="1052940"/>
                </a:lnTo>
                <a:lnTo>
                  <a:pt x="524900" y="1057934"/>
                </a:lnTo>
                <a:lnTo>
                  <a:pt x="472735" y="1075390"/>
                </a:lnTo>
                <a:lnTo>
                  <a:pt x="266586" y="1094174"/>
                </a:lnTo>
                <a:lnTo>
                  <a:pt x="212901" y="1098531"/>
                </a:lnTo>
                <a:close/>
              </a:path>
              <a:path extrusionOk="0" h="1307465" w="2495550">
                <a:moveTo>
                  <a:pt x="1587443" y="1174778"/>
                </a:moveTo>
                <a:lnTo>
                  <a:pt x="1550848" y="1156124"/>
                </a:lnTo>
                <a:lnTo>
                  <a:pt x="1527632" y="1126731"/>
                </a:lnTo>
                <a:lnTo>
                  <a:pt x="1523946" y="1074714"/>
                </a:lnTo>
                <a:lnTo>
                  <a:pt x="1525651" y="1062126"/>
                </a:lnTo>
                <a:lnTo>
                  <a:pt x="1550415" y="988898"/>
                </a:lnTo>
                <a:lnTo>
                  <a:pt x="1564909" y="952619"/>
                </a:lnTo>
                <a:lnTo>
                  <a:pt x="1578459" y="929048"/>
                </a:lnTo>
                <a:lnTo>
                  <a:pt x="1595685" y="893201"/>
                </a:lnTo>
                <a:lnTo>
                  <a:pt x="1618659" y="858265"/>
                </a:lnTo>
                <a:lnTo>
                  <a:pt x="1644459" y="810918"/>
                </a:lnTo>
                <a:lnTo>
                  <a:pt x="1692944" y="741447"/>
                </a:lnTo>
                <a:lnTo>
                  <a:pt x="1718776" y="694105"/>
                </a:lnTo>
                <a:lnTo>
                  <a:pt x="1728449" y="682778"/>
                </a:lnTo>
                <a:lnTo>
                  <a:pt x="1739301" y="658780"/>
                </a:lnTo>
                <a:lnTo>
                  <a:pt x="1749813" y="634729"/>
                </a:lnTo>
                <a:lnTo>
                  <a:pt x="1758466" y="623241"/>
                </a:lnTo>
                <a:lnTo>
                  <a:pt x="1958894" y="654983"/>
                </a:lnTo>
                <a:lnTo>
                  <a:pt x="1950414" y="679357"/>
                </a:lnTo>
                <a:lnTo>
                  <a:pt x="1933819" y="728162"/>
                </a:lnTo>
                <a:lnTo>
                  <a:pt x="1917294" y="776978"/>
                </a:lnTo>
                <a:lnTo>
                  <a:pt x="1900542" y="825758"/>
                </a:lnTo>
                <a:lnTo>
                  <a:pt x="1883267" y="874455"/>
                </a:lnTo>
                <a:lnTo>
                  <a:pt x="1865174" y="923023"/>
                </a:lnTo>
                <a:lnTo>
                  <a:pt x="1845214" y="971295"/>
                </a:lnTo>
                <a:lnTo>
                  <a:pt x="1821069" y="1018904"/>
                </a:lnTo>
                <a:lnTo>
                  <a:pt x="1794297" y="1053239"/>
                </a:lnTo>
                <a:lnTo>
                  <a:pt x="1760496" y="1099319"/>
                </a:lnTo>
                <a:lnTo>
                  <a:pt x="1723207" y="1131988"/>
                </a:lnTo>
                <a:lnTo>
                  <a:pt x="1681772" y="1151142"/>
                </a:lnTo>
                <a:lnTo>
                  <a:pt x="1635236" y="1169489"/>
                </a:lnTo>
                <a:lnTo>
                  <a:pt x="1587443" y="1174778"/>
                </a:lnTo>
                <a:close/>
              </a:path>
              <a:path extrusionOk="0" h="1307465" w="2495550">
                <a:moveTo>
                  <a:pt x="788280" y="623890"/>
                </a:moveTo>
                <a:lnTo>
                  <a:pt x="690374" y="608384"/>
                </a:lnTo>
                <a:lnTo>
                  <a:pt x="643561" y="588112"/>
                </a:lnTo>
                <a:lnTo>
                  <a:pt x="839345" y="619119"/>
                </a:lnTo>
                <a:lnTo>
                  <a:pt x="788280" y="623890"/>
                </a:lnTo>
                <a:close/>
              </a:path>
              <a:path extrusionOk="0" h="1307465" w="2495550">
                <a:moveTo>
                  <a:pt x="881562" y="1307294"/>
                </a:moveTo>
                <a:lnTo>
                  <a:pt x="808626" y="1295743"/>
                </a:lnTo>
                <a:lnTo>
                  <a:pt x="777081" y="1277889"/>
                </a:lnTo>
                <a:lnTo>
                  <a:pt x="755233" y="1261570"/>
                </a:lnTo>
                <a:lnTo>
                  <a:pt x="748734" y="1221966"/>
                </a:lnTo>
                <a:lnTo>
                  <a:pt x="753299" y="1196973"/>
                </a:lnTo>
                <a:lnTo>
                  <a:pt x="767730" y="1160683"/>
                </a:lnTo>
                <a:lnTo>
                  <a:pt x="814547" y="1103806"/>
                </a:lnTo>
                <a:lnTo>
                  <a:pt x="848829" y="1070661"/>
                </a:lnTo>
                <a:lnTo>
                  <a:pt x="886167" y="1037999"/>
                </a:lnTo>
                <a:lnTo>
                  <a:pt x="925904" y="1005718"/>
                </a:lnTo>
                <a:lnTo>
                  <a:pt x="967384" y="973712"/>
                </a:lnTo>
                <a:lnTo>
                  <a:pt x="1006962" y="954264"/>
                </a:lnTo>
                <a:lnTo>
                  <a:pt x="1048858" y="922324"/>
                </a:lnTo>
                <a:lnTo>
                  <a:pt x="1088963" y="902959"/>
                </a:lnTo>
                <a:lnTo>
                  <a:pt x="1173174" y="839146"/>
                </a:lnTo>
                <a:lnTo>
                  <a:pt x="1181959" y="840537"/>
                </a:lnTo>
                <a:lnTo>
                  <a:pt x="1188805" y="828763"/>
                </a:lnTo>
                <a:lnTo>
                  <a:pt x="1513760" y="880227"/>
                </a:lnTo>
                <a:lnTo>
                  <a:pt x="1502589" y="891316"/>
                </a:lnTo>
                <a:lnTo>
                  <a:pt x="1467980" y="924410"/>
                </a:lnTo>
                <a:lnTo>
                  <a:pt x="1430297" y="969875"/>
                </a:lnTo>
                <a:lnTo>
                  <a:pt x="1393525" y="1002626"/>
                </a:lnTo>
                <a:lnTo>
                  <a:pt x="1355688" y="1035208"/>
                </a:lnTo>
                <a:lnTo>
                  <a:pt x="1316795" y="1067624"/>
                </a:lnTo>
                <a:lnTo>
                  <a:pt x="1276859" y="1099874"/>
                </a:lnTo>
                <a:lnTo>
                  <a:pt x="1235890" y="1131960"/>
                </a:lnTo>
                <a:lnTo>
                  <a:pt x="1193898" y="1163885"/>
                </a:lnTo>
                <a:lnTo>
                  <a:pt x="1149055" y="1195358"/>
                </a:lnTo>
                <a:lnTo>
                  <a:pt x="1103067" y="1226649"/>
                </a:lnTo>
                <a:lnTo>
                  <a:pt x="1057170" y="1245097"/>
                </a:lnTo>
                <a:lnTo>
                  <a:pt x="1006642" y="1275670"/>
                </a:lnTo>
                <a:lnTo>
                  <a:pt x="954704" y="1293161"/>
                </a:lnTo>
                <a:lnTo>
                  <a:pt x="881562" y="130729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9" name="Google Shape;1149;p35"/>
          <p:cNvSpPr/>
          <p:nvPr/>
        </p:nvSpPr>
        <p:spPr>
          <a:xfrm>
            <a:off x="116919" y="567497"/>
            <a:ext cx="283210" cy="335280"/>
          </a:xfrm>
          <a:custGeom>
            <a:rect b="b" l="l" r="r" t="t"/>
            <a:pathLst>
              <a:path extrusionOk="0" h="335280" w="283210">
                <a:moveTo>
                  <a:pt x="139327" y="324343"/>
                </a:moveTo>
                <a:lnTo>
                  <a:pt x="171837" y="334978"/>
                </a:lnTo>
                <a:lnTo>
                  <a:pt x="202727" y="335268"/>
                </a:lnTo>
                <a:lnTo>
                  <a:pt x="230566" y="326271"/>
                </a:lnTo>
                <a:lnTo>
                  <a:pt x="253924" y="309042"/>
                </a:lnTo>
                <a:lnTo>
                  <a:pt x="271368" y="284638"/>
                </a:lnTo>
                <a:lnTo>
                  <a:pt x="281469" y="254114"/>
                </a:lnTo>
                <a:lnTo>
                  <a:pt x="282793" y="218528"/>
                </a:lnTo>
                <a:lnTo>
                  <a:pt x="273911" y="178935"/>
                </a:lnTo>
                <a:lnTo>
                  <a:pt x="253391" y="136392"/>
                </a:lnTo>
                <a:lnTo>
                  <a:pt x="213894" y="75227"/>
                </a:lnTo>
                <a:lnTo>
                  <a:pt x="184006" y="39479"/>
                </a:lnTo>
                <a:lnTo>
                  <a:pt x="152151" y="15620"/>
                </a:lnTo>
                <a:lnTo>
                  <a:pt x="88541" y="0"/>
                </a:lnTo>
                <a:lnTo>
                  <a:pt x="59780" y="6450"/>
                </a:lnTo>
                <a:lnTo>
                  <a:pt x="35048" y="21216"/>
                </a:lnTo>
                <a:lnTo>
                  <a:pt x="15841" y="43405"/>
                </a:lnTo>
                <a:lnTo>
                  <a:pt x="3659" y="72122"/>
                </a:lnTo>
                <a:lnTo>
                  <a:pt x="0" y="106474"/>
                </a:lnTo>
                <a:lnTo>
                  <a:pt x="6361" y="145568"/>
                </a:lnTo>
                <a:lnTo>
                  <a:pt x="24241" y="188510"/>
                </a:lnTo>
                <a:lnTo>
                  <a:pt x="50287" y="232126"/>
                </a:lnTo>
                <a:lnTo>
                  <a:pt x="75175" y="267818"/>
                </a:lnTo>
                <a:lnTo>
                  <a:pt x="106629" y="302309"/>
                </a:lnTo>
                <a:lnTo>
                  <a:pt x="139327" y="324343"/>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0" name="Google Shape;1150;p35"/>
          <p:cNvSpPr/>
          <p:nvPr/>
        </p:nvSpPr>
        <p:spPr>
          <a:xfrm>
            <a:off x="628502" y="643906"/>
            <a:ext cx="361950" cy="229870"/>
          </a:xfrm>
          <a:custGeom>
            <a:rect b="b" l="l" r="r" t="t"/>
            <a:pathLst>
              <a:path extrusionOk="0" h="229869" w="361950">
                <a:moveTo>
                  <a:pt x="51494" y="191764"/>
                </a:moveTo>
                <a:lnTo>
                  <a:pt x="87706" y="209971"/>
                </a:lnTo>
                <a:lnTo>
                  <a:pt x="133600" y="221047"/>
                </a:lnTo>
                <a:lnTo>
                  <a:pt x="205948" y="229263"/>
                </a:lnTo>
                <a:lnTo>
                  <a:pt x="252558" y="228794"/>
                </a:lnTo>
                <a:lnTo>
                  <a:pt x="291245" y="219274"/>
                </a:lnTo>
                <a:lnTo>
                  <a:pt x="343791" y="179983"/>
                </a:lnTo>
                <a:lnTo>
                  <a:pt x="361468" y="125184"/>
                </a:lnTo>
                <a:lnTo>
                  <a:pt x="356569" y="96281"/>
                </a:lnTo>
                <a:lnTo>
                  <a:pt x="317976" y="44086"/>
                </a:lnTo>
                <a:lnTo>
                  <a:pt x="283753" y="24243"/>
                </a:lnTo>
                <a:lnTo>
                  <a:pt x="239225" y="10870"/>
                </a:lnTo>
                <a:lnTo>
                  <a:pt x="189002" y="3356"/>
                </a:lnTo>
                <a:lnTo>
                  <a:pt x="145586" y="0"/>
                </a:lnTo>
                <a:lnTo>
                  <a:pt x="98939" y="2479"/>
                </a:lnTo>
                <a:lnTo>
                  <a:pt x="61118" y="13808"/>
                </a:lnTo>
                <a:lnTo>
                  <a:pt x="12336" y="55914"/>
                </a:lnTo>
                <a:lnTo>
                  <a:pt x="0" y="112114"/>
                </a:lnTo>
                <a:lnTo>
                  <a:pt x="7736" y="141060"/>
                </a:lnTo>
                <a:lnTo>
                  <a:pt x="24869" y="168201"/>
                </a:lnTo>
                <a:lnTo>
                  <a:pt x="51494" y="191764"/>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1" name="Google Shape;1151;p35"/>
          <p:cNvSpPr/>
          <p:nvPr/>
        </p:nvSpPr>
        <p:spPr>
          <a:xfrm>
            <a:off x="348767" y="1038439"/>
            <a:ext cx="361950" cy="225425"/>
          </a:xfrm>
          <a:custGeom>
            <a:rect b="b" l="l" r="r" t="t"/>
            <a:pathLst>
              <a:path extrusionOk="0" h="225425" w="361950">
                <a:moveTo>
                  <a:pt x="56958" y="197552"/>
                </a:moveTo>
                <a:lnTo>
                  <a:pt x="94294" y="213329"/>
                </a:lnTo>
                <a:lnTo>
                  <a:pt x="140826" y="221352"/>
                </a:lnTo>
                <a:lnTo>
                  <a:pt x="213563" y="224801"/>
                </a:lnTo>
                <a:lnTo>
                  <a:pt x="260052" y="221255"/>
                </a:lnTo>
                <a:lnTo>
                  <a:pt x="298036" y="209204"/>
                </a:lnTo>
                <a:lnTo>
                  <a:pt x="347891" y="166537"/>
                </a:lnTo>
                <a:lnTo>
                  <a:pt x="361926" y="110703"/>
                </a:lnTo>
                <a:lnTo>
                  <a:pt x="355136" y="82192"/>
                </a:lnTo>
                <a:lnTo>
                  <a:pt x="313190" y="32672"/>
                </a:lnTo>
                <a:lnTo>
                  <a:pt x="277733" y="15138"/>
                </a:lnTo>
                <a:lnTo>
                  <a:pt x="232422" y="4738"/>
                </a:lnTo>
                <a:lnTo>
                  <a:pt x="181775" y="533"/>
                </a:lnTo>
                <a:lnTo>
                  <a:pt x="138261" y="0"/>
                </a:lnTo>
                <a:lnTo>
                  <a:pt x="91876" y="5553"/>
                </a:lnTo>
                <a:lnTo>
                  <a:pt x="54880" y="19354"/>
                </a:lnTo>
                <a:lnTo>
                  <a:pt x="27249" y="39625"/>
                </a:lnTo>
                <a:lnTo>
                  <a:pt x="8962" y="64588"/>
                </a:lnTo>
                <a:lnTo>
                  <a:pt x="0" y="92464"/>
                </a:lnTo>
                <a:lnTo>
                  <a:pt x="339" y="121477"/>
                </a:lnTo>
                <a:lnTo>
                  <a:pt x="9959" y="149848"/>
                </a:lnTo>
                <a:lnTo>
                  <a:pt x="28839" y="175799"/>
                </a:lnTo>
                <a:lnTo>
                  <a:pt x="56958" y="19755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2" name="Google Shape;1152;p35"/>
          <p:cNvSpPr/>
          <p:nvPr/>
        </p:nvSpPr>
        <p:spPr>
          <a:xfrm>
            <a:off x="444355" y="165806"/>
            <a:ext cx="216535" cy="315595"/>
          </a:xfrm>
          <a:custGeom>
            <a:rect b="b" l="l" r="r" t="t"/>
            <a:pathLst>
              <a:path extrusionOk="0" h="315595" w="216534">
                <a:moveTo>
                  <a:pt x="45442" y="305532"/>
                </a:moveTo>
                <a:lnTo>
                  <a:pt x="71848" y="315412"/>
                </a:lnTo>
                <a:lnTo>
                  <a:pt x="100449" y="315560"/>
                </a:lnTo>
                <a:lnTo>
                  <a:pt x="129187" y="305602"/>
                </a:lnTo>
                <a:lnTo>
                  <a:pt x="178832" y="253866"/>
                </a:lnTo>
                <a:lnTo>
                  <a:pt x="195619" y="211335"/>
                </a:lnTo>
                <a:lnTo>
                  <a:pt x="211158" y="148653"/>
                </a:lnTo>
                <a:lnTo>
                  <a:pt x="216066" y="103834"/>
                </a:lnTo>
                <a:lnTo>
                  <a:pt x="210445" y="66280"/>
                </a:lnTo>
                <a:lnTo>
                  <a:pt x="196267" y="36555"/>
                </a:lnTo>
                <a:lnTo>
                  <a:pt x="175508" y="15223"/>
                </a:lnTo>
                <a:lnTo>
                  <a:pt x="150141" y="2850"/>
                </a:lnTo>
                <a:lnTo>
                  <a:pt x="122141" y="0"/>
                </a:lnTo>
                <a:lnTo>
                  <a:pt x="93481" y="7237"/>
                </a:lnTo>
                <a:lnTo>
                  <a:pt x="42079" y="54232"/>
                </a:lnTo>
                <a:lnTo>
                  <a:pt x="23285" y="95119"/>
                </a:lnTo>
                <a:lnTo>
                  <a:pt x="10925" y="138428"/>
                </a:lnTo>
                <a:lnTo>
                  <a:pt x="2976" y="176217"/>
                </a:lnTo>
                <a:lnTo>
                  <a:pt x="0" y="221264"/>
                </a:lnTo>
                <a:lnTo>
                  <a:pt x="7458" y="258083"/>
                </a:lnTo>
                <a:lnTo>
                  <a:pt x="23292" y="286297"/>
                </a:lnTo>
                <a:lnTo>
                  <a:pt x="45442" y="305532"/>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3" name="Google Shape;1153;p35"/>
          <p:cNvSpPr/>
          <p:nvPr/>
        </p:nvSpPr>
        <p:spPr>
          <a:xfrm>
            <a:off x="1195977" y="492456"/>
            <a:ext cx="177800" cy="276225"/>
          </a:xfrm>
          <a:custGeom>
            <a:rect b="b" l="l" r="r" t="t"/>
            <a:pathLst>
              <a:path extrusionOk="0" h="276225" w="177800">
                <a:moveTo>
                  <a:pt x="68397" y="269077"/>
                </a:moveTo>
                <a:lnTo>
                  <a:pt x="95253" y="276061"/>
                </a:lnTo>
                <a:lnTo>
                  <a:pt x="121836" y="272480"/>
                </a:lnTo>
                <a:lnTo>
                  <a:pt x="145739" y="258657"/>
                </a:lnTo>
                <a:lnTo>
                  <a:pt x="164553" y="234915"/>
                </a:lnTo>
                <a:lnTo>
                  <a:pt x="175872" y="201577"/>
                </a:lnTo>
                <a:lnTo>
                  <a:pt x="177288" y="158966"/>
                </a:lnTo>
                <a:lnTo>
                  <a:pt x="174675" y="136469"/>
                </a:lnTo>
                <a:lnTo>
                  <a:pt x="165391" y="87912"/>
                </a:lnTo>
                <a:lnTo>
                  <a:pt x="150406" y="47887"/>
                </a:lnTo>
                <a:lnTo>
                  <a:pt x="103501" y="4500"/>
                </a:lnTo>
                <a:lnTo>
                  <a:pt x="76404" y="0"/>
                </a:lnTo>
                <a:lnTo>
                  <a:pt x="50093" y="6202"/>
                </a:lnTo>
                <a:lnTo>
                  <a:pt x="26981" y="22539"/>
                </a:lnTo>
                <a:lnTo>
                  <a:pt x="9479" y="48440"/>
                </a:lnTo>
                <a:lnTo>
                  <a:pt x="0" y="83337"/>
                </a:lnTo>
                <a:lnTo>
                  <a:pt x="954" y="126659"/>
                </a:lnTo>
                <a:lnTo>
                  <a:pt x="10265" y="181511"/>
                </a:lnTo>
                <a:lnTo>
                  <a:pt x="23496" y="222125"/>
                </a:lnTo>
                <a:lnTo>
                  <a:pt x="43676" y="251206"/>
                </a:lnTo>
                <a:lnTo>
                  <a:pt x="68397" y="26907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54" name="Google Shape;1154;p35"/>
          <p:cNvPicPr preferRelativeResize="0"/>
          <p:nvPr/>
        </p:nvPicPr>
        <p:blipFill rotWithShape="1">
          <a:blip r:embed="rId10">
            <a:alphaModFix/>
          </a:blip>
          <a:srcRect b="0" l="0" r="0" t="0"/>
          <a:stretch/>
        </p:blipFill>
        <p:spPr>
          <a:xfrm>
            <a:off x="0" y="929516"/>
            <a:ext cx="97747" cy="223867"/>
          </a:xfrm>
          <a:prstGeom prst="rect">
            <a:avLst/>
          </a:prstGeom>
          <a:noFill/>
          <a:ln>
            <a:noFill/>
          </a:ln>
        </p:spPr>
      </p:pic>
      <p:pic>
        <p:nvPicPr>
          <p:cNvPr id="1155" name="Google Shape;1155;p35"/>
          <p:cNvPicPr preferRelativeResize="0"/>
          <p:nvPr/>
        </p:nvPicPr>
        <p:blipFill rotWithShape="1">
          <a:blip r:embed="rId11">
            <a:alphaModFix/>
          </a:blip>
          <a:srcRect b="0" l="0" r="0" t="0"/>
          <a:stretch/>
        </p:blipFill>
        <p:spPr>
          <a:xfrm>
            <a:off x="1339551" y="126010"/>
            <a:ext cx="229723" cy="245248"/>
          </a:xfrm>
          <a:prstGeom prst="rect">
            <a:avLst/>
          </a:prstGeom>
          <a:noFill/>
          <a:ln>
            <a:noFill/>
          </a:ln>
        </p:spPr>
      </p:pic>
      <p:sp>
        <p:nvSpPr>
          <p:cNvPr id="1156" name="Google Shape;1156;p35"/>
          <p:cNvSpPr/>
          <p:nvPr/>
        </p:nvSpPr>
        <p:spPr>
          <a:xfrm>
            <a:off x="850664" y="184284"/>
            <a:ext cx="264160" cy="201930"/>
          </a:xfrm>
          <a:custGeom>
            <a:rect b="b" l="l" r="r" t="t"/>
            <a:pathLst>
              <a:path extrusionOk="0" h="201929" w="264159">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7" name="Google Shape;1157;p35"/>
          <p:cNvSpPr/>
          <p:nvPr/>
        </p:nvSpPr>
        <p:spPr>
          <a:xfrm>
            <a:off x="11947090" y="9500336"/>
            <a:ext cx="281305" cy="390525"/>
          </a:xfrm>
          <a:custGeom>
            <a:rect b="b" l="l" r="r" t="t"/>
            <a:pathLst>
              <a:path extrusionOk="0" h="390525" w="281304">
                <a:moveTo>
                  <a:pt x="190731" y="35606"/>
                </a:moveTo>
                <a:lnTo>
                  <a:pt x="163875" y="15375"/>
                </a:lnTo>
                <a:lnTo>
                  <a:pt x="135895" y="3667"/>
                </a:lnTo>
                <a:lnTo>
                  <a:pt x="107881" y="0"/>
                </a:lnTo>
                <a:lnTo>
                  <a:pt x="80920" y="3892"/>
                </a:lnTo>
                <a:lnTo>
                  <a:pt x="34511" y="32432"/>
                </a:lnTo>
                <a:lnTo>
                  <a:pt x="5372" y="85435"/>
                </a:lnTo>
                <a:lnTo>
                  <a:pt x="0" y="119908"/>
                </a:lnTo>
                <a:lnTo>
                  <a:pt x="2209" y="159052"/>
                </a:lnTo>
                <a:lnTo>
                  <a:pt x="13089" y="202387"/>
                </a:lnTo>
                <a:lnTo>
                  <a:pt x="40961" y="277791"/>
                </a:lnTo>
                <a:lnTo>
                  <a:pt x="62401" y="320168"/>
                </a:lnTo>
                <a:lnTo>
                  <a:pt x="88148" y="352132"/>
                </a:lnTo>
                <a:lnTo>
                  <a:pt x="146930" y="386679"/>
                </a:lnTo>
                <a:lnTo>
                  <a:pt x="177146" y="390192"/>
                </a:lnTo>
                <a:lnTo>
                  <a:pt x="206034" y="385150"/>
                </a:lnTo>
                <a:lnTo>
                  <a:pt x="254189" y="351260"/>
                </a:lnTo>
                <a:lnTo>
                  <a:pt x="280122" y="288727"/>
                </a:lnTo>
                <a:lnTo>
                  <a:pt x="281233" y="247880"/>
                </a:lnTo>
                <a:lnTo>
                  <a:pt x="272561" y="201265"/>
                </a:lnTo>
                <a:lnTo>
                  <a:pt x="254969" y="148003"/>
                </a:lnTo>
                <a:lnTo>
                  <a:pt x="236721" y="103561"/>
                </a:lnTo>
                <a:lnTo>
                  <a:pt x="215375" y="64841"/>
                </a:lnTo>
                <a:lnTo>
                  <a:pt x="190731" y="35606"/>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8" name="Google Shape;1158;p35"/>
          <p:cNvSpPr/>
          <p:nvPr/>
        </p:nvSpPr>
        <p:spPr>
          <a:xfrm>
            <a:off x="11306111" y="9398179"/>
            <a:ext cx="388620" cy="280670"/>
          </a:xfrm>
          <a:custGeom>
            <a:rect b="b" l="l" r="r" t="t"/>
            <a:pathLst>
              <a:path extrusionOk="0" h="280670" w="388620">
                <a:moveTo>
                  <a:pt x="342579" y="78963"/>
                </a:moveTo>
                <a:lnTo>
                  <a:pt x="310932" y="55885"/>
                </a:lnTo>
                <a:lnTo>
                  <a:pt x="270530" y="36852"/>
                </a:lnTo>
                <a:lnTo>
                  <a:pt x="194535" y="10619"/>
                </a:lnTo>
                <a:lnTo>
                  <a:pt x="148152" y="349"/>
                </a:lnTo>
                <a:lnTo>
                  <a:pt x="107070" y="0"/>
                </a:lnTo>
                <a:lnTo>
                  <a:pt x="71825" y="8188"/>
                </a:lnTo>
                <a:lnTo>
                  <a:pt x="42957" y="23532"/>
                </a:lnTo>
                <a:lnTo>
                  <a:pt x="21004" y="44648"/>
                </a:lnTo>
                <a:lnTo>
                  <a:pt x="6506" y="70156"/>
                </a:lnTo>
                <a:lnTo>
                  <a:pt x="0" y="98672"/>
                </a:lnTo>
                <a:lnTo>
                  <a:pt x="2025" y="128813"/>
                </a:lnTo>
                <a:lnTo>
                  <a:pt x="33824" y="188443"/>
                </a:lnTo>
                <a:lnTo>
                  <a:pt x="64674" y="215166"/>
                </a:lnTo>
                <a:lnTo>
                  <a:pt x="106211" y="237985"/>
                </a:lnTo>
                <a:lnTo>
                  <a:pt x="158530" y="258148"/>
                </a:lnTo>
                <a:lnTo>
                  <a:pt x="204513" y="272195"/>
                </a:lnTo>
                <a:lnTo>
                  <a:pt x="248021" y="280221"/>
                </a:lnTo>
                <a:lnTo>
                  <a:pt x="286300" y="279693"/>
                </a:lnTo>
                <a:lnTo>
                  <a:pt x="345885" y="257553"/>
                </a:lnTo>
                <a:lnTo>
                  <a:pt x="380704" y="214938"/>
                </a:lnTo>
                <a:lnTo>
                  <a:pt x="388194" y="161013"/>
                </a:lnTo>
                <a:lnTo>
                  <a:pt x="380890" y="132672"/>
                </a:lnTo>
                <a:lnTo>
                  <a:pt x="365792" y="104940"/>
                </a:lnTo>
                <a:lnTo>
                  <a:pt x="342579" y="7896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9" name="Google Shape;1159;p35"/>
          <p:cNvSpPr/>
          <p:nvPr/>
        </p:nvSpPr>
        <p:spPr>
          <a:xfrm>
            <a:off x="11699255" y="9046602"/>
            <a:ext cx="393700" cy="273050"/>
          </a:xfrm>
          <a:custGeom>
            <a:rect b="b" l="l" r="r" t="t"/>
            <a:pathLst>
              <a:path extrusionOk="0" h="273050" w="393700">
                <a:moveTo>
                  <a:pt x="365468" y="90029"/>
                </a:moveTo>
                <a:lnTo>
                  <a:pt x="307489" y="44702"/>
                </a:lnTo>
                <a:lnTo>
                  <a:pt x="265912" y="28376"/>
                </a:lnTo>
                <a:lnTo>
                  <a:pt x="188352" y="7187"/>
                </a:lnTo>
                <a:lnTo>
                  <a:pt x="141382" y="0"/>
                </a:lnTo>
                <a:lnTo>
                  <a:pt x="100356" y="2359"/>
                </a:lnTo>
                <a:lnTo>
                  <a:pt x="37920" y="30061"/>
                </a:lnTo>
                <a:lnTo>
                  <a:pt x="4614" y="78976"/>
                </a:lnTo>
                <a:lnTo>
                  <a:pt x="0" y="107851"/>
                </a:lnTo>
                <a:lnTo>
                  <a:pt x="4006" y="137785"/>
                </a:lnTo>
                <a:lnTo>
                  <a:pt x="39667" y="195171"/>
                </a:lnTo>
                <a:lnTo>
                  <a:pt x="72213" y="219794"/>
                </a:lnTo>
                <a:lnTo>
                  <a:pt x="115165" y="239817"/>
                </a:lnTo>
                <a:lnTo>
                  <a:pt x="168736" y="256514"/>
                </a:lnTo>
                <a:lnTo>
                  <a:pt x="215503" y="267542"/>
                </a:lnTo>
                <a:lnTo>
                  <a:pt x="259448" y="272680"/>
                </a:lnTo>
                <a:lnTo>
                  <a:pt x="297613" y="269627"/>
                </a:lnTo>
                <a:lnTo>
                  <a:pt x="355624" y="243607"/>
                </a:lnTo>
                <a:lnTo>
                  <a:pt x="387576" y="198793"/>
                </a:lnTo>
                <a:lnTo>
                  <a:pt x="393168" y="172248"/>
                </a:lnTo>
                <a:lnTo>
                  <a:pt x="391510" y="144496"/>
                </a:lnTo>
                <a:lnTo>
                  <a:pt x="382358" y="116702"/>
                </a:lnTo>
                <a:lnTo>
                  <a:pt x="365468" y="9002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0" name="Google Shape;1160;p35"/>
          <p:cNvSpPr/>
          <p:nvPr/>
        </p:nvSpPr>
        <p:spPr>
          <a:xfrm>
            <a:off x="11539908" y="9900707"/>
            <a:ext cx="266065" cy="335915"/>
          </a:xfrm>
          <a:custGeom>
            <a:rect b="b" l="l" r="r" t="t"/>
            <a:pathLst>
              <a:path extrusionOk="0" h="335915" w="266065">
                <a:moveTo>
                  <a:pt x="243541" y="32404"/>
                </a:moveTo>
                <a:lnTo>
                  <a:pt x="222122" y="13484"/>
                </a:lnTo>
                <a:lnTo>
                  <a:pt x="196016" y="2457"/>
                </a:lnTo>
                <a:lnTo>
                  <a:pt x="166821" y="0"/>
                </a:lnTo>
                <a:lnTo>
                  <a:pt x="136139" y="6786"/>
                </a:lnTo>
                <a:lnTo>
                  <a:pt x="76712" y="50797"/>
                </a:lnTo>
                <a:lnTo>
                  <a:pt x="51167" y="89372"/>
                </a:lnTo>
                <a:lnTo>
                  <a:pt x="19363" y="153191"/>
                </a:lnTo>
                <a:lnTo>
                  <a:pt x="4196" y="196232"/>
                </a:lnTo>
                <a:lnTo>
                  <a:pt x="0" y="234975"/>
                </a:lnTo>
                <a:lnTo>
                  <a:pt x="5276" y="268606"/>
                </a:lnTo>
                <a:lnTo>
                  <a:pt x="18531" y="296311"/>
                </a:lnTo>
                <a:lnTo>
                  <a:pt x="38266" y="317278"/>
                </a:lnTo>
                <a:lnTo>
                  <a:pt x="62985" y="330693"/>
                </a:lnTo>
                <a:lnTo>
                  <a:pt x="91193" y="335742"/>
                </a:lnTo>
                <a:lnTo>
                  <a:pt x="121391" y="331612"/>
                </a:lnTo>
                <a:lnTo>
                  <a:pt x="181777" y="292562"/>
                </a:lnTo>
                <a:lnTo>
                  <a:pt x="208972" y="256014"/>
                </a:lnTo>
                <a:lnTo>
                  <a:pt x="232695" y="212311"/>
                </a:lnTo>
                <a:lnTo>
                  <a:pt x="250339" y="173495"/>
                </a:lnTo>
                <a:lnTo>
                  <a:pt x="263672" y="129762"/>
                </a:lnTo>
                <a:lnTo>
                  <a:pt x="265916" y="91218"/>
                </a:lnTo>
                <a:lnTo>
                  <a:pt x="258673" y="58540"/>
                </a:lnTo>
                <a:lnTo>
                  <a:pt x="243541" y="3240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1" name="Google Shape;1161;p35"/>
          <p:cNvSpPr/>
          <p:nvPr/>
        </p:nvSpPr>
        <p:spPr>
          <a:xfrm>
            <a:off x="10862458" y="9409145"/>
            <a:ext cx="189865" cy="306070"/>
          </a:xfrm>
          <a:custGeom>
            <a:rect b="b" l="l" r="r" t="t"/>
            <a:pathLst>
              <a:path extrusionOk="0" h="306070" w="189865">
                <a:moveTo>
                  <a:pt x="155390" y="23077"/>
                </a:moveTo>
                <a:lnTo>
                  <a:pt x="132107" y="6938"/>
                </a:lnTo>
                <a:lnTo>
                  <a:pt x="106142" y="0"/>
                </a:lnTo>
                <a:lnTo>
                  <a:pt x="79441" y="2430"/>
                </a:lnTo>
                <a:lnTo>
                  <a:pt x="31627" y="36067"/>
                </a:lnTo>
                <a:lnTo>
                  <a:pt x="4247" y="109195"/>
                </a:lnTo>
                <a:lnTo>
                  <a:pt x="560" y="151907"/>
                </a:lnTo>
                <a:lnTo>
                  <a:pt x="0" y="188627"/>
                </a:lnTo>
                <a:lnTo>
                  <a:pt x="5388" y="231221"/>
                </a:lnTo>
                <a:lnTo>
                  <a:pt x="19043" y="264232"/>
                </a:lnTo>
                <a:lnTo>
                  <a:pt x="38970" y="287688"/>
                </a:lnTo>
                <a:lnTo>
                  <a:pt x="63173" y="301611"/>
                </a:lnTo>
                <a:lnTo>
                  <a:pt x="89660" y="306027"/>
                </a:lnTo>
                <a:lnTo>
                  <a:pt x="116434" y="300960"/>
                </a:lnTo>
                <a:lnTo>
                  <a:pt x="162868" y="262481"/>
                </a:lnTo>
                <a:lnTo>
                  <a:pt x="186519" y="186369"/>
                </a:lnTo>
                <a:lnTo>
                  <a:pt x="189660" y="125019"/>
                </a:lnTo>
                <a:lnTo>
                  <a:pt x="186114" y="82286"/>
                </a:lnTo>
                <a:lnTo>
                  <a:pt x="174041" y="48249"/>
                </a:lnTo>
                <a:lnTo>
                  <a:pt x="155390" y="2307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2" name="Google Shape;1162;p35"/>
          <p:cNvSpPr/>
          <p:nvPr/>
        </p:nvSpPr>
        <p:spPr>
          <a:xfrm>
            <a:off x="12323595" y="9295797"/>
            <a:ext cx="276225" cy="248285"/>
          </a:xfrm>
          <a:custGeom>
            <a:rect b="b" l="l" r="r" t="t"/>
            <a:pathLst>
              <a:path extrusionOk="0" h="248284" w="276225">
                <a:moveTo>
                  <a:pt x="260701" y="32290"/>
                </a:moveTo>
                <a:lnTo>
                  <a:pt x="241342" y="13797"/>
                </a:lnTo>
                <a:lnTo>
                  <a:pt x="215600" y="2508"/>
                </a:lnTo>
                <a:lnTo>
                  <a:pt x="184628" y="0"/>
                </a:lnTo>
                <a:lnTo>
                  <a:pt x="149579" y="7849"/>
                </a:lnTo>
                <a:lnTo>
                  <a:pt x="111605" y="27633"/>
                </a:lnTo>
                <a:lnTo>
                  <a:pt x="77006" y="53036"/>
                </a:lnTo>
                <a:lnTo>
                  <a:pt x="20465" y="108982"/>
                </a:lnTo>
                <a:lnTo>
                  <a:pt x="0" y="171535"/>
                </a:lnTo>
                <a:lnTo>
                  <a:pt x="5410" y="198948"/>
                </a:lnTo>
                <a:lnTo>
                  <a:pt x="19477" y="221806"/>
                </a:lnTo>
                <a:lnTo>
                  <a:pt x="40873" y="238622"/>
                </a:lnTo>
                <a:lnTo>
                  <a:pt x="68267" y="247913"/>
                </a:lnTo>
                <a:lnTo>
                  <a:pt x="100331" y="248192"/>
                </a:lnTo>
                <a:lnTo>
                  <a:pt x="135736" y="237974"/>
                </a:lnTo>
                <a:lnTo>
                  <a:pt x="173153" y="215775"/>
                </a:lnTo>
                <a:lnTo>
                  <a:pt x="221391" y="177627"/>
                </a:lnTo>
                <a:lnTo>
                  <a:pt x="251244" y="146765"/>
                </a:lnTo>
                <a:lnTo>
                  <a:pt x="275657" y="84580"/>
                </a:lnTo>
                <a:lnTo>
                  <a:pt x="272524" y="56410"/>
                </a:lnTo>
                <a:lnTo>
                  <a:pt x="260701" y="3229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3" name="Google Shape;1163;p35"/>
          <p:cNvSpPr/>
          <p:nvPr/>
        </p:nvSpPr>
        <p:spPr>
          <a:xfrm>
            <a:off x="10544730" y="9808243"/>
            <a:ext cx="276225" cy="248285"/>
          </a:xfrm>
          <a:custGeom>
            <a:rect b="b" l="l" r="r" t="t"/>
            <a:pathLst>
              <a:path extrusionOk="0" h="248284" w="276225">
                <a:moveTo>
                  <a:pt x="260705" y="32301"/>
                </a:moveTo>
                <a:lnTo>
                  <a:pt x="241347" y="13802"/>
                </a:lnTo>
                <a:lnTo>
                  <a:pt x="215605" y="2509"/>
                </a:lnTo>
                <a:lnTo>
                  <a:pt x="184633" y="0"/>
                </a:lnTo>
                <a:lnTo>
                  <a:pt x="149582" y="7852"/>
                </a:lnTo>
                <a:lnTo>
                  <a:pt x="111606" y="27644"/>
                </a:lnTo>
                <a:lnTo>
                  <a:pt x="77012" y="53051"/>
                </a:lnTo>
                <a:lnTo>
                  <a:pt x="20463" y="109010"/>
                </a:lnTo>
                <a:lnTo>
                  <a:pt x="0" y="171551"/>
                </a:lnTo>
                <a:lnTo>
                  <a:pt x="5409" y="198959"/>
                </a:lnTo>
                <a:lnTo>
                  <a:pt x="19474" y="221812"/>
                </a:lnTo>
                <a:lnTo>
                  <a:pt x="40868" y="238625"/>
                </a:lnTo>
                <a:lnTo>
                  <a:pt x="68260" y="247914"/>
                </a:lnTo>
                <a:lnTo>
                  <a:pt x="100324" y="248193"/>
                </a:lnTo>
                <a:lnTo>
                  <a:pt x="135730" y="237977"/>
                </a:lnTo>
                <a:lnTo>
                  <a:pt x="173150" y="215782"/>
                </a:lnTo>
                <a:lnTo>
                  <a:pt x="221396" y="177665"/>
                </a:lnTo>
                <a:lnTo>
                  <a:pt x="251247" y="146802"/>
                </a:lnTo>
                <a:lnTo>
                  <a:pt x="275660" y="84606"/>
                </a:lnTo>
                <a:lnTo>
                  <a:pt x="272527" y="56428"/>
                </a:lnTo>
                <a:lnTo>
                  <a:pt x="260705" y="32301"/>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4" name="Google Shape;1164;p35"/>
          <p:cNvSpPr/>
          <p:nvPr/>
        </p:nvSpPr>
        <p:spPr>
          <a:xfrm>
            <a:off x="11048453" y="9905317"/>
            <a:ext cx="302260" cy="201930"/>
          </a:xfrm>
          <a:custGeom>
            <a:rect b="b" l="l" r="r" t="t"/>
            <a:pathLst>
              <a:path extrusionOk="0" h="201929" w="302259">
                <a:moveTo>
                  <a:pt x="287614" y="40681"/>
                </a:moveTo>
                <a:lnTo>
                  <a:pt x="267014" y="20393"/>
                </a:lnTo>
                <a:lnTo>
                  <a:pt x="238291" y="6194"/>
                </a:lnTo>
                <a:lnTo>
                  <a:pt x="201995" y="0"/>
                </a:lnTo>
                <a:lnTo>
                  <a:pt x="158675" y="3727"/>
                </a:lnTo>
                <a:lnTo>
                  <a:pt x="98714" y="17134"/>
                </a:lnTo>
                <a:lnTo>
                  <a:pt x="58444" y="31971"/>
                </a:lnTo>
                <a:lnTo>
                  <a:pt x="9437" y="77417"/>
                </a:lnTo>
                <a:lnTo>
                  <a:pt x="0" y="104180"/>
                </a:lnTo>
                <a:lnTo>
                  <a:pt x="139" y="131071"/>
                </a:lnTo>
                <a:lnTo>
                  <a:pt x="9504" y="156166"/>
                </a:lnTo>
                <a:lnTo>
                  <a:pt x="27745" y="177542"/>
                </a:lnTo>
                <a:lnTo>
                  <a:pt x="54511" y="193274"/>
                </a:lnTo>
                <a:lnTo>
                  <a:pt x="89452" y="201440"/>
                </a:lnTo>
                <a:lnTo>
                  <a:pt x="132217" y="200115"/>
                </a:lnTo>
                <a:lnTo>
                  <a:pt x="174365" y="192236"/>
                </a:lnTo>
                <a:lnTo>
                  <a:pt x="249565" y="166386"/>
                </a:lnTo>
                <a:lnTo>
                  <a:pt x="295190" y="118917"/>
                </a:lnTo>
                <a:lnTo>
                  <a:pt x="302251" y="91860"/>
                </a:lnTo>
                <a:lnTo>
                  <a:pt x="299543" y="65142"/>
                </a:lnTo>
                <a:lnTo>
                  <a:pt x="287614" y="40681"/>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5" name="Google Shape;1165;p35"/>
          <p:cNvSpPr/>
          <p:nvPr/>
        </p:nvSpPr>
        <p:spPr>
          <a:xfrm>
            <a:off x="18106931" y="2466081"/>
            <a:ext cx="181610" cy="339090"/>
          </a:xfrm>
          <a:custGeom>
            <a:rect b="b" l="l" r="r" t="t"/>
            <a:pathLst>
              <a:path extrusionOk="0" h="339089" w="181609">
                <a:moveTo>
                  <a:pt x="181066" y="300903"/>
                </a:moveTo>
                <a:lnTo>
                  <a:pt x="181066" y="0"/>
                </a:lnTo>
                <a:lnTo>
                  <a:pt x="149620" y="5405"/>
                </a:lnTo>
                <a:lnTo>
                  <a:pt x="117594" y="20978"/>
                </a:lnTo>
                <a:lnTo>
                  <a:pt x="86834" y="47442"/>
                </a:lnTo>
                <a:lnTo>
                  <a:pt x="58946" y="85564"/>
                </a:lnTo>
                <a:lnTo>
                  <a:pt x="31987" y="133430"/>
                </a:lnTo>
                <a:lnTo>
                  <a:pt x="6067" y="192384"/>
                </a:lnTo>
                <a:lnTo>
                  <a:pt x="0" y="231717"/>
                </a:lnTo>
                <a:lnTo>
                  <a:pt x="3855" y="266288"/>
                </a:lnTo>
                <a:lnTo>
                  <a:pt x="16141" y="295197"/>
                </a:lnTo>
                <a:lnTo>
                  <a:pt x="35363" y="317541"/>
                </a:lnTo>
                <a:lnTo>
                  <a:pt x="60029" y="332419"/>
                </a:lnTo>
                <a:lnTo>
                  <a:pt x="88645" y="338929"/>
                </a:lnTo>
                <a:lnTo>
                  <a:pt x="119717" y="336169"/>
                </a:lnTo>
                <a:lnTo>
                  <a:pt x="151753" y="323238"/>
                </a:lnTo>
                <a:lnTo>
                  <a:pt x="181066" y="300903"/>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6" name="Google Shape;1166;p35"/>
          <p:cNvSpPr/>
          <p:nvPr/>
        </p:nvSpPr>
        <p:spPr>
          <a:xfrm>
            <a:off x="17879383" y="1963986"/>
            <a:ext cx="257175" cy="351155"/>
          </a:xfrm>
          <a:custGeom>
            <a:rect b="b" l="l" r="r" t="t"/>
            <a:pathLst>
              <a:path extrusionOk="0" h="351155" w="257175">
                <a:moveTo>
                  <a:pt x="257093" y="252388"/>
                </a:moveTo>
                <a:lnTo>
                  <a:pt x="256124" y="211868"/>
                </a:lnTo>
                <a:lnTo>
                  <a:pt x="244307" y="166159"/>
                </a:lnTo>
                <a:lnTo>
                  <a:pt x="217521" y="98453"/>
                </a:lnTo>
                <a:lnTo>
                  <a:pt x="195179" y="57543"/>
                </a:lnTo>
                <a:lnTo>
                  <a:pt x="168579" y="27883"/>
                </a:lnTo>
                <a:lnTo>
                  <a:pt x="109187" y="0"/>
                </a:lnTo>
                <a:lnTo>
                  <a:pt x="79687" y="621"/>
                </a:lnTo>
                <a:lnTo>
                  <a:pt x="29312" y="28101"/>
                </a:lnTo>
                <a:lnTo>
                  <a:pt x="1409" y="86711"/>
                </a:lnTo>
                <a:lnTo>
                  <a:pt x="0" y="126246"/>
                </a:lnTo>
                <a:lnTo>
                  <a:pt x="9147" y="171830"/>
                </a:lnTo>
                <a:lnTo>
                  <a:pt x="26143" y="219683"/>
                </a:lnTo>
                <a:lnTo>
                  <a:pt x="43606" y="259574"/>
                </a:lnTo>
                <a:lnTo>
                  <a:pt x="67739" y="299570"/>
                </a:lnTo>
                <a:lnTo>
                  <a:pt x="95529" y="327614"/>
                </a:lnTo>
                <a:lnTo>
                  <a:pt x="155636" y="350852"/>
                </a:lnTo>
                <a:lnTo>
                  <a:pt x="184729" y="347549"/>
                </a:lnTo>
                <a:lnTo>
                  <a:pt x="211032" y="335299"/>
                </a:lnTo>
                <a:lnTo>
                  <a:pt x="232935" y="314855"/>
                </a:lnTo>
                <a:lnTo>
                  <a:pt x="248826" y="286967"/>
                </a:lnTo>
                <a:lnTo>
                  <a:pt x="257093" y="252388"/>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67" name="Google Shape;1167;p35"/>
          <p:cNvSpPr/>
          <p:nvPr/>
        </p:nvSpPr>
        <p:spPr>
          <a:xfrm>
            <a:off x="17587081" y="2462209"/>
            <a:ext cx="317500" cy="214629"/>
          </a:xfrm>
          <a:custGeom>
            <a:rect b="b" l="l" r="r" t="t"/>
            <a:pathLst>
              <a:path extrusionOk="0" h="214630" w="317500">
                <a:moveTo>
                  <a:pt x="317371" y="93400"/>
                </a:moveTo>
                <a:lnTo>
                  <a:pt x="300342" y="40143"/>
                </a:lnTo>
                <a:lnTo>
                  <a:pt x="247383" y="5422"/>
                </a:lnTo>
                <a:lnTo>
                  <a:pt x="209025" y="0"/>
                </a:lnTo>
                <a:lnTo>
                  <a:pt x="163596" y="5194"/>
                </a:lnTo>
                <a:lnTo>
                  <a:pt x="100973" y="20971"/>
                </a:lnTo>
                <a:lnTo>
                  <a:pt x="59113" y="37724"/>
                </a:lnTo>
                <a:lnTo>
                  <a:pt x="9057" y="86847"/>
                </a:lnTo>
                <a:lnTo>
                  <a:pt x="0" y="115201"/>
                </a:lnTo>
                <a:lnTo>
                  <a:pt x="1015" y="143406"/>
                </a:lnTo>
                <a:lnTo>
                  <a:pt x="11672" y="169455"/>
                </a:lnTo>
                <a:lnTo>
                  <a:pt x="31542" y="191341"/>
                </a:lnTo>
                <a:lnTo>
                  <a:pt x="60192" y="207055"/>
                </a:lnTo>
                <a:lnTo>
                  <a:pt x="97194" y="214590"/>
                </a:lnTo>
                <a:lnTo>
                  <a:pt x="142117" y="211939"/>
                </a:lnTo>
                <a:lnTo>
                  <a:pt x="186149" y="202472"/>
                </a:lnTo>
                <a:lnTo>
                  <a:pt x="223235" y="191709"/>
                </a:lnTo>
                <a:lnTo>
                  <a:pt x="264387" y="173143"/>
                </a:lnTo>
                <a:lnTo>
                  <a:pt x="310817" y="121995"/>
                </a:lnTo>
                <a:lnTo>
                  <a:pt x="317371" y="93400"/>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68" name="Google Shape;1168;p35"/>
          <p:cNvPicPr preferRelativeResize="0"/>
          <p:nvPr/>
        </p:nvPicPr>
        <p:blipFill rotWithShape="1">
          <a:blip r:embed="rId12">
            <a:alphaModFix/>
          </a:blip>
          <a:srcRect b="0" l="0" r="0" t="0"/>
          <a:stretch/>
        </p:blipFill>
        <p:spPr>
          <a:xfrm>
            <a:off x="17546146" y="1666802"/>
            <a:ext cx="249989" cy="224567"/>
          </a:xfrm>
          <a:prstGeom prst="rect">
            <a:avLst/>
          </a:prstGeom>
          <a:noFill/>
          <a:ln>
            <a:noFill/>
          </a:ln>
        </p:spPr>
      </p:pic>
      <p:sp>
        <p:nvSpPr>
          <p:cNvPr id="1169" name="Google Shape;1169;p35"/>
          <p:cNvSpPr/>
          <p:nvPr/>
        </p:nvSpPr>
        <p:spPr>
          <a:xfrm>
            <a:off x="17117128" y="1719797"/>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170" name="Google Shape;1170;p35"/>
          <p:cNvPicPr preferRelativeResize="0"/>
          <p:nvPr/>
        </p:nvPicPr>
        <p:blipFill rotWithShape="1">
          <a:blip r:embed="rId13">
            <a:alphaModFix/>
          </a:blip>
          <a:srcRect b="0" l="0" r="0" t="0"/>
          <a:stretch/>
        </p:blipFill>
        <p:spPr>
          <a:xfrm>
            <a:off x="17383631" y="2094834"/>
            <a:ext cx="249100" cy="225803"/>
          </a:xfrm>
          <a:prstGeom prst="rect">
            <a:avLst/>
          </a:prstGeom>
          <a:noFill/>
          <a:ln>
            <a:noFill/>
          </a:ln>
        </p:spPr>
      </p:pic>
      <p:sp>
        <p:nvSpPr>
          <p:cNvPr id="1171" name="Google Shape;1171;p35"/>
          <p:cNvSpPr txBox="1"/>
          <p:nvPr>
            <p:ph type="title"/>
          </p:nvPr>
        </p:nvSpPr>
        <p:spPr>
          <a:xfrm>
            <a:off x="3613150" y="5286309"/>
            <a:ext cx="11224260" cy="2160270"/>
          </a:xfrm>
          <a:prstGeom prst="rect">
            <a:avLst/>
          </a:prstGeom>
          <a:noFill/>
          <a:ln>
            <a:noFill/>
          </a:ln>
        </p:spPr>
        <p:txBody>
          <a:bodyPr anchorCtr="0" anchor="t" bIns="0" lIns="0" spcFirstLastPara="1" rIns="0" wrap="square" tIns="12700">
            <a:spAutoFit/>
          </a:bodyPr>
          <a:lstStyle/>
          <a:p>
            <a:pPr indent="-562610" lvl="0" marL="574675" marR="5080" rtl="0" algn="l">
              <a:lnSpc>
                <a:spcPct val="127299"/>
              </a:lnSpc>
              <a:spcBef>
                <a:spcPts val="0"/>
              </a:spcBef>
              <a:spcAft>
                <a:spcPts val="0"/>
              </a:spcAft>
              <a:buNone/>
            </a:pPr>
            <a:r>
              <a:rPr lang="en-US" sz="5500">
                <a:solidFill>
                  <a:srgbClr val="533323"/>
                </a:solidFill>
              </a:rPr>
              <a:t>LET </a:t>
            </a:r>
            <a:r>
              <a:rPr b="1" lang="en-US" sz="5500">
                <a:solidFill>
                  <a:srgbClr val="533323"/>
                </a:solidFill>
                <a:latin typeface="Arial"/>
                <a:ea typeface="Arial"/>
                <a:cs typeface="Arial"/>
                <a:sym typeface="Arial"/>
              </a:rPr>
              <a:t>´</a:t>
            </a:r>
            <a:r>
              <a:rPr lang="en-US" sz="5500">
                <a:solidFill>
                  <a:srgbClr val="533323"/>
                </a:solidFill>
              </a:rPr>
              <a:t>S TOGETHER MAKE THIS WORLD A BETTER PLACE!</a:t>
            </a:r>
            <a:endParaRPr sz="5500">
              <a:latin typeface="Arial"/>
              <a:ea typeface="Arial"/>
              <a:cs typeface="Arial"/>
              <a:sym typeface="Arial"/>
            </a:endParaRPr>
          </a:p>
        </p:txBody>
      </p:sp>
      <p:pic>
        <p:nvPicPr>
          <p:cNvPr id="1172" name="Google Shape;1172;p35"/>
          <p:cNvPicPr preferRelativeResize="0"/>
          <p:nvPr/>
        </p:nvPicPr>
        <p:blipFill rotWithShape="1">
          <a:blip r:embed="rId14">
            <a:alphaModFix/>
          </a:blip>
          <a:srcRect b="0" l="0" r="0" t="0"/>
          <a:stretch/>
        </p:blipFill>
        <p:spPr>
          <a:xfrm>
            <a:off x="7333488" y="492251"/>
            <a:ext cx="4037076" cy="31074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7" name="Shape 147"/>
        <p:cNvGrpSpPr/>
        <p:nvPr/>
      </p:nvGrpSpPr>
      <p:grpSpPr>
        <a:xfrm>
          <a:off x="0" y="0"/>
          <a:ext cx="0" cy="0"/>
          <a:chOff x="0" y="0"/>
          <a:chExt cx="0" cy="0"/>
        </a:xfrm>
      </p:grpSpPr>
      <p:sp>
        <p:nvSpPr>
          <p:cNvPr id="148" name="Google Shape;148;p4"/>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9" name="Google Shape;149;p4"/>
          <p:cNvSpPr/>
          <p:nvPr/>
        </p:nvSpPr>
        <p:spPr>
          <a:xfrm>
            <a:off x="12682762" y="0"/>
            <a:ext cx="5605780" cy="1946275"/>
          </a:xfrm>
          <a:custGeom>
            <a:rect b="b" l="l" r="r" t="t"/>
            <a:pathLst>
              <a:path extrusionOk="0" h="1946275" w="5605780">
                <a:moveTo>
                  <a:pt x="5605238" y="0"/>
                </a:moveTo>
                <a:lnTo>
                  <a:pt x="0" y="0"/>
                </a:lnTo>
                <a:lnTo>
                  <a:pt x="795703" y="937638"/>
                </a:lnTo>
                <a:lnTo>
                  <a:pt x="2729069" y="1514218"/>
                </a:lnTo>
                <a:lnTo>
                  <a:pt x="4767085" y="1706811"/>
                </a:lnTo>
                <a:lnTo>
                  <a:pt x="5605238" y="1945808"/>
                </a:lnTo>
                <a:lnTo>
                  <a:pt x="5605238" y="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0" name="Google Shape;150;p4"/>
          <p:cNvPicPr preferRelativeResize="0"/>
          <p:nvPr/>
        </p:nvPicPr>
        <p:blipFill rotWithShape="1">
          <a:blip r:embed="rId3">
            <a:alphaModFix/>
          </a:blip>
          <a:srcRect b="0" l="0" r="0" t="0"/>
          <a:stretch/>
        </p:blipFill>
        <p:spPr>
          <a:xfrm>
            <a:off x="-666" y="6090326"/>
            <a:ext cx="6111867" cy="4207641"/>
          </a:xfrm>
          <a:prstGeom prst="rect">
            <a:avLst/>
          </a:prstGeom>
          <a:noFill/>
          <a:ln>
            <a:noFill/>
          </a:ln>
        </p:spPr>
      </p:pic>
      <p:sp>
        <p:nvSpPr>
          <p:cNvPr id="151" name="Google Shape;151;p4"/>
          <p:cNvSpPr/>
          <p:nvPr/>
        </p:nvSpPr>
        <p:spPr>
          <a:xfrm>
            <a:off x="705073" y="0"/>
            <a:ext cx="6236970" cy="1619885"/>
          </a:xfrm>
          <a:custGeom>
            <a:rect b="b" l="l" r="r" t="t"/>
            <a:pathLst>
              <a:path extrusionOk="0" h="1619885" w="6236970">
                <a:moveTo>
                  <a:pt x="0" y="0"/>
                </a:moveTo>
                <a:lnTo>
                  <a:pt x="6275" y="41937"/>
                </a:lnTo>
                <a:lnTo>
                  <a:pt x="14676" y="89661"/>
                </a:lnTo>
                <a:lnTo>
                  <a:pt x="24275" y="137182"/>
                </a:lnTo>
                <a:lnTo>
                  <a:pt x="35035" y="184454"/>
                </a:lnTo>
                <a:lnTo>
                  <a:pt x="46917" y="231430"/>
                </a:lnTo>
                <a:lnTo>
                  <a:pt x="59884" y="278065"/>
                </a:lnTo>
                <a:lnTo>
                  <a:pt x="73899" y="324313"/>
                </a:lnTo>
                <a:lnTo>
                  <a:pt x="88922" y="370126"/>
                </a:lnTo>
                <a:lnTo>
                  <a:pt x="104918" y="415459"/>
                </a:lnTo>
                <a:lnTo>
                  <a:pt x="121847" y="460266"/>
                </a:lnTo>
                <a:lnTo>
                  <a:pt x="139672" y="504501"/>
                </a:lnTo>
                <a:lnTo>
                  <a:pt x="158355" y="548116"/>
                </a:lnTo>
                <a:lnTo>
                  <a:pt x="177858" y="591067"/>
                </a:lnTo>
                <a:lnTo>
                  <a:pt x="198144" y="633307"/>
                </a:lnTo>
                <a:lnTo>
                  <a:pt x="219175" y="674789"/>
                </a:lnTo>
                <a:lnTo>
                  <a:pt x="240914" y="715468"/>
                </a:lnTo>
                <a:lnTo>
                  <a:pt x="265217" y="758848"/>
                </a:lnTo>
                <a:lnTo>
                  <a:pt x="290387" y="801881"/>
                </a:lnTo>
                <a:lnTo>
                  <a:pt x="316431" y="844502"/>
                </a:lnTo>
                <a:lnTo>
                  <a:pt x="343355" y="886647"/>
                </a:lnTo>
                <a:lnTo>
                  <a:pt x="371167" y="928250"/>
                </a:lnTo>
                <a:lnTo>
                  <a:pt x="399873" y="969246"/>
                </a:lnTo>
                <a:lnTo>
                  <a:pt x="429480" y="1009570"/>
                </a:lnTo>
                <a:lnTo>
                  <a:pt x="459996" y="1049158"/>
                </a:lnTo>
                <a:lnTo>
                  <a:pt x="491428" y="1087945"/>
                </a:lnTo>
                <a:lnTo>
                  <a:pt x="523782" y="1125865"/>
                </a:lnTo>
                <a:lnTo>
                  <a:pt x="557065" y="1162853"/>
                </a:lnTo>
                <a:lnTo>
                  <a:pt x="591285" y="1198845"/>
                </a:lnTo>
                <a:lnTo>
                  <a:pt x="626448" y="1233775"/>
                </a:lnTo>
                <a:lnTo>
                  <a:pt x="662561" y="1267579"/>
                </a:lnTo>
                <a:lnTo>
                  <a:pt x="699632" y="1300192"/>
                </a:lnTo>
                <a:lnTo>
                  <a:pt x="737668" y="1331548"/>
                </a:lnTo>
                <a:lnTo>
                  <a:pt x="776674" y="1361583"/>
                </a:lnTo>
                <a:lnTo>
                  <a:pt x="816659" y="1390232"/>
                </a:lnTo>
                <a:lnTo>
                  <a:pt x="857630" y="1417429"/>
                </a:lnTo>
                <a:lnTo>
                  <a:pt x="899593" y="1443110"/>
                </a:lnTo>
                <a:lnTo>
                  <a:pt x="942555" y="1467210"/>
                </a:lnTo>
                <a:lnTo>
                  <a:pt x="986523" y="1489663"/>
                </a:lnTo>
                <a:lnTo>
                  <a:pt x="1031505" y="1510406"/>
                </a:lnTo>
                <a:lnTo>
                  <a:pt x="1076824" y="1529145"/>
                </a:lnTo>
                <a:lnTo>
                  <a:pt x="1122564" y="1545979"/>
                </a:lnTo>
                <a:lnTo>
                  <a:pt x="1168697" y="1560953"/>
                </a:lnTo>
                <a:lnTo>
                  <a:pt x="1215196" y="1574110"/>
                </a:lnTo>
                <a:lnTo>
                  <a:pt x="1262033" y="1585497"/>
                </a:lnTo>
                <a:lnTo>
                  <a:pt x="1309183" y="1595156"/>
                </a:lnTo>
                <a:lnTo>
                  <a:pt x="1356617" y="1603132"/>
                </a:lnTo>
                <a:lnTo>
                  <a:pt x="1404307" y="1609471"/>
                </a:lnTo>
                <a:lnTo>
                  <a:pt x="1452228" y="1614216"/>
                </a:lnTo>
                <a:lnTo>
                  <a:pt x="1500352" y="1617412"/>
                </a:lnTo>
                <a:lnTo>
                  <a:pt x="1548650" y="1619103"/>
                </a:lnTo>
                <a:lnTo>
                  <a:pt x="1597097" y="1619334"/>
                </a:lnTo>
                <a:lnTo>
                  <a:pt x="1645665" y="1618150"/>
                </a:lnTo>
                <a:lnTo>
                  <a:pt x="1694327" y="1615595"/>
                </a:lnTo>
                <a:lnTo>
                  <a:pt x="1743056" y="1611713"/>
                </a:lnTo>
                <a:lnTo>
                  <a:pt x="1791823" y="1606549"/>
                </a:lnTo>
                <a:lnTo>
                  <a:pt x="1840603" y="1600148"/>
                </a:lnTo>
                <a:lnTo>
                  <a:pt x="1889367" y="1592553"/>
                </a:lnTo>
                <a:lnTo>
                  <a:pt x="1938089" y="1583810"/>
                </a:lnTo>
                <a:lnTo>
                  <a:pt x="1986742" y="1573963"/>
                </a:lnTo>
                <a:lnTo>
                  <a:pt x="2035297" y="1563056"/>
                </a:lnTo>
                <a:lnTo>
                  <a:pt x="2083729" y="1551135"/>
                </a:lnTo>
                <a:lnTo>
                  <a:pt x="2132009" y="1538242"/>
                </a:lnTo>
                <a:lnTo>
                  <a:pt x="2180110" y="1524424"/>
                </a:lnTo>
                <a:lnTo>
                  <a:pt x="2228006" y="1509724"/>
                </a:lnTo>
                <a:lnTo>
                  <a:pt x="2275669" y="1494187"/>
                </a:lnTo>
                <a:lnTo>
                  <a:pt x="2323071" y="1477857"/>
                </a:lnTo>
                <a:lnTo>
                  <a:pt x="2370186" y="1460780"/>
                </a:lnTo>
                <a:lnTo>
                  <a:pt x="2416986" y="1442998"/>
                </a:lnTo>
                <a:lnTo>
                  <a:pt x="2463445" y="1424558"/>
                </a:lnTo>
                <a:lnTo>
                  <a:pt x="2509534" y="1405503"/>
                </a:lnTo>
                <a:lnTo>
                  <a:pt x="2555226" y="1385878"/>
                </a:lnTo>
                <a:lnTo>
                  <a:pt x="2600495" y="1365727"/>
                </a:lnTo>
                <a:lnTo>
                  <a:pt x="2645314" y="1345096"/>
                </a:lnTo>
                <a:lnTo>
                  <a:pt x="2736849" y="1301269"/>
                </a:lnTo>
                <a:lnTo>
                  <a:pt x="2827841" y="1255970"/>
                </a:lnTo>
                <a:lnTo>
                  <a:pt x="3415232" y="951167"/>
                </a:lnTo>
                <a:lnTo>
                  <a:pt x="3506386" y="906612"/>
                </a:lnTo>
                <a:lnTo>
                  <a:pt x="3598126" y="863729"/>
                </a:lnTo>
                <a:lnTo>
                  <a:pt x="3644257" y="843030"/>
                </a:lnTo>
                <a:lnTo>
                  <a:pt x="3690584" y="822888"/>
                </a:lnTo>
                <a:lnTo>
                  <a:pt x="3737124" y="803348"/>
                </a:lnTo>
                <a:lnTo>
                  <a:pt x="3783894" y="784458"/>
                </a:lnTo>
                <a:lnTo>
                  <a:pt x="3830909" y="766263"/>
                </a:lnTo>
                <a:lnTo>
                  <a:pt x="3878188" y="748810"/>
                </a:lnTo>
                <a:lnTo>
                  <a:pt x="3925745" y="732144"/>
                </a:lnTo>
                <a:lnTo>
                  <a:pt x="3973599" y="716313"/>
                </a:lnTo>
                <a:lnTo>
                  <a:pt x="4021765" y="701362"/>
                </a:lnTo>
                <a:lnTo>
                  <a:pt x="4070259" y="687338"/>
                </a:lnTo>
                <a:lnTo>
                  <a:pt x="4119100" y="674287"/>
                </a:lnTo>
                <a:lnTo>
                  <a:pt x="4168303" y="662254"/>
                </a:lnTo>
                <a:lnTo>
                  <a:pt x="4218498" y="651140"/>
                </a:lnTo>
                <a:lnTo>
                  <a:pt x="4268881" y="641064"/>
                </a:lnTo>
                <a:lnTo>
                  <a:pt x="4319432" y="631920"/>
                </a:lnTo>
                <a:lnTo>
                  <a:pt x="4370132" y="623600"/>
                </a:lnTo>
                <a:lnTo>
                  <a:pt x="4420961" y="615996"/>
                </a:lnTo>
                <a:lnTo>
                  <a:pt x="4471901" y="609000"/>
                </a:lnTo>
                <a:lnTo>
                  <a:pt x="4574032" y="596400"/>
                </a:lnTo>
                <a:lnTo>
                  <a:pt x="4778761" y="573750"/>
                </a:lnTo>
                <a:lnTo>
                  <a:pt x="4932106" y="555596"/>
                </a:lnTo>
                <a:lnTo>
                  <a:pt x="4983079" y="548747"/>
                </a:lnTo>
                <a:lnTo>
                  <a:pt x="5033948" y="541319"/>
                </a:lnTo>
                <a:lnTo>
                  <a:pt x="5084694" y="533206"/>
                </a:lnTo>
                <a:lnTo>
                  <a:pt x="5135298" y="524298"/>
                </a:lnTo>
                <a:lnTo>
                  <a:pt x="5185741" y="514487"/>
                </a:lnTo>
                <a:lnTo>
                  <a:pt x="5236003" y="503667"/>
                </a:lnTo>
                <a:lnTo>
                  <a:pt x="5285973" y="491722"/>
                </a:lnTo>
                <a:lnTo>
                  <a:pt x="5335615" y="478696"/>
                </a:lnTo>
                <a:lnTo>
                  <a:pt x="5384910" y="464599"/>
                </a:lnTo>
                <a:lnTo>
                  <a:pt x="5433843" y="449437"/>
                </a:lnTo>
                <a:lnTo>
                  <a:pt x="5482397" y="433219"/>
                </a:lnTo>
                <a:lnTo>
                  <a:pt x="5530556" y="415953"/>
                </a:lnTo>
                <a:lnTo>
                  <a:pt x="5578302" y="397647"/>
                </a:lnTo>
                <a:lnTo>
                  <a:pt x="5625619" y="378308"/>
                </a:lnTo>
                <a:lnTo>
                  <a:pt x="5672490" y="357944"/>
                </a:lnTo>
                <a:lnTo>
                  <a:pt x="5718899" y="336563"/>
                </a:lnTo>
                <a:lnTo>
                  <a:pt x="5764829" y="314174"/>
                </a:lnTo>
                <a:lnTo>
                  <a:pt x="5810264" y="290783"/>
                </a:lnTo>
                <a:lnTo>
                  <a:pt x="5855187" y="266399"/>
                </a:lnTo>
                <a:lnTo>
                  <a:pt x="5899582" y="241030"/>
                </a:lnTo>
                <a:lnTo>
                  <a:pt x="5943431" y="214683"/>
                </a:lnTo>
                <a:lnTo>
                  <a:pt x="5986718" y="187366"/>
                </a:lnTo>
                <a:lnTo>
                  <a:pt x="6029426" y="159088"/>
                </a:lnTo>
                <a:lnTo>
                  <a:pt x="6071540" y="129856"/>
                </a:lnTo>
                <a:lnTo>
                  <a:pt x="6113041" y="99678"/>
                </a:lnTo>
                <a:lnTo>
                  <a:pt x="6153915" y="68562"/>
                </a:lnTo>
                <a:lnTo>
                  <a:pt x="6194228" y="36231"/>
                </a:lnTo>
                <a:lnTo>
                  <a:pt x="6233699" y="2535"/>
                </a:lnTo>
                <a:lnTo>
                  <a:pt x="6236459" y="0"/>
                </a:lnTo>
                <a:lnTo>
                  <a:pt x="0" y="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2" name="Google Shape;152;p4"/>
          <p:cNvSpPr/>
          <p:nvPr/>
        </p:nvSpPr>
        <p:spPr>
          <a:xfrm>
            <a:off x="11777332" y="0"/>
            <a:ext cx="273050" cy="304800"/>
          </a:xfrm>
          <a:custGeom>
            <a:rect b="b" l="l" r="r" t="t"/>
            <a:pathLst>
              <a:path extrusionOk="0" h="304800" w="273050">
                <a:moveTo>
                  <a:pt x="0" y="210981"/>
                </a:moveTo>
                <a:lnTo>
                  <a:pt x="22693" y="271179"/>
                </a:lnTo>
                <a:lnTo>
                  <a:pt x="71239" y="302037"/>
                </a:lnTo>
                <a:lnTo>
                  <a:pt x="101117" y="304717"/>
                </a:lnTo>
                <a:lnTo>
                  <a:pt x="132552" y="297965"/>
                </a:lnTo>
                <a:lnTo>
                  <a:pt x="193545" y="253369"/>
                </a:lnTo>
                <a:lnTo>
                  <a:pt x="219833" y="214127"/>
                </a:lnTo>
                <a:lnTo>
                  <a:pt x="244789" y="165188"/>
                </a:lnTo>
                <a:lnTo>
                  <a:pt x="268249" y="105213"/>
                </a:lnTo>
                <a:lnTo>
                  <a:pt x="272685" y="65664"/>
                </a:lnTo>
                <a:lnTo>
                  <a:pt x="267403" y="31281"/>
                </a:lnTo>
                <a:lnTo>
                  <a:pt x="253933" y="2905"/>
                </a:lnTo>
                <a:lnTo>
                  <a:pt x="251216" y="0"/>
                </a:lnTo>
                <a:lnTo>
                  <a:pt x="93765" y="0"/>
                </a:lnTo>
                <a:lnTo>
                  <a:pt x="86793" y="5782"/>
                </a:lnTo>
                <a:lnTo>
                  <a:pt x="58824" y="42950"/>
                </a:lnTo>
                <a:lnTo>
                  <a:pt x="34410" y="87499"/>
                </a:lnTo>
                <a:lnTo>
                  <a:pt x="16243" y="127037"/>
                </a:lnTo>
                <a:lnTo>
                  <a:pt x="2436" y="171628"/>
                </a:lnTo>
                <a:lnTo>
                  <a:pt x="0" y="21098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3" name="Google Shape;153;p4"/>
          <p:cNvSpPr/>
          <p:nvPr/>
        </p:nvSpPr>
        <p:spPr>
          <a:xfrm>
            <a:off x="12040405" y="445317"/>
            <a:ext cx="262890" cy="349250"/>
          </a:xfrm>
          <a:custGeom>
            <a:rect b="b" l="l" r="r" t="t"/>
            <a:pathLst>
              <a:path extrusionOk="0" h="349250" w="262890">
                <a:moveTo>
                  <a:pt x="0" y="102573"/>
                </a:moveTo>
                <a:lnTo>
                  <a:pt x="2643" y="143017"/>
                </a:lnTo>
                <a:lnTo>
                  <a:pt x="16339" y="188198"/>
                </a:lnTo>
                <a:lnTo>
                  <a:pt x="45902" y="254738"/>
                </a:lnTo>
                <a:lnTo>
                  <a:pt x="69916" y="294689"/>
                </a:lnTo>
                <a:lnTo>
                  <a:pt x="97719" y="323224"/>
                </a:lnTo>
                <a:lnTo>
                  <a:pt x="158213" y="348627"/>
                </a:lnTo>
                <a:lnTo>
                  <a:pt x="187661" y="346787"/>
                </a:lnTo>
                <a:lnTo>
                  <a:pt x="214416" y="336112"/>
                </a:lnTo>
                <a:lnTo>
                  <a:pt x="236857" y="317248"/>
                </a:lnTo>
                <a:lnTo>
                  <a:pt x="253362" y="290840"/>
                </a:lnTo>
                <a:lnTo>
                  <a:pt x="262312" y="257535"/>
                </a:lnTo>
                <a:lnTo>
                  <a:pt x="262085" y="217976"/>
                </a:lnTo>
                <a:lnTo>
                  <a:pt x="251061" y="172810"/>
                </a:lnTo>
                <a:lnTo>
                  <a:pt x="232102" y="125701"/>
                </a:lnTo>
                <a:lnTo>
                  <a:pt x="213004" y="86567"/>
                </a:lnTo>
                <a:lnTo>
                  <a:pt x="187238" y="47603"/>
                </a:lnTo>
                <a:lnTo>
                  <a:pt x="158313" y="20732"/>
                </a:lnTo>
                <a:lnTo>
                  <a:pt x="97298" y="0"/>
                </a:lnTo>
                <a:lnTo>
                  <a:pt x="68367" y="4503"/>
                </a:lnTo>
                <a:lnTo>
                  <a:pt x="42592" y="17829"/>
                </a:lnTo>
                <a:lnTo>
                  <a:pt x="21553" y="39161"/>
                </a:lnTo>
                <a:lnTo>
                  <a:pt x="6829" y="67682"/>
                </a:lnTo>
                <a:lnTo>
                  <a:pt x="0" y="10257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4" name="Google Shape;154;p4"/>
          <p:cNvSpPr/>
          <p:nvPr/>
        </p:nvSpPr>
        <p:spPr>
          <a:xfrm>
            <a:off x="11556311" y="405451"/>
            <a:ext cx="272415" cy="344170"/>
          </a:xfrm>
          <a:custGeom>
            <a:rect b="b" l="l" r="r" t="t"/>
            <a:pathLst>
              <a:path extrusionOk="0" h="344170" w="272415">
                <a:moveTo>
                  <a:pt x="0" y="108731"/>
                </a:moveTo>
                <a:lnTo>
                  <a:pt x="5308" y="148914"/>
                </a:lnTo>
                <a:lnTo>
                  <a:pt x="21959" y="193098"/>
                </a:lnTo>
                <a:lnTo>
                  <a:pt x="55829" y="257559"/>
                </a:lnTo>
                <a:lnTo>
                  <a:pt x="82435" y="295847"/>
                </a:lnTo>
                <a:lnTo>
                  <a:pt x="112065" y="322493"/>
                </a:lnTo>
                <a:lnTo>
                  <a:pt x="174106" y="343867"/>
                </a:lnTo>
                <a:lnTo>
                  <a:pt x="203368" y="340096"/>
                </a:lnTo>
                <a:lnTo>
                  <a:pt x="229357" y="327687"/>
                </a:lnTo>
                <a:lnTo>
                  <a:pt x="250501" y="307391"/>
                </a:lnTo>
                <a:lnTo>
                  <a:pt x="265224" y="279959"/>
                </a:lnTo>
                <a:lnTo>
                  <a:pt x="271952" y="246142"/>
                </a:lnTo>
                <a:lnTo>
                  <a:pt x="269111" y="206689"/>
                </a:lnTo>
                <a:lnTo>
                  <a:pt x="255126" y="162353"/>
                </a:lnTo>
                <a:lnTo>
                  <a:pt x="233098" y="116556"/>
                </a:lnTo>
                <a:lnTo>
                  <a:pt x="211517" y="78767"/>
                </a:lnTo>
                <a:lnTo>
                  <a:pt x="183234" y="41587"/>
                </a:lnTo>
                <a:lnTo>
                  <a:pt x="152594" y="16678"/>
                </a:lnTo>
                <a:lnTo>
                  <a:pt x="90334" y="0"/>
                </a:lnTo>
                <a:lnTo>
                  <a:pt x="61758" y="6392"/>
                </a:lnTo>
                <a:lnTo>
                  <a:pt x="36914" y="21380"/>
                </a:lnTo>
                <a:lnTo>
                  <a:pt x="17325" y="44045"/>
                </a:lnTo>
                <a:lnTo>
                  <a:pt x="4513" y="73469"/>
                </a:lnTo>
                <a:lnTo>
                  <a:pt x="0" y="10873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5" name="Google Shape;155;p4"/>
          <p:cNvSpPr/>
          <p:nvPr/>
        </p:nvSpPr>
        <p:spPr>
          <a:xfrm>
            <a:off x="12258201" y="69169"/>
            <a:ext cx="316230" cy="219075"/>
          </a:xfrm>
          <a:custGeom>
            <a:rect b="b" l="l" r="r" t="t"/>
            <a:pathLst>
              <a:path extrusionOk="0" h="219075" w="316229">
                <a:moveTo>
                  <a:pt x="0" y="130188"/>
                </a:moveTo>
                <a:lnTo>
                  <a:pt x="19216" y="182695"/>
                </a:lnTo>
                <a:lnTo>
                  <a:pt x="73564" y="215196"/>
                </a:lnTo>
                <a:lnTo>
                  <a:pt x="112113" y="219028"/>
                </a:lnTo>
                <a:lnTo>
                  <a:pt x="157287" y="211960"/>
                </a:lnTo>
                <a:lnTo>
                  <a:pt x="219204" y="193608"/>
                </a:lnTo>
                <a:lnTo>
                  <a:pt x="260335" y="175138"/>
                </a:lnTo>
                <a:lnTo>
                  <a:pt x="308317" y="123988"/>
                </a:lnTo>
                <a:lnTo>
                  <a:pt x="316194" y="95284"/>
                </a:lnTo>
                <a:lnTo>
                  <a:pt x="314014" y="67146"/>
                </a:lnTo>
                <a:lnTo>
                  <a:pt x="302288" y="41560"/>
                </a:lnTo>
                <a:lnTo>
                  <a:pt x="281531" y="20515"/>
                </a:lnTo>
                <a:lnTo>
                  <a:pt x="252256" y="5999"/>
                </a:lnTo>
                <a:lnTo>
                  <a:pt x="214974" y="0"/>
                </a:lnTo>
                <a:lnTo>
                  <a:pt x="170200" y="4506"/>
                </a:lnTo>
                <a:lnTo>
                  <a:pt x="126598" y="15785"/>
                </a:lnTo>
                <a:lnTo>
                  <a:pt x="89989" y="28072"/>
                </a:lnTo>
                <a:lnTo>
                  <a:pt x="49640" y="48323"/>
                </a:lnTo>
                <a:lnTo>
                  <a:pt x="5365" y="101347"/>
                </a:lnTo>
                <a:lnTo>
                  <a:pt x="0" y="13018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6" name="Google Shape;156;p4"/>
          <p:cNvPicPr preferRelativeResize="0"/>
          <p:nvPr/>
        </p:nvPicPr>
        <p:blipFill rotWithShape="1">
          <a:blip r:embed="rId4">
            <a:alphaModFix/>
          </a:blip>
          <a:srcRect b="0" l="0" r="0" t="0"/>
          <a:stretch/>
        </p:blipFill>
        <p:spPr>
          <a:xfrm>
            <a:off x="12400330" y="851639"/>
            <a:ext cx="245906" cy="228159"/>
          </a:xfrm>
          <a:prstGeom prst="rect">
            <a:avLst/>
          </a:prstGeom>
          <a:noFill/>
          <a:ln>
            <a:noFill/>
          </a:ln>
        </p:spPr>
      </p:pic>
      <p:sp>
        <p:nvSpPr>
          <p:cNvPr id="157" name="Google Shape;157;p4"/>
          <p:cNvSpPr/>
          <p:nvPr/>
        </p:nvSpPr>
        <p:spPr>
          <a:xfrm>
            <a:off x="11362299" y="0"/>
            <a:ext cx="276225" cy="145415"/>
          </a:xfrm>
          <a:custGeom>
            <a:rect b="b" l="l" r="r" t="t"/>
            <a:pathLst>
              <a:path extrusionOk="0" h="145415" w="276225">
                <a:moveTo>
                  <a:pt x="0" y="45509"/>
                </a:moveTo>
                <a:lnTo>
                  <a:pt x="22136" y="97804"/>
                </a:lnTo>
                <a:lnTo>
                  <a:pt x="90224" y="133750"/>
                </a:lnTo>
                <a:lnTo>
                  <a:pt x="92452" y="134235"/>
                </a:lnTo>
                <a:lnTo>
                  <a:pt x="94678" y="134771"/>
                </a:lnTo>
                <a:lnTo>
                  <a:pt x="144787" y="143129"/>
                </a:lnTo>
                <a:lnTo>
                  <a:pt x="161469" y="144843"/>
                </a:lnTo>
                <a:lnTo>
                  <a:pt x="204245" y="143221"/>
                </a:lnTo>
                <a:lnTo>
                  <a:pt x="237275" y="131582"/>
                </a:lnTo>
                <a:lnTo>
                  <a:pt x="260336" y="112392"/>
                </a:lnTo>
                <a:lnTo>
                  <a:pt x="273204" y="88117"/>
                </a:lnTo>
                <a:lnTo>
                  <a:pt x="275656" y="61223"/>
                </a:lnTo>
                <a:lnTo>
                  <a:pt x="267469" y="34176"/>
                </a:lnTo>
                <a:lnTo>
                  <a:pt x="248418" y="9442"/>
                </a:lnTo>
                <a:lnTo>
                  <a:pt x="234157" y="0"/>
                </a:lnTo>
                <a:lnTo>
                  <a:pt x="17521" y="0"/>
                </a:lnTo>
                <a:lnTo>
                  <a:pt x="5024" y="19190"/>
                </a:lnTo>
                <a:lnTo>
                  <a:pt x="0" y="45509"/>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8" name="Google Shape;158;p4"/>
          <p:cNvSpPr/>
          <p:nvPr/>
        </p:nvSpPr>
        <p:spPr>
          <a:xfrm>
            <a:off x="12800475" y="829903"/>
            <a:ext cx="276225" cy="177165"/>
          </a:xfrm>
          <a:custGeom>
            <a:rect b="b" l="l" r="r" t="t"/>
            <a:pathLst>
              <a:path extrusionOk="0" h="177165" w="276225">
                <a:moveTo>
                  <a:pt x="0" y="77376"/>
                </a:moveTo>
                <a:lnTo>
                  <a:pt x="22131" y="129676"/>
                </a:lnTo>
                <a:lnTo>
                  <a:pt x="90229" y="165618"/>
                </a:lnTo>
                <a:lnTo>
                  <a:pt x="128425" y="172840"/>
                </a:lnTo>
                <a:lnTo>
                  <a:pt x="161495" y="176702"/>
                </a:lnTo>
                <a:lnTo>
                  <a:pt x="204262" y="175081"/>
                </a:lnTo>
                <a:lnTo>
                  <a:pt x="237287" y="163444"/>
                </a:lnTo>
                <a:lnTo>
                  <a:pt x="260343" y="144258"/>
                </a:lnTo>
                <a:lnTo>
                  <a:pt x="273209" y="119988"/>
                </a:lnTo>
                <a:lnTo>
                  <a:pt x="275659" y="93098"/>
                </a:lnTo>
                <a:lnTo>
                  <a:pt x="267471" y="66054"/>
                </a:lnTo>
                <a:lnTo>
                  <a:pt x="218284" y="21364"/>
                </a:lnTo>
                <a:lnTo>
                  <a:pt x="176837" y="8649"/>
                </a:lnTo>
                <a:lnTo>
                  <a:pt x="121789" y="234"/>
                </a:lnTo>
                <a:lnTo>
                  <a:pt x="79017" y="0"/>
                </a:lnTo>
                <a:lnTo>
                  <a:pt x="44995" y="9980"/>
                </a:lnTo>
                <a:lnTo>
                  <a:pt x="20180" y="27793"/>
                </a:lnTo>
                <a:lnTo>
                  <a:pt x="5029" y="51053"/>
                </a:lnTo>
                <a:lnTo>
                  <a:pt x="0" y="7737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9" name="Google Shape;159;p4"/>
          <p:cNvPicPr preferRelativeResize="0"/>
          <p:nvPr/>
        </p:nvPicPr>
        <p:blipFill rotWithShape="1">
          <a:blip r:embed="rId5">
            <a:alphaModFix/>
          </a:blip>
          <a:srcRect b="0" l="0" r="0" t="0"/>
          <a:stretch/>
        </p:blipFill>
        <p:spPr>
          <a:xfrm>
            <a:off x="12542362" y="419887"/>
            <a:ext cx="252586" cy="221597"/>
          </a:xfrm>
          <a:prstGeom prst="rect">
            <a:avLst/>
          </a:prstGeom>
          <a:noFill/>
          <a:ln>
            <a:noFill/>
          </a:ln>
        </p:spPr>
      </p:pic>
      <p:grpSp>
        <p:nvGrpSpPr>
          <p:cNvPr id="160" name="Google Shape;160;p4"/>
          <p:cNvGrpSpPr/>
          <p:nvPr/>
        </p:nvGrpSpPr>
        <p:grpSpPr>
          <a:xfrm>
            <a:off x="12907129" y="6223508"/>
            <a:ext cx="5380990" cy="4064052"/>
            <a:chOff x="12907129" y="6223508"/>
            <a:chExt cx="5380990" cy="4064052"/>
          </a:xfrm>
        </p:grpSpPr>
        <p:sp>
          <p:nvSpPr>
            <p:cNvPr id="161" name="Google Shape;161;p4"/>
            <p:cNvSpPr/>
            <p:nvPr/>
          </p:nvSpPr>
          <p:spPr>
            <a:xfrm>
              <a:off x="12907129" y="8228890"/>
              <a:ext cx="5380990" cy="2058670"/>
            </a:xfrm>
            <a:custGeom>
              <a:rect b="b" l="l" r="r" t="t"/>
              <a:pathLst>
                <a:path extrusionOk="0" h="2058670" w="5380990">
                  <a:moveTo>
                    <a:pt x="606295" y="1376884"/>
                  </a:moveTo>
                  <a:lnTo>
                    <a:pt x="564658" y="1400559"/>
                  </a:lnTo>
                  <a:lnTo>
                    <a:pt x="523938" y="1425050"/>
                  </a:lnTo>
                  <a:lnTo>
                    <a:pt x="484193" y="1450394"/>
                  </a:lnTo>
                  <a:lnTo>
                    <a:pt x="445478" y="1476630"/>
                  </a:lnTo>
                  <a:lnTo>
                    <a:pt x="407853" y="1503797"/>
                  </a:lnTo>
                  <a:lnTo>
                    <a:pt x="371373" y="1531931"/>
                  </a:lnTo>
                  <a:lnTo>
                    <a:pt x="336096" y="1561072"/>
                  </a:lnTo>
                  <a:lnTo>
                    <a:pt x="302079" y="1591258"/>
                  </a:lnTo>
                  <a:lnTo>
                    <a:pt x="269380" y="1622526"/>
                  </a:lnTo>
                  <a:lnTo>
                    <a:pt x="238055" y="1654915"/>
                  </a:lnTo>
                  <a:lnTo>
                    <a:pt x="208162" y="1688464"/>
                  </a:lnTo>
                  <a:lnTo>
                    <a:pt x="179758" y="1723210"/>
                  </a:lnTo>
                  <a:lnTo>
                    <a:pt x="152900" y="1759191"/>
                  </a:lnTo>
                  <a:lnTo>
                    <a:pt x="125230" y="1799858"/>
                  </a:lnTo>
                  <a:lnTo>
                    <a:pt x="99546" y="1841322"/>
                  </a:lnTo>
                  <a:lnTo>
                    <a:pt x="75811" y="1883539"/>
                  </a:lnTo>
                  <a:lnTo>
                    <a:pt x="53991" y="1926465"/>
                  </a:lnTo>
                  <a:lnTo>
                    <a:pt x="34048" y="1970056"/>
                  </a:lnTo>
                  <a:lnTo>
                    <a:pt x="15948" y="2014268"/>
                  </a:lnTo>
                  <a:lnTo>
                    <a:pt x="0" y="2058106"/>
                  </a:lnTo>
                  <a:lnTo>
                    <a:pt x="5380869" y="2058106"/>
                  </a:lnTo>
                  <a:lnTo>
                    <a:pt x="5380869" y="285620"/>
                  </a:lnTo>
                  <a:lnTo>
                    <a:pt x="5368298" y="280688"/>
                  </a:lnTo>
                  <a:lnTo>
                    <a:pt x="5320733" y="262927"/>
                  </a:lnTo>
                  <a:lnTo>
                    <a:pt x="5272857" y="245879"/>
                  </a:lnTo>
                  <a:lnTo>
                    <a:pt x="5224715" y="229498"/>
                  </a:lnTo>
                  <a:lnTo>
                    <a:pt x="5176354" y="213737"/>
                  </a:lnTo>
                  <a:lnTo>
                    <a:pt x="5127817" y="198548"/>
                  </a:lnTo>
                  <a:lnTo>
                    <a:pt x="5079150" y="183887"/>
                  </a:lnTo>
                  <a:lnTo>
                    <a:pt x="5030399" y="169706"/>
                  </a:lnTo>
                  <a:lnTo>
                    <a:pt x="4981609" y="155959"/>
                  </a:lnTo>
                  <a:lnTo>
                    <a:pt x="4932824" y="142599"/>
                  </a:lnTo>
                  <a:lnTo>
                    <a:pt x="4884143" y="129622"/>
                  </a:lnTo>
                  <a:lnTo>
                    <a:pt x="4835277" y="116969"/>
                  </a:lnTo>
                  <a:lnTo>
                    <a:pt x="4786239" y="104689"/>
                  </a:lnTo>
                  <a:lnTo>
                    <a:pt x="4737044" y="92833"/>
                  </a:lnTo>
                  <a:lnTo>
                    <a:pt x="4687703" y="81453"/>
                  </a:lnTo>
                  <a:lnTo>
                    <a:pt x="4638231" y="70600"/>
                  </a:lnTo>
                  <a:lnTo>
                    <a:pt x="4588640" y="60324"/>
                  </a:lnTo>
                  <a:lnTo>
                    <a:pt x="4538944" y="50677"/>
                  </a:lnTo>
                  <a:lnTo>
                    <a:pt x="4489156" y="41710"/>
                  </a:lnTo>
                  <a:lnTo>
                    <a:pt x="4439290" y="33473"/>
                  </a:lnTo>
                  <a:lnTo>
                    <a:pt x="4389358" y="26017"/>
                  </a:lnTo>
                  <a:lnTo>
                    <a:pt x="4339374" y="19395"/>
                  </a:lnTo>
                  <a:lnTo>
                    <a:pt x="4289352" y="13656"/>
                  </a:lnTo>
                  <a:lnTo>
                    <a:pt x="4239304" y="8851"/>
                  </a:lnTo>
                  <a:lnTo>
                    <a:pt x="4189243" y="5032"/>
                  </a:lnTo>
                  <a:lnTo>
                    <a:pt x="4139184" y="2250"/>
                  </a:lnTo>
                  <a:lnTo>
                    <a:pt x="4089139" y="555"/>
                  </a:lnTo>
                  <a:lnTo>
                    <a:pt x="4039121" y="0"/>
                  </a:lnTo>
                  <a:lnTo>
                    <a:pt x="3989145" y="633"/>
                  </a:lnTo>
                  <a:lnTo>
                    <a:pt x="3939222" y="2508"/>
                  </a:lnTo>
                  <a:lnTo>
                    <a:pt x="3889367" y="5674"/>
                  </a:lnTo>
                  <a:lnTo>
                    <a:pt x="3839592" y="10182"/>
                  </a:lnTo>
                  <a:lnTo>
                    <a:pt x="3789912" y="16085"/>
                  </a:lnTo>
                  <a:lnTo>
                    <a:pt x="3740338" y="23432"/>
                  </a:lnTo>
                  <a:lnTo>
                    <a:pt x="3690885" y="32275"/>
                  </a:lnTo>
                  <a:lnTo>
                    <a:pt x="3641650" y="42605"/>
                  </a:lnTo>
                  <a:lnTo>
                    <a:pt x="3592922" y="54331"/>
                  </a:lnTo>
                  <a:lnTo>
                    <a:pt x="3544678" y="67388"/>
                  </a:lnTo>
                  <a:lnTo>
                    <a:pt x="3496894" y="81713"/>
                  </a:lnTo>
                  <a:lnTo>
                    <a:pt x="3449547" y="97242"/>
                  </a:lnTo>
                  <a:lnTo>
                    <a:pt x="3402613" y="113910"/>
                  </a:lnTo>
                  <a:lnTo>
                    <a:pt x="2293603" y="714606"/>
                  </a:lnTo>
                  <a:lnTo>
                    <a:pt x="2249028" y="738531"/>
                  </a:lnTo>
                  <a:lnTo>
                    <a:pt x="2204222" y="761874"/>
                  </a:lnTo>
                  <a:lnTo>
                    <a:pt x="2159161" y="784572"/>
                  </a:lnTo>
                  <a:lnTo>
                    <a:pt x="2120380" y="803235"/>
                  </a:lnTo>
                  <a:lnTo>
                    <a:pt x="2080570" y="821416"/>
                  </a:lnTo>
                  <a:lnTo>
                    <a:pt x="2039791" y="839153"/>
                  </a:lnTo>
                  <a:lnTo>
                    <a:pt x="1998098" y="856483"/>
                  </a:lnTo>
                  <a:lnTo>
                    <a:pt x="1955548" y="873446"/>
                  </a:lnTo>
                  <a:lnTo>
                    <a:pt x="1912200" y="890078"/>
                  </a:lnTo>
                  <a:lnTo>
                    <a:pt x="1868110" y="906419"/>
                  </a:lnTo>
                  <a:lnTo>
                    <a:pt x="1777934" y="938379"/>
                  </a:lnTo>
                  <a:lnTo>
                    <a:pt x="1204996" y="1125949"/>
                  </a:lnTo>
                  <a:lnTo>
                    <a:pt x="1108463" y="1159363"/>
                  </a:lnTo>
                  <a:lnTo>
                    <a:pt x="1012854" y="1194207"/>
                  </a:lnTo>
                  <a:lnTo>
                    <a:pt x="965538" y="1212260"/>
                  </a:lnTo>
                  <a:lnTo>
                    <a:pt x="918624" y="1230786"/>
                  </a:lnTo>
                  <a:lnTo>
                    <a:pt x="872170" y="1249821"/>
                  </a:lnTo>
                  <a:lnTo>
                    <a:pt x="826232" y="1269405"/>
                  </a:lnTo>
                  <a:lnTo>
                    <a:pt x="780869" y="1289575"/>
                  </a:lnTo>
                  <a:lnTo>
                    <a:pt x="736136" y="1310370"/>
                  </a:lnTo>
                  <a:lnTo>
                    <a:pt x="692091" y="1331828"/>
                  </a:lnTo>
                  <a:lnTo>
                    <a:pt x="648792" y="1353986"/>
                  </a:lnTo>
                  <a:lnTo>
                    <a:pt x="606295" y="1376884"/>
                  </a:lnTo>
                  <a:close/>
                </a:path>
                <a:path extrusionOk="0" h="2058670" w="5380990">
                  <a:moveTo>
                    <a:pt x="2994833" y="304710"/>
                  </a:moveTo>
                  <a:lnTo>
                    <a:pt x="2950712" y="329272"/>
                  </a:lnTo>
                  <a:lnTo>
                    <a:pt x="2862899" y="379647"/>
                  </a:lnTo>
                  <a:lnTo>
                    <a:pt x="2513847" y="588485"/>
                  </a:lnTo>
                  <a:lnTo>
                    <a:pt x="2382155" y="665266"/>
                  </a:lnTo>
                  <a:lnTo>
                    <a:pt x="2293603" y="714606"/>
                  </a:lnTo>
                  <a:lnTo>
                    <a:pt x="3375284" y="124329"/>
                  </a:lnTo>
                  <a:lnTo>
                    <a:pt x="3356067" y="131656"/>
                  </a:lnTo>
                  <a:lnTo>
                    <a:pt x="3309886" y="150413"/>
                  </a:lnTo>
                  <a:lnTo>
                    <a:pt x="3264046" y="170119"/>
                  </a:lnTo>
                  <a:lnTo>
                    <a:pt x="3218523" y="190711"/>
                  </a:lnTo>
                  <a:lnTo>
                    <a:pt x="3173293" y="212123"/>
                  </a:lnTo>
                  <a:lnTo>
                    <a:pt x="3128333" y="234293"/>
                  </a:lnTo>
                  <a:lnTo>
                    <a:pt x="3083619" y="257157"/>
                  </a:lnTo>
                  <a:lnTo>
                    <a:pt x="3039127" y="280650"/>
                  </a:lnTo>
                  <a:lnTo>
                    <a:pt x="2994833" y="30471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62" name="Google Shape;162;p4"/>
            <p:cNvPicPr preferRelativeResize="0"/>
            <p:nvPr/>
          </p:nvPicPr>
          <p:blipFill rotWithShape="1">
            <a:blip r:embed="rId6">
              <a:alphaModFix/>
            </a:blip>
            <a:srcRect b="0" l="0" r="0" t="0"/>
            <a:stretch/>
          </p:blipFill>
          <p:spPr>
            <a:xfrm>
              <a:off x="13502131" y="6223508"/>
              <a:ext cx="4785867" cy="4063488"/>
            </a:xfrm>
            <a:prstGeom prst="rect">
              <a:avLst/>
            </a:prstGeom>
            <a:noFill/>
            <a:ln>
              <a:noFill/>
            </a:ln>
          </p:spPr>
        </p:pic>
        <p:sp>
          <p:nvSpPr>
            <p:cNvPr id="163" name="Google Shape;163;p4"/>
            <p:cNvSpPr/>
            <p:nvPr/>
          </p:nvSpPr>
          <p:spPr>
            <a:xfrm>
              <a:off x="16262006" y="8280845"/>
              <a:ext cx="1872614" cy="1640205"/>
            </a:xfrm>
            <a:custGeom>
              <a:rect b="b" l="l" r="r" t="t"/>
              <a:pathLst>
                <a:path extrusionOk="0" h="1640204" w="1872615">
                  <a:moveTo>
                    <a:pt x="1078188" y="1559689"/>
                  </a:moveTo>
                  <a:lnTo>
                    <a:pt x="761228" y="1607901"/>
                  </a:lnTo>
                  <a:lnTo>
                    <a:pt x="805668" y="1613988"/>
                  </a:lnTo>
                  <a:lnTo>
                    <a:pt x="910362" y="1598063"/>
                  </a:lnTo>
                  <a:lnTo>
                    <a:pt x="931323" y="1607721"/>
                  </a:lnTo>
                  <a:lnTo>
                    <a:pt x="938497" y="1606629"/>
                  </a:lnTo>
                  <a:lnTo>
                    <a:pt x="947658" y="1618082"/>
                  </a:lnTo>
                  <a:lnTo>
                    <a:pt x="1049851" y="1602538"/>
                  </a:lnTo>
                  <a:lnTo>
                    <a:pt x="1070799" y="1573659"/>
                  </a:lnTo>
                  <a:lnTo>
                    <a:pt x="1078188" y="1559689"/>
                  </a:lnTo>
                  <a:close/>
                </a:path>
                <a:path extrusionOk="0" h="1640204" w="1872615">
                  <a:moveTo>
                    <a:pt x="1097815" y="1543858"/>
                  </a:moveTo>
                  <a:lnTo>
                    <a:pt x="674890" y="1608188"/>
                  </a:lnTo>
                  <a:lnTo>
                    <a:pt x="718983" y="1614327"/>
                  </a:lnTo>
                  <a:lnTo>
                    <a:pt x="1088612" y="1558103"/>
                  </a:lnTo>
                  <a:lnTo>
                    <a:pt x="1097815" y="1543858"/>
                  </a:lnTo>
                  <a:close/>
                </a:path>
                <a:path extrusionOk="0" h="1640204" w="1872615">
                  <a:moveTo>
                    <a:pt x="971905" y="1550163"/>
                  </a:moveTo>
                  <a:lnTo>
                    <a:pt x="601531" y="1606500"/>
                  </a:lnTo>
                  <a:lnTo>
                    <a:pt x="639221" y="1613613"/>
                  </a:lnTo>
                  <a:lnTo>
                    <a:pt x="992185" y="1559925"/>
                  </a:lnTo>
                  <a:lnTo>
                    <a:pt x="971905" y="1550163"/>
                  </a:lnTo>
                  <a:close/>
                </a:path>
                <a:path extrusionOk="0" h="1640204" w="1872615">
                  <a:moveTo>
                    <a:pt x="1869126" y="835616"/>
                  </a:moveTo>
                  <a:lnTo>
                    <a:pt x="1786466" y="848189"/>
                  </a:lnTo>
                  <a:lnTo>
                    <a:pt x="1800330" y="858926"/>
                  </a:lnTo>
                  <a:lnTo>
                    <a:pt x="1805069" y="858205"/>
                  </a:lnTo>
                  <a:lnTo>
                    <a:pt x="1805603" y="870970"/>
                  </a:lnTo>
                  <a:lnTo>
                    <a:pt x="1799212" y="871942"/>
                  </a:lnTo>
                  <a:lnTo>
                    <a:pt x="1773228" y="927279"/>
                  </a:lnTo>
                  <a:lnTo>
                    <a:pt x="1739938" y="958035"/>
                  </a:lnTo>
                  <a:lnTo>
                    <a:pt x="1705949" y="1001743"/>
                  </a:lnTo>
                  <a:lnTo>
                    <a:pt x="1670228" y="1045714"/>
                  </a:lnTo>
                  <a:lnTo>
                    <a:pt x="1593764" y="1108730"/>
                  </a:lnTo>
                  <a:lnTo>
                    <a:pt x="1557061" y="1152851"/>
                  </a:lnTo>
                  <a:lnTo>
                    <a:pt x="1517855" y="1184506"/>
                  </a:lnTo>
                  <a:lnTo>
                    <a:pt x="1437831" y="1248063"/>
                  </a:lnTo>
                  <a:lnTo>
                    <a:pt x="1314377" y="1343918"/>
                  </a:lnTo>
                  <a:lnTo>
                    <a:pt x="1270569" y="1363427"/>
                  </a:lnTo>
                  <a:lnTo>
                    <a:pt x="1185898" y="1427691"/>
                  </a:lnTo>
                  <a:lnTo>
                    <a:pt x="1141298" y="1447321"/>
                  </a:lnTo>
                  <a:lnTo>
                    <a:pt x="1098426" y="1479534"/>
                  </a:lnTo>
                  <a:lnTo>
                    <a:pt x="1061245" y="1510882"/>
                  </a:lnTo>
                  <a:lnTo>
                    <a:pt x="1041620" y="1513867"/>
                  </a:lnTo>
                  <a:lnTo>
                    <a:pt x="992185" y="1559925"/>
                  </a:lnTo>
                  <a:lnTo>
                    <a:pt x="1109181" y="1542129"/>
                  </a:lnTo>
                  <a:lnTo>
                    <a:pt x="1154574" y="1509532"/>
                  </a:lnTo>
                  <a:lnTo>
                    <a:pt x="1202169" y="1489446"/>
                  </a:lnTo>
                  <a:lnTo>
                    <a:pt x="1243331" y="1457493"/>
                  </a:lnTo>
                  <a:lnTo>
                    <a:pt x="1286052" y="1438149"/>
                  </a:lnTo>
                  <a:lnTo>
                    <a:pt x="1406173" y="1342801"/>
                  </a:lnTo>
                  <a:lnTo>
                    <a:pt x="1447282" y="1323702"/>
                  </a:lnTo>
                  <a:lnTo>
                    <a:pt x="1524293" y="1260604"/>
                  </a:lnTo>
                  <a:lnTo>
                    <a:pt x="1599316" y="1197808"/>
                  </a:lnTo>
                  <a:lnTo>
                    <a:pt x="1636029" y="1166531"/>
                  </a:lnTo>
                  <a:lnTo>
                    <a:pt x="1670272" y="1122784"/>
                  </a:lnTo>
                  <a:lnTo>
                    <a:pt x="1740816" y="1060670"/>
                  </a:lnTo>
                  <a:lnTo>
                    <a:pt x="1773254" y="1017197"/>
                  </a:lnTo>
                  <a:lnTo>
                    <a:pt x="1802216" y="987100"/>
                  </a:lnTo>
                  <a:lnTo>
                    <a:pt x="1829046" y="957327"/>
                  </a:lnTo>
                  <a:lnTo>
                    <a:pt x="1850805" y="915479"/>
                  </a:lnTo>
                  <a:lnTo>
                    <a:pt x="1868373" y="874268"/>
                  </a:lnTo>
                  <a:lnTo>
                    <a:pt x="1872607" y="847932"/>
                  </a:lnTo>
                  <a:lnTo>
                    <a:pt x="1869126" y="835616"/>
                  </a:lnTo>
                  <a:close/>
                </a:path>
                <a:path extrusionOk="0" h="1640204" w="1872615">
                  <a:moveTo>
                    <a:pt x="891127" y="1536758"/>
                  </a:moveTo>
                  <a:lnTo>
                    <a:pt x="281980" y="1629414"/>
                  </a:lnTo>
                  <a:lnTo>
                    <a:pt x="382716" y="1639784"/>
                  </a:lnTo>
                  <a:lnTo>
                    <a:pt x="953264" y="1552999"/>
                  </a:lnTo>
                  <a:lnTo>
                    <a:pt x="922661" y="1544808"/>
                  </a:lnTo>
                  <a:lnTo>
                    <a:pt x="891127" y="1536758"/>
                  </a:lnTo>
                  <a:close/>
                </a:path>
                <a:path extrusionOk="0" h="1640204" w="1872615">
                  <a:moveTo>
                    <a:pt x="656748" y="1546717"/>
                  </a:moveTo>
                  <a:lnTo>
                    <a:pt x="181668" y="1618980"/>
                  </a:lnTo>
                  <a:lnTo>
                    <a:pt x="234053" y="1636704"/>
                  </a:lnTo>
                  <a:lnTo>
                    <a:pt x="767154" y="1555615"/>
                  </a:lnTo>
                  <a:lnTo>
                    <a:pt x="735247" y="1547623"/>
                  </a:lnTo>
                  <a:lnTo>
                    <a:pt x="705349" y="1552170"/>
                  </a:lnTo>
                  <a:lnTo>
                    <a:pt x="656748" y="1546717"/>
                  </a:lnTo>
                  <a:close/>
                </a:path>
                <a:path extrusionOk="0" h="1640204" w="1872615">
                  <a:moveTo>
                    <a:pt x="124976" y="741224"/>
                  </a:moveTo>
                  <a:lnTo>
                    <a:pt x="60382" y="751049"/>
                  </a:lnTo>
                  <a:lnTo>
                    <a:pt x="27341" y="781767"/>
                  </a:lnTo>
                  <a:lnTo>
                    <a:pt x="6010" y="810704"/>
                  </a:lnTo>
                  <a:lnTo>
                    <a:pt x="0" y="850157"/>
                  </a:lnTo>
                  <a:lnTo>
                    <a:pt x="11012" y="899866"/>
                  </a:lnTo>
                  <a:lnTo>
                    <a:pt x="34075" y="947742"/>
                  </a:lnTo>
                  <a:lnTo>
                    <a:pt x="62284" y="981989"/>
                  </a:lnTo>
                  <a:lnTo>
                    <a:pt x="98428" y="1027876"/>
                  </a:lnTo>
                  <a:lnTo>
                    <a:pt x="137657" y="1060447"/>
                  </a:lnTo>
                  <a:lnTo>
                    <a:pt x="179047" y="1092690"/>
                  </a:lnTo>
                  <a:lnTo>
                    <a:pt x="219745" y="1112191"/>
                  </a:lnTo>
                  <a:lnTo>
                    <a:pt x="263362" y="1144095"/>
                  </a:lnTo>
                  <a:lnTo>
                    <a:pt x="307778" y="1175877"/>
                  </a:lnTo>
                  <a:lnTo>
                    <a:pt x="350874" y="1195014"/>
                  </a:lnTo>
                  <a:lnTo>
                    <a:pt x="396261" y="1226649"/>
                  </a:lnTo>
                  <a:lnTo>
                    <a:pt x="439909" y="1245702"/>
                  </a:lnTo>
                  <a:lnTo>
                    <a:pt x="485429" y="1277316"/>
                  </a:lnTo>
                  <a:lnTo>
                    <a:pt x="528792" y="1296412"/>
                  </a:lnTo>
                  <a:lnTo>
                    <a:pt x="558268" y="1317621"/>
                  </a:lnTo>
                  <a:lnTo>
                    <a:pt x="586430" y="1326183"/>
                  </a:lnTo>
                  <a:lnTo>
                    <a:pt x="617381" y="1347168"/>
                  </a:lnTo>
                  <a:lnTo>
                    <a:pt x="649494" y="1367975"/>
                  </a:lnTo>
                  <a:lnTo>
                    <a:pt x="204888" y="1435603"/>
                  </a:lnTo>
                  <a:lnTo>
                    <a:pt x="169462" y="1453838"/>
                  </a:lnTo>
                  <a:lnTo>
                    <a:pt x="136326" y="1471724"/>
                  </a:lnTo>
                  <a:lnTo>
                    <a:pt x="108496" y="1501649"/>
                  </a:lnTo>
                  <a:lnTo>
                    <a:pt x="95135" y="1542220"/>
                  </a:lnTo>
                  <a:lnTo>
                    <a:pt x="94282" y="1568042"/>
                  </a:lnTo>
                  <a:lnTo>
                    <a:pt x="107511" y="1591722"/>
                  </a:lnTo>
                  <a:lnTo>
                    <a:pt x="132574" y="1600756"/>
                  </a:lnTo>
                  <a:lnTo>
                    <a:pt x="158440" y="1622513"/>
                  </a:lnTo>
                  <a:lnTo>
                    <a:pt x="609912" y="1553841"/>
                  </a:lnTo>
                  <a:lnTo>
                    <a:pt x="560944" y="1548443"/>
                  </a:lnTo>
                  <a:lnTo>
                    <a:pt x="366869" y="1577964"/>
                  </a:lnTo>
                  <a:lnTo>
                    <a:pt x="217039" y="1562216"/>
                  </a:lnTo>
                  <a:lnTo>
                    <a:pt x="198393" y="1565052"/>
                  </a:lnTo>
                  <a:lnTo>
                    <a:pt x="187319" y="1553890"/>
                  </a:lnTo>
                  <a:lnTo>
                    <a:pt x="161920" y="1557754"/>
                  </a:lnTo>
                  <a:lnTo>
                    <a:pt x="160664" y="1545099"/>
                  </a:lnTo>
                  <a:lnTo>
                    <a:pt x="159221" y="1532472"/>
                  </a:lnTo>
                  <a:lnTo>
                    <a:pt x="174530" y="1530143"/>
                  </a:lnTo>
                  <a:lnTo>
                    <a:pt x="202029" y="1513114"/>
                  </a:lnTo>
                  <a:lnTo>
                    <a:pt x="230831" y="1495887"/>
                  </a:lnTo>
                  <a:lnTo>
                    <a:pt x="260513" y="1478527"/>
                  </a:lnTo>
                  <a:lnTo>
                    <a:pt x="824696" y="1392710"/>
                  </a:lnTo>
                  <a:lnTo>
                    <a:pt x="822265" y="1380234"/>
                  </a:lnTo>
                  <a:lnTo>
                    <a:pt x="816328" y="1368291"/>
                  </a:lnTo>
                  <a:lnTo>
                    <a:pt x="807346" y="1356811"/>
                  </a:lnTo>
                  <a:lnTo>
                    <a:pt x="797691" y="1358279"/>
                  </a:lnTo>
                  <a:lnTo>
                    <a:pt x="768689" y="1349845"/>
                  </a:lnTo>
                  <a:lnTo>
                    <a:pt x="737891" y="1328837"/>
                  </a:lnTo>
                  <a:lnTo>
                    <a:pt x="709433" y="1320320"/>
                  </a:lnTo>
                  <a:lnTo>
                    <a:pt x="681722" y="1311689"/>
                  </a:lnTo>
                  <a:lnTo>
                    <a:pt x="635662" y="1293003"/>
                  </a:lnTo>
                  <a:lnTo>
                    <a:pt x="588775" y="1261596"/>
                  </a:lnTo>
                  <a:lnTo>
                    <a:pt x="542526" y="1230093"/>
                  </a:lnTo>
                  <a:lnTo>
                    <a:pt x="498378" y="1211116"/>
                  </a:lnTo>
                  <a:lnTo>
                    <a:pt x="452065" y="1179622"/>
                  </a:lnTo>
                  <a:lnTo>
                    <a:pt x="406961" y="1160791"/>
                  </a:lnTo>
                  <a:lnTo>
                    <a:pt x="364100" y="1128772"/>
                  </a:lnTo>
                  <a:lnTo>
                    <a:pt x="324308" y="1109133"/>
                  </a:lnTo>
                  <a:lnTo>
                    <a:pt x="285385" y="1089361"/>
                  </a:lnTo>
                  <a:lnTo>
                    <a:pt x="245134" y="1056945"/>
                  </a:lnTo>
                  <a:lnTo>
                    <a:pt x="207086" y="1037040"/>
                  </a:lnTo>
                  <a:lnTo>
                    <a:pt x="165024" y="1004900"/>
                  </a:lnTo>
                  <a:lnTo>
                    <a:pt x="125698" y="959498"/>
                  </a:lnTo>
                  <a:lnTo>
                    <a:pt x="94748" y="925667"/>
                  </a:lnTo>
                  <a:lnTo>
                    <a:pt x="70176" y="878020"/>
                  </a:lnTo>
                  <a:lnTo>
                    <a:pt x="61625" y="840783"/>
                  </a:lnTo>
                  <a:lnTo>
                    <a:pt x="68146" y="826945"/>
                  </a:lnTo>
                  <a:lnTo>
                    <a:pt x="85900" y="811398"/>
                  </a:lnTo>
                  <a:lnTo>
                    <a:pt x="283757" y="781303"/>
                  </a:lnTo>
                  <a:lnTo>
                    <a:pt x="232691" y="763378"/>
                  </a:lnTo>
                  <a:lnTo>
                    <a:pt x="180686" y="758442"/>
                  </a:lnTo>
                  <a:lnTo>
                    <a:pt x="161612" y="748498"/>
                  </a:lnTo>
                  <a:lnTo>
                    <a:pt x="144343" y="751124"/>
                  </a:lnTo>
                  <a:lnTo>
                    <a:pt x="124976" y="741224"/>
                  </a:lnTo>
                  <a:close/>
                </a:path>
                <a:path extrusionOk="0" h="1640204" w="1872615">
                  <a:moveTo>
                    <a:pt x="821803" y="1393150"/>
                  </a:moveTo>
                  <a:lnTo>
                    <a:pt x="573721" y="1430885"/>
                  </a:lnTo>
                  <a:lnTo>
                    <a:pt x="625812" y="1435808"/>
                  </a:lnTo>
                  <a:lnTo>
                    <a:pt x="675778" y="1428208"/>
                  </a:lnTo>
                  <a:lnTo>
                    <a:pt x="727668" y="1433161"/>
                  </a:lnTo>
                  <a:lnTo>
                    <a:pt x="811822" y="1420360"/>
                  </a:lnTo>
                  <a:lnTo>
                    <a:pt x="817889" y="1406591"/>
                  </a:lnTo>
                  <a:lnTo>
                    <a:pt x="821803" y="1393150"/>
                  </a:lnTo>
                  <a:close/>
                </a:path>
                <a:path extrusionOk="0" h="1640204" w="1872615">
                  <a:moveTo>
                    <a:pt x="1103389" y="1324626"/>
                  </a:moveTo>
                  <a:lnTo>
                    <a:pt x="1044857" y="1333530"/>
                  </a:lnTo>
                  <a:lnTo>
                    <a:pt x="1054372" y="1344928"/>
                  </a:lnTo>
                  <a:lnTo>
                    <a:pt x="1066340" y="1355954"/>
                  </a:lnTo>
                  <a:lnTo>
                    <a:pt x="1076228" y="1354450"/>
                  </a:lnTo>
                  <a:lnTo>
                    <a:pt x="1083933" y="1340432"/>
                  </a:lnTo>
                  <a:lnTo>
                    <a:pt x="1099405" y="1338078"/>
                  </a:lnTo>
                  <a:lnTo>
                    <a:pt x="1103389" y="1324626"/>
                  </a:lnTo>
                  <a:close/>
                </a:path>
                <a:path extrusionOk="0" h="1640204" w="1872615">
                  <a:moveTo>
                    <a:pt x="1253278" y="68603"/>
                  </a:moveTo>
                  <a:lnTo>
                    <a:pt x="1187068" y="78675"/>
                  </a:lnTo>
                  <a:lnTo>
                    <a:pt x="1194753" y="90352"/>
                  </a:lnTo>
                  <a:lnTo>
                    <a:pt x="1197447" y="89942"/>
                  </a:lnTo>
                  <a:lnTo>
                    <a:pt x="1203611" y="114697"/>
                  </a:lnTo>
                  <a:lnTo>
                    <a:pt x="1220874" y="163455"/>
                  </a:lnTo>
                  <a:lnTo>
                    <a:pt x="1235326" y="212641"/>
                  </a:lnTo>
                  <a:lnTo>
                    <a:pt x="1247050" y="262242"/>
                  </a:lnTo>
                  <a:lnTo>
                    <a:pt x="1256131" y="312245"/>
                  </a:lnTo>
                  <a:lnTo>
                    <a:pt x="1260743" y="350082"/>
                  </a:lnTo>
                  <a:lnTo>
                    <a:pt x="1264791" y="400850"/>
                  </a:lnTo>
                  <a:lnTo>
                    <a:pt x="1266450" y="451982"/>
                  </a:lnTo>
                  <a:lnTo>
                    <a:pt x="1265804" y="503465"/>
                  </a:lnTo>
                  <a:lnTo>
                    <a:pt x="1262938" y="555285"/>
                  </a:lnTo>
                  <a:lnTo>
                    <a:pt x="1257937" y="607430"/>
                  </a:lnTo>
                  <a:lnTo>
                    <a:pt x="1250884" y="659887"/>
                  </a:lnTo>
                  <a:lnTo>
                    <a:pt x="1242610" y="712530"/>
                  </a:lnTo>
                  <a:lnTo>
                    <a:pt x="1233449" y="765308"/>
                  </a:lnTo>
                  <a:lnTo>
                    <a:pt x="1221444" y="805672"/>
                  </a:lnTo>
                  <a:lnTo>
                    <a:pt x="1210366" y="858742"/>
                  </a:lnTo>
                  <a:lnTo>
                    <a:pt x="1198255" y="911968"/>
                  </a:lnTo>
                  <a:lnTo>
                    <a:pt x="1183154" y="952803"/>
                  </a:lnTo>
                  <a:lnTo>
                    <a:pt x="1168833" y="1006366"/>
                  </a:lnTo>
                  <a:lnTo>
                    <a:pt x="1153334" y="1060108"/>
                  </a:lnTo>
                  <a:lnTo>
                    <a:pt x="1134698" y="1101481"/>
                  </a:lnTo>
                  <a:lnTo>
                    <a:pt x="1114787" y="1143048"/>
                  </a:lnTo>
                  <a:lnTo>
                    <a:pt x="1095460" y="1197372"/>
                  </a:lnTo>
                  <a:lnTo>
                    <a:pt x="1083711" y="1212005"/>
                  </a:lnTo>
                  <a:lnTo>
                    <a:pt x="1073248" y="1239288"/>
                  </a:lnTo>
                  <a:lnTo>
                    <a:pt x="1062559" y="1266606"/>
                  </a:lnTo>
                  <a:lnTo>
                    <a:pt x="1050132" y="1281343"/>
                  </a:lnTo>
                  <a:lnTo>
                    <a:pt x="1048174" y="1294487"/>
                  </a:lnTo>
                  <a:lnTo>
                    <a:pt x="1044498" y="1295046"/>
                  </a:lnTo>
                  <a:lnTo>
                    <a:pt x="1043086" y="1308107"/>
                  </a:lnTo>
                  <a:lnTo>
                    <a:pt x="1040280" y="1308534"/>
                  </a:lnTo>
                  <a:lnTo>
                    <a:pt x="1039260" y="1321535"/>
                  </a:lnTo>
                  <a:lnTo>
                    <a:pt x="1041258" y="1334077"/>
                  </a:lnTo>
                  <a:lnTo>
                    <a:pt x="1109111" y="1323756"/>
                  </a:lnTo>
                  <a:lnTo>
                    <a:pt x="1112921" y="1310330"/>
                  </a:lnTo>
                  <a:lnTo>
                    <a:pt x="1176721" y="1223549"/>
                  </a:lnTo>
                  <a:lnTo>
                    <a:pt x="1209167" y="1180076"/>
                  </a:lnTo>
                  <a:lnTo>
                    <a:pt x="1244531" y="1149005"/>
                  </a:lnTo>
                  <a:lnTo>
                    <a:pt x="1279476" y="1105151"/>
                  </a:lnTo>
                  <a:lnTo>
                    <a:pt x="1304089" y="1075715"/>
                  </a:lnTo>
                  <a:lnTo>
                    <a:pt x="1213967" y="1089423"/>
                  </a:lnTo>
                  <a:lnTo>
                    <a:pt x="1212155" y="1076853"/>
                  </a:lnTo>
                  <a:lnTo>
                    <a:pt x="1226731" y="1023251"/>
                  </a:lnTo>
                  <a:lnTo>
                    <a:pt x="1242622" y="982296"/>
                  </a:lnTo>
                  <a:lnTo>
                    <a:pt x="1255898" y="928892"/>
                  </a:lnTo>
                  <a:lnTo>
                    <a:pt x="1268355" y="875613"/>
                  </a:lnTo>
                  <a:lnTo>
                    <a:pt x="1281793" y="835031"/>
                  </a:lnTo>
                  <a:lnTo>
                    <a:pt x="1292280" y="782051"/>
                  </a:lnTo>
                  <a:lnTo>
                    <a:pt x="1301615" y="729247"/>
                  </a:lnTo>
                  <a:lnTo>
                    <a:pt x="1309684" y="676635"/>
                  </a:lnTo>
                  <a:lnTo>
                    <a:pt x="1318287" y="636789"/>
                  </a:lnTo>
                  <a:lnTo>
                    <a:pt x="1323031" y="584683"/>
                  </a:lnTo>
                  <a:lnTo>
                    <a:pt x="1326167" y="532821"/>
                  </a:lnTo>
                  <a:lnTo>
                    <a:pt x="1327587" y="481221"/>
                  </a:lnTo>
                  <a:lnTo>
                    <a:pt x="1329098" y="442453"/>
                  </a:lnTo>
                  <a:lnTo>
                    <a:pt x="1326774" y="391422"/>
                  </a:lnTo>
                  <a:lnTo>
                    <a:pt x="1322420" y="340700"/>
                  </a:lnTo>
                  <a:lnTo>
                    <a:pt x="1315930" y="290303"/>
                  </a:lnTo>
                  <a:lnTo>
                    <a:pt x="1309111" y="252802"/>
                  </a:lnTo>
                  <a:lnTo>
                    <a:pt x="1298036" y="203102"/>
                  </a:lnTo>
                  <a:lnTo>
                    <a:pt x="1284511" y="153775"/>
                  </a:lnTo>
                  <a:lnTo>
                    <a:pt x="1268430" y="104837"/>
                  </a:lnTo>
                  <a:lnTo>
                    <a:pt x="1262044" y="92962"/>
                  </a:lnTo>
                  <a:lnTo>
                    <a:pt x="1253278" y="68603"/>
                  </a:lnTo>
                  <a:close/>
                </a:path>
                <a:path extrusionOk="0" h="1640204" w="1872615">
                  <a:moveTo>
                    <a:pt x="549927" y="1370274"/>
                  </a:moveTo>
                  <a:lnTo>
                    <a:pt x="287622" y="1410173"/>
                  </a:lnTo>
                  <a:lnTo>
                    <a:pt x="243402" y="1429745"/>
                  </a:lnTo>
                  <a:lnTo>
                    <a:pt x="583123" y="1378071"/>
                  </a:lnTo>
                  <a:lnTo>
                    <a:pt x="549927" y="1370274"/>
                  </a:lnTo>
                  <a:close/>
                </a:path>
                <a:path extrusionOk="0" h="1640204" w="1872615">
                  <a:moveTo>
                    <a:pt x="283757" y="781303"/>
                  </a:moveTo>
                  <a:lnTo>
                    <a:pt x="116776" y="806702"/>
                  </a:lnTo>
                  <a:lnTo>
                    <a:pt x="168246" y="811719"/>
                  </a:lnTo>
                  <a:lnTo>
                    <a:pt x="219153" y="829668"/>
                  </a:lnTo>
                  <a:lnTo>
                    <a:pt x="267782" y="847963"/>
                  </a:lnTo>
                  <a:lnTo>
                    <a:pt x="314330" y="866575"/>
                  </a:lnTo>
                  <a:lnTo>
                    <a:pt x="358993" y="885473"/>
                  </a:lnTo>
                  <a:lnTo>
                    <a:pt x="401797" y="917501"/>
                  </a:lnTo>
                  <a:lnTo>
                    <a:pt x="441387" y="937171"/>
                  </a:lnTo>
                  <a:lnTo>
                    <a:pt x="481660" y="969583"/>
                  </a:lnTo>
                  <a:lnTo>
                    <a:pt x="520786" y="1002170"/>
                  </a:lnTo>
                  <a:lnTo>
                    <a:pt x="558843" y="1034920"/>
                  </a:lnTo>
                  <a:lnTo>
                    <a:pt x="595911" y="1067820"/>
                  </a:lnTo>
                  <a:lnTo>
                    <a:pt x="630157" y="1088303"/>
                  </a:lnTo>
                  <a:lnTo>
                    <a:pt x="667391" y="1134023"/>
                  </a:lnTo>
                  <a:lnTo>
                    <a:pt x="701962" y="1167303"/>
                  </a:lnTo>
                  <a:lnTo>
                    <a:pt x="735859" y="1200685"/>
                  </a:lnTo>
                  <a:lnTo>
                    <a:pt x="769160" y="1234158"/>
                  </a:lnTo>
                  <a:lnTo>
                    <a:pt x="776547" y="1245881"/>
                  </a:lnTo>
                  <a:lnTo>
                    <a:pt x="781717" y="1245094"/>
                  </a:lnTo>
                  <a:lnTo>
                    <a:pt x="789367" y="1256777"/>
                  </a:lnTo>
                  <a:lnTo>
                    <a:pt x="798460" y="1268240"/>
                  </a:lnTo>
                  <a:lnTo>
                    <a:pt x="835629" y="1262586"/>
                  </a:lnTo>
                  <a:lnTo>
                    <a:pt x="839605" y="1249135"/>
                  </a:lnTo>
                  <a:lnTo>
                    <a:pt x="843461" y="1248549"/>
                  </a:lnTo>
                  <a:lnTo>
                    <a:pt x="843085" y="1235760"/>
                  </a:lnTo>
                  <a:lnTo>
                    <a:pt x="840822" y="1223258"/>
                  </a:lnTo>
                  <a:lnTo>
                    <a:pt x="839301" y="1223489"/>
                  </a:lnTo>
                  <a:lnTo>
                    <a:pt x="834838" y="1211322"/>
                  </a:lnTo>
                  <a:lnTo>
                    <a:pt x="831389" y="1211847"/>
                  </a:lnTo>
                  <a:lnTo>
                    <a:pt x="801349" y="1165032"/>
                  </a:lnTo>
                  <a:lnTo>
                    <a:pt x="773670" y="1117858"/>
                  </a:lnTo>
                  <a:lnTo>
                    <a:pt x="750176" y="1082893"/>
                  </a:lnTo>
                  <a:lnTo>
                    <a:pt x="726960" y="1035040"/>
                  </a:lnTo>
                  <a:lnTo>
                    <a:pt x="716403" y="1010954"/>
                  </a:lnTo>
                  <a:lnTo>
                    <a:pt x="649581" y="1021118"/>
                  </a:lnTo>
                  <a:lnTo>
                    <a:pt x="607452" y="988988"/>
                  </a:lnTo>
                  <a:lnTo>
                    <a:pt x="563804" y="957089"/>
                  </a:lnTo>
                  <a:lnTo>
                    <a:pt x="518832" y="925391"/>
                  </a:lnTo>
                  <a:lnTo>
                    <a:pt x="470822" y="881309"/>
                  </a:lnTo>
                  <a:lnTo>
                    <a:pt x="427417" y="862219"/>
                  </a:lnTo>
                  <a:lnTo>
                    <a:pt x="380747" y="830780"/>
                  </a:lnTo>
                  <a:lnTo>
                    <a:pt x="332348" y="799604"/>
                  </a:lnTo>
                  <a:lnTo>
                    <a:pt x="283757" y="781303"/>
                  </a:lnTo>
                  <a:close/>
                </a:path>
                <a:path extrusionOk="0" h="1640204" w="1872615">
                  <a:moveTo>
                    <a:pt x="678704" y="284462"/>
                  </a:moveTo>
                  <a:lnTo>
                    <a:pt x="610323" y="294863"/>
                  </a:lnTo>
                  <a:lnTo>
                    <a:pt x="618720" y="306432"/>
                  </a:lnTo>
                  <a:lnTo>
                    <a:pt x="625911" y="318184"/>
                  </a:lnTo>
                  <a:lnTo>
                    <a:pt x="630828" y="317436"/>
                  </a:lnTo>
                  <a:lnTo>
                    <a:pt x="663330" y="363876"/>
                  </a:lnTo>
                  <a:lnTo>
                    <a:pt x="690163" y="398333"/>
                  </a:lnTo>
                  <a:lnTo>
                    <a:pt x="715701" y="445833"/>
                  </a:lnTo>
                  <a:lnTo>
                    <a:pt x="736676" y="481181"/>
                  </a:lnTo>
                  <a:lnTo>
                    <a:pt x="757460" y="529404"/>
                  </a:lnTo>
                  <a:lnTo>
                    <a:pt x="776697" y="577862"/>
                  </a:lnTo>
                  <a:lnTo>
                    <a:pt x="792640" y="613975"/>
                  </a:lnTo>
                  <a:lnTo>
                    <a:pt x="809088" y="662857"/>
                  </a:lnTo>
                  <a:lnTo>
                    <a:pt x="824114" y="711956"/>
                  </a:lnTo>
                  <a:lnTo>
                    <a:pt x="837699" y="761274"/>
                  </a:lnTo>
                  <a:lnTo>
                    <a:pt x="847917" y="798258"/>
                  </a:lnTo>
                  <a:lnTo>
                    <a:pt x="858569" y="848022"/>
                  </a:lnTo>
                  <a:lnTo>
                    <a:pt x="867729" y="898013"/>
                  </a:lnTo>
                  <a:lnTo>
                    <a:pt x="877202" y="960803"/>
                  </a:lnTo>
                  <a:lnTo>
                    <a:pt x="887065" y="1036379"/>
                  </a:lnTo>
                  <a:lnTo>
                    <a:pt x="891989" y="1087014"/>
                  </a:lnTo>
                  <a:lnTo>
                    <a:pt x="893583" y="1125310"/>
                  </a:lnTo>
                  <a:lnTo>
                    <a:pt x="895540" y="1176397"/>
                  </a:lnTo>
                  <a:lnTo>
                    <a:pt x="894619" y="1176537"/>
                  </a:lnTo>
                  <a:lnTo>
                    <a:pt x="896224" y="1189139"/>
                  </a:lnTo>
                  <a:lnTo>
                    <a:pt x="898194" y="1201685"/>
                  </a:lnTo>
                  <a:lnTo>
                    <a:pt x="898367" y="1201659"/>
                  </a:lnTo>
                  <a:lnTo>
                    <a:pt x="902070" y="1213942"/>
                  </a:lnTo>
                  <a:lnTo>
                    <a:pt x="908753" y="1225771"/>
                  </a:lnTo>
                  <a:lnTo>
                    <a:pt x="918343" y="1237159"/>
                  </a:lnTo>
                  <a:lnTo>
                    <a:pt x="950935" y="1232201"/>
                  </a:lnTo>
                  <a:lnTo>
                    <a:pt x="956248" y="1218547"/>
                  </a:lnTo>
                  <a:lnTo>
                    <a:pt x="958796" y="1205313"/>
                  </a:lnTo>
                  <a:lnTo>
                    <a:pt x="960285" y="1192241"/>
                  </a:lnTo>
                  <a:lnTo>
                    <a:pt x="961134" y="1179265"/>
                  </a:lnTo>
                  <a:lnTo>
                    <a:pt x="959610" y="1153805"/>
                  </a:lnTo>
                  <a:lnTo>
                    <a:pt x="959710" y="1140944"/>
                  </a:lnTo>
                  <a:lnTo>
                    <a:pt x="959031" y="1089663"/>
                  </a:lnTo>
                  <a:lnTo>
                    <a:pt x="961993" y="1050674"/>
                  </a:lnTo>
                  <a:lnTo>
                    <a:pt x="964224" y="998950"/>
                  </a:lnTo>
                  <a:lnTo>
                    <a:pt x="967082" y="947131"/>
                  </a:lnTo>
                  <a:lnTo>
                    <a:pt x="970016" y="895301"/>
                  </a:lnTo>
                  <a:lnTo>
                    <a:pt x="974383" y="856098"/>
                  </a:lnTo>
                  <a:lnTo>
                    <a:pt x="975768" y="791657"/>
                  </a:lnTo>
                  <a:lnTo>
                    <a:pt x="977642" y="765680"/>
                  </a:lnTo>
                  <a:lnTo>
                    <a:pt x="905860" y="776599"/>
                  </a:lnTo>
                  <a:lnTo>
                    <a:pt x="902706" y="764232"/>
                  </a:lnTo>
                  <a:lnTo>
                    <a:pt x="899502" y="751873"/>
                  </a:lnTo>
                  <a:lnTo>
                    <a:pt x="898310" y="752055"/>
                  </a:lnTo>
                  <a:lnTo>
                    <a:pt x="895463" y="739642"/>
                  </a:lnTo>
                  <a:lnTo>
                    <a:pt x="882003" y="690305"/>
                  </a:lnTo>
                  <a:lnTo>
                    <a:pt x="866696" y="641249"/>
                  </a:lnTo>
                  <a:lnTo>
                    <a:pt x="849505" y="592479"/>
                  </a:lnTo>
                  <a:lnTo>
                    <a:pt x="830394" y="544002"/>
                  </a:lnTo>
                  <a:lnTo>
                    <a:pt x="809324" y="495823"/>
                  </a:lnTo>
                  <a:lnTo>
                    <a:pt x="786258" y="447947"/>
                  </a:lnTo>
                  <a:lnTo>
                    <a:pt x="761161" y="400380"/>
                  </a:lnTo>
                  <a:lnTo>
                    <a:pt x="735783" y="352856"/>
                  </a:lnTo>
                  <a:lnTo>
                    <a:pt x="709564" y="318306"/>
                  </a:lnTo>
                  <a:lnTo>
                    <a:pt x="678704" y="284462"/>
                  </a:lnTo>
                  <a:close/>
                </a:path>
                <a:path extrusionOk="0" h="1640204" w="1872615">
                  <a:moveTo>
                    <a:pt x="1213984" y="1089402"/>
                  </a:moveTo>
                  <a:close/>
                </a:path>
                <a:path extrusionOk="0" h="1640204" w="1872615">
                  <a:moveTo>
                    <a:pt x="1822817" y="791275"/>
                  </a:moveTo>
                  <a:lnTo>
                    <a:pt x="1541875" y="834009"/>
                  </a:lnTo>
                  <a:lnTo>
                    <a:pt x="1495474" y="853913"/>
                  </a:lnTo>
                  <a:lnTo>
                    <a:pt x="1450727" y="886411"/>
                  </a:lnTo>
                  <a:lnTo>
                    <a:pt x="1405691" y="906108"/>
                  </a:lnTo>
                  <a:lnTo>
                    <a:pt x="1364064" y="938131"/>
                  </a:lnTo>
                  <a:lnTo>
                    <a:pt x="1323817" y="969946"/>
                  </a:lnTo>
                  <a:lnTo>
                    <a:pt x="1286738" y="1014124"/>
                  </a:lnTo>
                  <a:lnTo>
                    <a:pt x="1248889" y="1045573"/>
                  </a:lnTo>
                  <a:lnTo>
                    <a:pt x="1213984" y="1089402"/>
                  </a:lnTo>
                  <a:lnTo>
                    <a:pt x="1304089" y="1075715"/>
                  </a:lnTo>
                  <a:lnTo>
                    <a:pt x="1316396" y="1060997"/>
                  </a:lnTo>
                  <a:lnTo>
                    <a:pt x="1353955" y="1029592"/>
                  </a:lnTo>
                  <a:lnTo>
                    <a:pt x="1392266" y="998072"/>
                  </a:lnTo>
                  <a:lnTo>
                    <a:pt x="1431590" y="966399"/>
                  </a:lnTo>
                  <a:lnTo>
                    <a:pt x="1474097" y="947087"/>
                  </a:lnTo>
                  <a:lnTo>
                    <a:pt x="1516228" y="914986"/>
                  </a:lnTo>
                  <a:lnTo>
                    <a:pt x="1562064" y="895168"/>
                  </a:lnTo>
                  <a:lnTo>
                    <a:pt x="1609957" y="875037"/>
                  </a:lnTo>
                  <a:lnTo>
                    <a:pt x="1869126" y="835616"/>
                  </a:lnTo>
                  <a:lnTo>
                    <a:pt x="1865644" y="823299"/>
                  </a:lnTo>
                  <a:lnTo>
                    <a:pt x="1848178" y="800264"/>
                  </a:lnTo>
                  <a:lnTo>
                    <a:pt x="1822817" y="791275"/>
                  </a:lnTo>
                  <a:close/>
                </a:path>
                <a:path extrusionOk="0" h="1640204" w="1872615">
                  <a:moveTo>
                    <a:pt x="609670" y="230732"/>
                  </a:moveTo>
                  <a:lnTo>
                    <a:pt x="581191" y="235064"/>
                  </a:lnTo>
                  <a:lnTo>
                    <a:pt x="556580" y="251653"/>
                  </a:lnTo>
                  <a:lnTo>
                    <a:pt x="538454" y="280102"/>
                  </a:lnTo>
                  <a:lnTo>
                    <a:pt x="533689" y="280827"/>
                  </a:lnTo>
                  <a:lnTo>
                    <a:pt x="531330" y="294032"/>
                  </a:lnTo>
                  <a:lnTo>
                    <a:pt x="529453" y="307164"/>
                  </a:lnTo>
                  <a:lnTo>
                    <a:pt x="528042" y="320224"/>
                  </a:lnTo>
                  <a:lnTo>
                    <a:pt x="521144" y="359812"/>
                  </a:lnTo>
                  <a:lnTo>
                    <a:pt x="521061" y="411209"/>
                  </a:lnTo>
                  <a:lnTo>
                    <a:pt x="524090" y="462132"/>
                  </a:lnTo>
                  <a:lnTo>
                    <a:pt x="528432" y="512856"/>
                  </a:lnTo>
                  <a:lnTo>
                    <a:pt x="533094" y="563531"/>
                  </a:lnTo>
                  <a:lnTo>
                    <a:pt x="539071" y="614007"/>
                  </a:lnTo>
                  <a:lnTo>
                    <a:pt x="547114" y="664167"/>
                  </a:lnTo>
                  <a:lnTo>
                    <a:pt x="559889" y="726455"/>
                  </a:lnTo>
                  <a:lnTo>
                    <a:pt x="569619" y="763513"/>
                  </a:lnTo>
                  <a:lnTo>
                    <a:pt x="579606" y="800532"/>
                  </a:lnTo>
                  <a:lnTo>
                    <a:pt x="591915" y="850044"/>
                  </a:lnTo>
                  <a:lnTo>
                    <a:pt x="602881" y="886914"/>
                  </a:lnTo>
                  <a:lnTo>
                    <a:pt x="614075" y="923750"/>
                  </a:lnTo>
                  <a:lnTo>
                    <a:pt x="626180" y="960447"/>
                  </a:lnTo>
                  <a:lnTo>
                    <a:pt x="638788" y="997067"/>
                  </a:lnTo>
                  <a:lnTo>
                    <a:pt x="649581" y="1021118"/>
                  </a:lnTo>
                  <a:lnTo>
                    <a:pt x="716403" y="1010954"/>
                  </a:lnTo>
                  <a:lnTo>
                    <a:pt x="705846" y="986867"/>
                  </a:lnTo>
                  <a:lnTo>
                    <a:pt x="686748" y="938388"/>
                  </a:lnTo>
                  <a:lnTo>
                    <a:pt x="669578" y="889615"/>
                  </a:lnTo>
                  <a:lnTo>
                    <a:pt x="656161" y="853118"/>
                  </a:lnTo>
                  <a:lnTo>
                    <a:pt x="642590" y="803798"/>
                  </a:lnTo>
                  <a:lnTo>
                    <a:pt x="630747" y="754215"/>
                  </a:lnTo>
                  <a:lnTo>
                    <a:pt x="621193" y="717130"/>
                  </a:lnTo>
                  <a:lnTo>
                    <a:pt x="612814" y="679866"/>
                  </a:lnTo>
                  <a:lnTo>
                    <a:pt x="606404" y="642303"/>
                  </a:lnTo>
                  <a:lnTo>
                    <a:pt x="599372" y="591988"/>
                  </a:lnTo>
                  <a:lnTo>
                    <a:pt x="592892" y="541590"/>
                  </a:lnTo>
                  <a:lnTo>
                    <a:pt x="587742" y="490989"/>
                  </a:lnTo>
                  <a:lnTo>
                    <a:pt x="584704" y="440066"/>
                  </a:lnTo>
                  <a:lnTo>
                    <a:pt x="584558" y="388704"/>
                  </a:lnTo>
                  <a:lnTo>
                    <a:pt x="588402" y="323889"/>
                  </a:lnTo>
                  <a:lnTo>
                    <a:pt x="589342" y="310900"/>
                  </a:lnTo>
                  <a:lnTo>
                    <a:pt x="594511" y="310114"/>
                  </a:lnTo>
                  <a:lnTo>
                    <a:pt x="601784" y="296162"/>
                  </a:lnTo>
                  <a:lnTo>
                    <a:pt x="678704" y="284462"/>
                  </a:lnTo>
                  <a:lnTo>
                    <a:pt x="641310" y="251611"/>
                  </a:lnTo>
                  <a:lnTo>
                    <a:pt x="609670" y="230732"/>
                  </a:lnTo>
                  <a:close/>
                </a:path>
                <a:path extrusionOk="0" h="1640204" w="1872615">
                  <a:moveTo>
                    <a:pt x="1737487" y="791408"/>
                  </a:moveTo>
                  <a:lnTo>
                    <a:pt x="1638039" y="806535"/>
                  </a:lnTo>
                  <a:lnTo>
                    <a:pt x="1590698" y="826582"/>
                  </a:lnTo>
                  <a:lnTo>
                    <a:pt x="1789425" y="796354"/>
                  </a:lnTo>
                  <a:lnTo>
                    <a:pt x="1737487" y="791408"/>
                  </a:lnTo>
                  <a:close/>
                </a:path>
                <a:path extrusionOk="0" h="1640204" w="1872615">
                  <a:moveTo>
                    <a:pt x="1197578" y="0"/>
                  </a:moveTo>
                  <a:lnTo>
                    <a:pt x="1177697" y="3024"/>
                  </a:lnTo>
                  <a:lnTo>
                    <a:pt x="1157390" y="18958"/>
                  </a:lnTo>
                  <a:lnTo>
                    <a:pt x="1148672" y="20284"/>
                  </a:lnTo>
                  <a:lnTo>
                    <a:pt x="1142460" y="34075"/>
                  </a:lnTo>
                  <a:lnTo>
                    <a:pt x="1134940" y="35219"/>
                  </a:lnTo>
                  <a:lnTo>
                    <a:pt x="1129938" y="48826"/>
                  </a:lnTo>
                  <a:lnTo>
                    <a:pt x="1104389" y="91251"/>
                  </a:lnTo>
                  <a:lnTo>
                    <a:pt x="1079873" y="133518"/>
                  </a:lnTo>
                  <a:lnTo>
                    <a:pt x="1058413" y="188167"/>
                  </a:lnTo>
                  <a:lnTo>
                    <a:pt x="1036304" y="230068"/>
                  </a:lnTo>
                  <a:lnTo>
                    <a:pt x="1015570" y="271760"/>
                  </a:lnTo>
                  <a:lnTo>
                    <a:pt x="998234" y="325781"/>
                  </a:lnTo>
                  <a:lnTo>
                    <a:pt x="980592" y="367003"/>
                  </a:lnTo>
                  <a:lnTo>
                    <a:pt x="966577" y="420519"/>
                  </a:lnTo>
                  <a:lnTo>
                    <a:pt x="954393" y="473756"/>
                  </a:lnTo>
                  <a:lnTo>
                    <a:pt x="944155" y="526698"/>
                  </a:lnTo>
                  <a:lnTo>
                    <a:pt x="934259" y="566742"/>
                  </a:lnTo>
                  <a:lnTo>
                    <a:pt x="927907" y="619092"/>
                  </a:lnTo>
                  <a:lnTo>
                    <a:pt x="922845" y="671246"/>
                  </a:lnTo>
                  <a:lnTo>
                    <a:pt x="918729" y="723257"/>
                  </a:lnTo>
                  <a:lnTo>
                    <a:pt x="915214" y="775176"/>
                  </a:lnTo>
                  <a:lnTo>
                    <a:pt x="977642" y="765680"/>
                  </a:lnTo>
                  <a:lnTo>
                    <a:pt x="979516" y="739703"/>
                  </a:lnTo>
                  <a:lnTo>
                    <a:pt x="984065" y="687626"/>
                  </a:lnTo>
                  <a:lnTo>
                    <a:pt x="989761" y="635376"/>
                  </a:lnTo>
                  <a:lnTo>
                    <a:pt x="996952" y="582898"/>
                  </a:lnTo>
                  <a:lnTo>
                    <a:pt x="1005984" y="530139"/>
                  </a:lnTo>
                  <a:lnTo>
                    <a:pt x="1016201" y="477201"/>
                  </a:lnTo>
                  <a:lnTo>
                    <a:pt x="1028561" y="423937"/>
                  </a:lnTo>
                  <a:lnTo>
                    <a:pt x="1044790" y="382930"/>
                  </a:lnTo>
                  <a:lnTo>
                    <a:pt x="1060884" y="329098"/>
                  </a:lnTo>
                  <a:lnTo>
                    <a:pt x="1080481" y="287578"/>
                  </a:lnTo>
                  <a:lnTo>
                    <a:pt x="1101487" y="245845"/>
                  </a:lnTo>
                  <a:lnTo>
                    <a:pt x="1121810" y="191369"/>
                  </a:lnTo>
                  <a:lnTo>
                    <a:pt x="1145086" y="149291"/>
                  </a:lnTo>
                  <a:lnTo>
                    <a:pt x="1169223" y="107081"/>
                  </a:lnTo>
                  <a:lnTo>
                    <a:pt x="1171833" y="93838"/>
                  </a:lnTo>
                  <a:lnTo>
                    <a:pt x="1176898" y="93068"/>
                  </a:lnTo>
                  <a:lnTo>
                    <a:pt x="1180677" y="79647"/>
                  </a:lnTo>
                  <a:lnTo>
                    <a:pt x="1253278" y="68603"/>
                  </a:lnTo>
                  <a:lnTo>
                    <a:pt x="1243374" y="44418"/>
                  </a:lnTo>
                  <a:lnTo>
                    <a:pt x="1231665" y="20507"/>
                  </a:lnTo>
                  <a:lnTo>
                    <a:pt x="1216411" y="9981"/>
                  </a:lnTo>
                  <a:lnTo>
                    <a:pt x="1197578" y="0"/>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164" name="Google Shape;164;p4"/>
          <p:cNvPicPr preferRelativeResize="0"/>
          <p:nvPr/>
        </p:nvPicPr>
        <p:blipFill rotWithShape="1">
          <a:blip r:embed="rId7">
            <a:alphaModFix/>
          </a:blip>
          <a:srcRect b="0" l="0" r="0" t="0"/>
          <a:stretch/>
        </p:blipFill>
        <p:spPr>
          <a:xfrm>
            <a:off x="0" y="0"/>
            <a:ext cx="4537710" cy="3349878"/>
          </a:xfrm>
          <a:prstGeom prst="rect">
            <a:avLst/>
          </a:prstGeom>
          <a:noFill/>
          <a:ln>
            <a:noFill/>
          </a:ln>
        </p:spPr>
      </p:pic>
      <p:pic>
        <p:nvPicPr>
          <p:cNvPr id="165" name="Google Shape;165;p4"/>
          <p:cNvPicPr preferRelativeResize="0"/>
          <p:nvPr/>
        </p:nvPicPr>
        <p:blipFill rotWithShape="1">
          <a:blip r:embed="rId8">
            <a:alphaModFix/>
          </a:blip>
          <a:srcRect b="0" l="0" r="0" t="0"/>
          <a:stretch/>
        </p:blipFill>
        <p:spPr>
          <a:xfrm>
            <a:off x="0" y="6735713"/>
            <a:ext cx="64593" cy="210607"/>
          </a:xfrm>
          <a:prstGeom prst="rect">
            <a:avLst/>
          </a:prstGeom>
          <a:noFill/>
          <a:ln>
            <a:noFill/>
          </a:ln>
        </p:spPr>
      </p:pic>
      <p:sp>
        <p:nvSpPr>
          <p:cNvPr id="166" name="Google Shape;166;p4"/>
          <p:cNvSpPr/>
          <p:nvPr/>
        </p:nvSpPr>
        <p:spPr>
          <a:xfrm>
            <a:off x="0" y="7179619"/>
            <a:ext cx="166370" cy="313690"/>
          </a:xfrm>
          <a:custGeom>
            <a:rect b="b" l="l" r="r" t="t"/>
            <a:pathLst>
              <a:path extrusionOk="0" h="313690" w="166370">
                <a:moveTo>
                  <a:pt x="0" y="17293"/>
                </a:moveTo>
                <a:lnTo>
                  <a:pt x="0" y="266686"/>
                </a:lnTo>
                <a:lnTo>
                  <a:pt x="35666" y="302705"/>
                </a:lnTo>
                <a:lnTo>
                  <a:pt x="91102" y="313337"/>
                </a:lnTo>
                <a:lnTo>
                  <a:pt x="117307" y="304119"/>
                </a:lnTo>
                <a:lnTo>
                  <a:pt x="139835" y="285647"/>
                </a:lnTo>
                <a:lnTo>
                  <a:pt x="156684" y="258246"/>
                </a:lnTo>
                <a:lnTo>
                  <a:pt x="165854" y="222242"/>
                </a:lnTo>
                <a:lnTo>
                  <a:pt x="165343" y="177963"/>
                </a:lnTo>
                <a:lnTo>
                  <a:pt x="158047" y="134220"/>
                </a:lnTo>
                <a:lnTo>
                  <a:pt x="132737" y="55907"/>
                </a:lnTo>
                <a:lnTo>
                  <a:pt x="84441" y="7813"/>
                </a:lnTo>
                <a:lnTo>
                  <a:pt x="56534" y="0"/>
                </a:lnTo>
                <a:lnTo>
                  <a:pt x="28784" y="2299"/>
                </a:lnTo>
                <a:lnTo>
                  <a:pt x="3188" y="14181"/>
                </a:lnTo>
                <a:lnTo>
                  <a:pt x="0" y="17293"/>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7" name="Google Shape;167;p4"/>
          <p:cNvSpPr/>
          <p:nvPr/>
        </p:nvSpPr>
        <p:spPr>
          <a:xfrm>
            <a:off x="214270" y="6919093"/>
            <a:ext cx="280670" cy="174625"/>
          </a:xfrm>
          <a:custGeom>
            <a:rect b="b" l="l" r="r" t="t"/>
            <a:pathLst>
              <a:path extrusionOk="0" h="174625" w="280670">
                <a:moveTo>
                  <a:pt x="0" y="86035"/>
                </a:moveTo>
                <a:lnTo>
                  <a:pt x="17824" y="138041"/>
                </a:lnTo>
                <a:lnTo>
                  <a:pt x="76485" y="171187"/>
                </a:lnTo>
                <a:lnTo>
                  <a:pt x="120294" y="174472"/>
                </a:lnTo>
                <a:lnTo>
                  <a:pt x="176548" y="170483"/>
                </a:lnTo>
                <a:lnTo>
                  <a:pt x="218834" y="161138"/>
                </a:lnTo>
                <a:lnTo>
                  <a:pt x="250175" y="143658"/>
                </a:lnTo>
                <a:lnTo>
                  <a:pt x="270657" y="120501"/>
                </a:lnTo>
                <a:lnTo>
                  <a:pt x="280368" y="94126"/>
                </a:lnTo>
                <a:lnTo>
                  <a:pt x="279393" y="66989"/>
                </a:lnTo>
                <a:lnTo>
                  <a:pt x="267819" y="41551"/>
                </a:lnTo>
                <a:lnTo>
                  <a:pt x="245734" y="20267"/>
                </a:lnTo>
                <a:lnTo>
                  <a:pt x="213223" y="5598"/>
                </a:lnTo>
                <a:lnTo>
                  <a:pt x="170373" y="0"/>
                </a:lnTo>
                <a:lnTo>
                  <a:pt x="147451" y="424"/>
                </a:lnTo>
                <a:lnTo>
                  <a:pt x="97537" y="4990"/>
                </a:lnTo>
                <a:lnTo>
                  <a:pt x="55670" y="16166"/>
                </a:lnTo>
                <a:lnTo>
                  <a:pt x="7235" y="59174"/>
                </a:lnTo>
                <a:lnTo>
                  <a:pt x="0" y="86035"/>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68" name="Google Shape;168;p4"/>
          <p:cNvPicPr preferRelativeResize="0"/>
          <p:nvPr/>
        </p:nvPicPr>
        <p:blipFill rotWithShape="1">
          <a:blip r:embed="rId9">
            <a:alphaModFix/>
          </a:blip>
          <a:srcRect b="0" l="0" r="0" t="0"/>
          <a:stretch/>
        </p:blipFill>
        <p:spPr>
          <a:xfrm>
            <a:off x="183047" y="7608196"/>
            <a:ext cx="229518" cy="179204"/>
          </a:xfrm>
          <a:prstGeom prst="rect">
            <a:avLst/>
          </a:prstGeom>
          <a:noFill/>
          <a:ln>
            <a:noFill/>
          </a:ln>
        </p:spPr>
      </p:pic>
      <p:pic>
        <p:nvPicPr>
          <p:cNvPr id="169" name="Google Shape;169;p4"/>
          <p:cNvPicPr preferRelativeResize="0"/>
          <p:nvPr/>
        </p:nvPicPr>
        <p:blipFill rotWithShape="1">
          <a:blip r:embed="rId10">
            <a:alphaModFix/>
          </a:blip>
          <a:srcRect b="0" l="0" r="0" t="0"/>
          <a:stretch/>
        </p:blipFill>
        <p:spPr>
          <a:xfrm>
            <a:off x="543618" y="7648647"/>
            <a:ext cx="233338" cy="173211"/>
          </a:xfrm>
          <a:prstGeom prst="rect">
            <a:avLst/>
          </a:prstGeom>
          <a:noFill/>
          <a:ln>
            <a:noFill/>
          </a:ln>
        </p:spPr>
      </p:pic>
      <p:pic>
        <p:nvPicPr>
          <p:cNvPr id="170" name="Google Shape;170;p4"/>
          <p:cNvPicPr preferRelativeResize="0"/>
          <p:nvPr/>
        </p:nvPicPr>
        <p:blipFill rotWithShape="1">
          <a:blip r:embed="rId11">
            <a:alphaModFix/>
          </a:blip>
          <a:srcRect b="0" l="0" r="0" t="0"/>
          <a:stretch/>
        </p:blipFill>
        <p:spPr>
          <a:xfrm>
            <a:off x="401443" y="7248147"/>
            <a:ext cx="204236" cy="210939"/>
          </a:xfrm>
          <a:prstGeom prst="rect">
            <a:avLst/>
          </a:prstGeom>
          <a:noFill/>
          <a:ln>
            <a:noFill/>
          </a:ln>
        </p:spPr>
      </p:pic>
      <p:sp>
        <p:nvSpPr>
          <p:cNvPr id="171" name="Google Shape;171;p4"/>
          <p:cNvSpPr/>
          <p:nvPr/>
        </p:nvSpPr>
        <p:spPr>
          <a:xfrm>
            <a:off x="16187095" y="78524"/>
            <a:ext cx="2102485" cy="1345565"/>
          </a:xfrm>
          <a:custGeom>
            <a:rect b="b" l="l" r="r" t="t"/>
            <a:pathLst>
              <a:path extrusionOk="0" h="1345565" w="2102484">
                <a:moveTo>
                  <a:pt x="2101667" y="381412"/>
                </a:moveTo>
                <a:lnTo>
                  <a:pt x="1716326" y="318881"/>
                </a:lnTo>
                <a:lnTo>
                  <a:pt x="1730456" y="308308"/>
                </a:lnTo>
                <a:lnTo>
                  <a:pt x="1730244" y="308273"/>
                </a:lnTo>
                <a:lnTo>
                  <a:pt x="1722944" y="294222"/>
                </a:lnTo>
                <a:lnTo>
                  <a:pt x="1713620" y="292709"/>
                </a:lnTo>
                <a:lnTo>
                  <a:pt x="1706191" y="278638"/>
                </a:lnTo>
                <a:lnTo>
                  <a:pt x="1696439" y="277055"/>
                </a:lnTo>
                <a:lnTo>
                  <a:pt x="1659784" y="258241"/>
                </a:lnTo>
                <a:lnTo>
                  <a:pt x="1588269" y="208037"/>
                </a:lnTo>
                <a:lnTo>
                  <a:pt x="1553648" y="176687"/>
                </a:lnTo>
                <a:lnTo>
                  <a:pt x="1527890" y="159641"/>
                </a:lnTo>
                <a:lnTo>
                  <a:pt x="1503505" y="142818"/>
                </a:lnTo>
                <a:lnTo>
                  <a:pt x="1481666" y="126408"/>
                </a:lnTo>
                <a:lnTo>
                  <a:pt x="1465581" y="98065"/>
                </a:lnTo>
                <a:lnTo>
                  <a:pt x="1458558" y="58327"/>
                </a:lnTo>
                <a:lnTo>
                  <a:pt x="1470015" y="21588"/>
                </a:lnTo>
                <a:lnTo>
                  <a:pt x="1495551" y="0"/>
                </a:lnTo>
                <a:lnTo>
                  <a:pt x="1602054" y="17282"/>
                </a:lnTo>
                <a:lnTo>
                  <a:pt x="1623100" y="33564"/>
                </a:lnTo>
                <a:lnTo>
                  <a:pt x="1645891" y="37262"/>
                </a:lnTo>
                <a:lnTo>
                  <a:pt x="1687613" y="69765"/>
                </a:lnTo>
                <a:lnTo>
                  <a:pt x="1776409" y="109907"/>
                </a:lnTo>
                <a:lnTo>
                  <a:pt x="1823238" y="117506"/>
                </a:lnTo>
                <a:lnTo>
                  <a:pt x="1868331" y="137689"/>
                </a:lnTo>
                <a:lnTo>
                  <a:pt x="2101406" y="175511"/>
                </a:lnTo>
                <a:lnTo>
                  <a:pt x="2101667" y="381412"/>
                </a:lnTo>
                <a:close/>
              </a:path>
              <a:path extrusionOk="0" h="1345565" w="2102484">
                <a:moveTo>
                  <a:pt x="2101406" y="175511"/>
                </a:moveTo>
                <a:lnTo>
                  <a:pt x="1963587" y="153147"/>
                </a:lnTo>
                <a:lnTo>
                  <a:pt x="2063877" y="143689"/>
                </a:lnTo>
                <a:lnTo>
                  <a:pt x="2101357" y="136905"/>
                </a:lnTo>
                <a:lnTo>
                  <a:pt x="2101406" y="175511"/>
                </a:lnTo>
                <a:close/>
              </a:path>
              <a:path extrusionOk="0" h="1345565" w="2102484">
                <a:moveTo>
                  <a:pt x="1193937" y="182646"/>
                </a:moveTo>
                <a:lnTo>
                  <a:pt x="940761" y="141561"/>
                </a:lnTo>
                <a:lnTo>
                  <a:pt x="993432" y="137242"/>
                </a:lnTo>
                <a:lnTo>
                  <a:pt x="1145402" y="161903"/>
                </a:lnTo>
                <a:lnTo>
                  <a:pt x="1193937" y="182646"/>
                </a:lnTo>
                <a:close/>
              </a:path>
              <a:path extrusionOk="0" h="1345565" w="2102484">
                <a:moveTo>
                  <a:pt x="1294260" y="211792"/>
                </a:moveTo>
                <a:lnTo>
                  <a:pt x="892938" y="146667"/>
                </a:lnTo>
                <a:lnTo>
                  <a:pt x="917760" y="137829"/>
                </a:lnTo>
                <a:lnTo>
                  <a:pt x="1244410" y="190836"/>
                </a:lnTo>
                <a:lnTo>
                  <a:pt x="1294260" y="211792"/>
                </a:lnTo>
                <a:close/>
              </a:path>
              <a:path extrusionOk="0" h="1345565" w="2102484">
                <a:moveTo>
                  <a:pt x="1924025" y="1098821"/>
                </a:moveTo>
                <a:lnTo>
                  <a:pt x="1887332" y="1080000"/>
                </a:lnTo>
                <a:lnTo>
                  <a:pt x="1846912" y="1009110"/>
                </a:lnTo>
                <a:lnTo>
                  <a:pt x="1844899" y="970185"/>
                </a:lnTo>
                <a:lnTo>
                  <a:pt x="1845925" y="957486"/>
                </a:lnTo>
                <a:lnTo>
                  <a:pt x="1853324" y="907222"/>
                </a:lnTo>
                <a:lnTo>
                  <a:pt x="1858943" y="869535"/>
                </a:lnTo>
                <a:lnTo>
                  <a:pt x="1866775" y="819342"/>
                </a:lnTo>
                <a:lnTo>
                  <a:pt x="1876683" y="756619"/>
                </a:lnTo>
                <a:lnTo>
                  <a:pt x="1890813" y="668849"/>
                </a:lnTo>
                <a:lnTo>
                  <a:pt x="1905363" y="581147"/>
                </a:lnTo>
                <a:lnTo>
                  <a:pt x="1304790" y="483689"/>
                </a:lnTo>
                <a:lnTo>
                  <a:pt x="1256879" y="463048"/>
                </a:lnTo>
                <a:lnTo>
                  <a:pt x="1158905" y="434283"/>
                </a:lnTo>
                <a:lnTo>
                  <a:pt x="1110963" y="413637"/>
                </a:lnTo>
                <a:lnTo>
                  <a:pt x="1061063" y="405540"/>
                </a:lnTo>
                <a:lnTo>
                  <a:pt x="1020314" y="386061"/>
                </a:lnTo>
                <a:lnTo>
                  <a:pt x="977637" y="379136"/>
                </a:lnTo>
                <a:lnTo>
                  <a:pt x="896945" y="340309"/>
                </a:lnTo>
                <a:lnTo>
                  <a:pt x="844203" y="306018"/>
                </a:lnTo>
                <a:lnTo>
                  <a:pt x="804412" y="260963"/>
                </a:lnTo>
                <a:lnTo>
                  <a:pt x="794340" y="220730"/>
                </a:lnTo>
                <a:lnTo>
                  <a:pt x="797149" y="195453"/>
                </a:lnTo>
                <a:lnTo>
                  <a:pt x="814774" y="172581"/>
                </a:lnTo>
                <a:lnTo>
                  <a:pt x="847121" y="152098"/>
                </a:lnTo>
                <a:lnTo>
                  <a:pt x="870652" y="143051"/>
                </a:lnTo>
                <a:lnTo>
                  <a:pt x="1346076" y="220200"/>
                </a:lnTo>
                <a:lnTo>
                  <a:pt x="1445590" y="262081"/>
                </a:lnTo>
                <a:lnTo>
                  <a:pt x="1497433" y="270494"/>
                </a:lnTo>
                <a:lnTo>
                  <a:pt x="1547327" y="291456"/>
                </a:lnTo>
                <a:lnTo>
                  <a:pt x="2101667" y="381412"/>
                </a:lnTo>
                <a:lnTo>
                  <a:pt x="2102386" y="947638"/>
                </a:lnTo>
                <a:lnTo>
                  <a:pt x="2086965" y="970868"/>
                </a:lnTo>
                <a:lnTo>
                  <a:pt x="2054487" y="1017062"/>
                </a:lnTo>
                <a:lnTo>
                  <a:pt x="2018546" y="1049828"/>
                </a:lnTo>
                <a:lnTo>
                  <a:pt x="2006700" y="1060772"/>
                </a:lnTo>
                <a:lnTo>
                  <a:pt x="1994068" y="1071588"/>
                </a:lnTo>
                <a:lnTo>
                  <a:pt x="1980740" y="1082292"/>
                </a:lnTo>
                <a:lnTo>
                  <a:pt x="1968840" y="1080361"/>
                </a:lnTo>
                <a:lnTo>
                  <a:pt x="1924025" y="1098821"/>
                </a:lnTo>
                <a:close/>
              </a:path>
              <a:path extrusionOk="0" h="1345565" w="2102484">
                <a:moveTo>
                  <a:pt x="1896539" y="592581"/>
                </a:moveTo>
                <a:lnTo>
                  <a:pt x="1361105" y="505694"/>
                </a:lnTo>
                <a:lnTo>
                  <a:pt x="1348607" y="490799"/>
                </a:lnTo>
                <a:lnTo>
                  <a:pt x="1905363" y="581147"/>
                </a:lnTo>
                <a:lnTo>
                  <a:pt x="1896539" y="592581"/>
                </a:lnTo>
                <a:close/>
              </a:path>
              <a:path extrusionOk="0" h="1345565" w="2102484">
                <a:moveTo>
                  <a:pt x="198217" y="1153284"/>
                </a:moveTo>
                <a:lnTo>
                  <a:pt x="101247" y="1137549"/>
                </a:lnTo>
                <a:lnTo>
                  <a:pt x="55054" y="1117187"/>
                </a:lnTo>
                <a:lnTo>
                  <a:pt x="18546" y="1085530"/>
                </a:lnTo>
                <a:lnTo>
                  <a:pt x="0" y="1043922"/>
                </a:lnTo>
                <a:lnTo>
                  <a:pt x="1262" y="992662"/>
                </a:lnTo>
                <a:lnTo>
                  <a:pt x="20111" y="957123"/>
                </a:lnTo>
                <a:lnTo>
                  <a:pt x="60896" y="912276"/>
                </a:lnTo>
                <a:lnTo>
                  <a:pt x="106919" y="894013"/>
                </a:lnTo>
                <a:lnTo>
                  <a:pt x="156150" y="863403"/>
                </a:lnTo>
                <a:lnTo>
                  <a:pt x="204617" y="845536"/>
                </a:lnTo>
                <a:lnTo>
                  <a:pt x="254246" y="827857"/>
                </a:lnTo>
                <a:lnTo>
                  <a:pt x="302895" y="822886"/>
                </a:lnTo>
                <a:lnTo>
                  <a:pt x="354525" y="805531"/>
                </a:lnTo>
                <a:lnTo>
                  <a:pt x="560203" y="787443"/>
                </a:lnTo>
                <a:lnTo>
                  <a:pt x="607840" y="782308"/>
                </a:lnTo>
                <a:lnTo>
                  <a:pt x="653651" y="789742"/>
                </a:lnTo>
                <a:lnTo>
                  <a:pt x="701632" y="784662"/>
                </a:lnTo>
                <a:lnTo>
                  <a:pt x="747644" y="792128"/>
                </a:lnTo>
                <a:lnTo>
                  <a:pt x="795682" y="787057"/>
                </a:lnTo>
                <a:lnTo>
                  <a:pt x="841608" y="794510"/>
                </a:lnTo>
                <a:lnTo>
                  <a:pt x="878975" y="787708"/>
                </a:lnTo>
                <a:lnTo>
                  <a:pt x="913869" y="793370"/>
                </a:lnTo>
                <a:lnTo>
                  <a:pt x="949949" y="786359"/>
                </a:lnTo>
                <a:lnTo>
                  <a:pt x="986802" y="766607"/>
                </a:lnTo>
                <a:lnTo>
                  <a:pt x="970579" y="751108"/>
                </a:lnTo>
                <a:lnTo>
                  <a:pt x="953910" y="735537"/>
                </a:lnTo>
                <a:lnTo>
                  <a:pt x="572676" y="673672"/>
                </a:lnTo>
                <a:lnTo>
                  <a:pt x="470847" y="631416"/>
                </a:lnTo>
                <a:lnTo>
                  <a:pt x="416046" y="609657"/>
                </a:lnTo>
                <a:lnTo>
                  <a:pt x="370011" y="576454"/>
                </a:lnTo>
                <a:lnTo>
                  <a:pt x="353190" y="535126"/>
                </a:lnTo>
                <a:lnTo>
                  <a:pt x="352474" y="496412"/>
                </a:lnTo>
                <a:lnTo>
                  <a:pt x="365690" y="472824"/>
                </a:lnTo>
                <a:lnTo>
                  <a:pt x="394736" y="451805"/>
                </a:lnTo>
                <a:lnTo>
                  <a:pt x="423027" y="430664"/>
                </a:lnTo>
                <a:lnTo>
                  <a:pt x="451051" y="422345"/>
                </a:lnTo>
                <a:lnTo>
                  <a:pt x="1158750" y="537187"/>
                </a:lnTo>
                <a:lnTo>
                  <a:pt x="1211813" y="532932"/>
                </a:lnTo>
                <a:lnTo>
                  <a:pt x="1261883" y="541057"/>
                </a:lnTo>
                <a:lnTo>
                  <a:pt x="1314707" y="523897"/>
                </a:lnTo>
                <a:lnTo>
                  <a:pt x="1325909" y="525715"/>
                </a:lnTo>
                <a:lnTo>
                  <a:pt x="1338887" y="514954"/>
                </a:lnTo>
                <a:lnTo>
                  <a:pt x="1349712" y="516711"/>
                </a:lnTo>
                <a:lnTo>
                  <a:pt x="1362590" y="505935"/>
                </a:lnTo>
                <a:lnTo>
                  <a:pt x="1893462" y="592082"/>
                </a:lnTo>
                <a:lnTo>
                  <a:pt x="1865595" y="664757"/>
                </a:lnTo>
                <a:lnTo>
                  <a:pt x="1854669" y="688716"/>
                </a:lnTo>
                <a:lnTo>
                  <a:pt x="1842335" y="725313"/>
                </a:lnTo>
                <a:lnTo>
                  <a:pt x="1837488" y="737392"/>
                </a:lnTo>
                <a:lnTo>
                  <a:pt x="1642868" y="705810"/>
                </a:lnTo>
                <a:lnTo>
                  <a:pt x="1633548" y="717164"/>
                </a:lnTo>
                <a:lnTo>
                  <a:pt x="1626153" y="715964"/>
                </a:lnTo>
                <a:lnTo>
                  <a:pt x="1617063" y="727355"/>
                </a:lnTo>
                <a:lnTo>
                  <a:pt x="1610792" y="726337"/>
                </a:lnTo>
                <a:lnTo>
                  <a:pt x="1553498" y="794237"/>
                </a:lnTo>
                <a:lnTo>
                  <a:pt x="1527711" y="815784"/>
                </a:lnTo>
                <a:lnTo>
                  <a:pt x="1501421" y="850117"/>
                </a:lnTo>
                <a:lnTo>
                  <a:pt x="1467153" y="896020"/>
                </a:lnTo>
                <a:lnTo>
                  <a:pt x="1433653" y="929183"/>
                </a:lnTo>
                <a:lnTo>
                  <a:pt x="1415260" y="951930"/>
                </a:lnTo>
                <a:lnTo>
                  <a:pt x="1110738" y="902514"/>
                </a:lnTo>
                <a:lnTo>
                  <a:pt x="1082342" y="910772"/>
                </a:lnTo>
                <a:lnTo>
                  <a:pt x="1051881" y="931561"/>
                </a:lnTo>
                <a:lnTo>
                  <a:pt x="1023571" y="939833"/>
                </a:lnTo>
                <a:lnTo>
                  <a:pt x="946605" y="978808"/>
                </a:lnTo>
                <a:lnTo>
                  <a:pt x="803084" y="1032715"/>
                </a:lnTo>
                <a:lnTo>
                  <a:pt x="704927" y="1068251"/>
                </a:lnTo>
                <a:lnTo>
                  <a:pt x="657110" y="1073358"/>
                </a:lnTo>
                <a:lnTo>
                  <a:pt x="555814" y="1108384"/>
                </a:lnTo>
                <a:lnTo>
                  <a:pt x="456396" y="1117984"/>
                </a:lnTo>
                <a:lnTo>
                  <a:pt x="403806" y="1135182"/>
                </a:lnTo>
                <a:lnTo>
                  <a:pt x="198217" y="1153284"/>
                </a:lnTo>
                <a:close/>
              </a:path>
              <a:path extrusionOk="0" h="1345565" w="2102484">
                <a:moveTo>
                  <a:pt x="805395" y="454114"/>
                </a:moveTo>
                <a:lnTo>
                  <a:pt x="607984" y="422079"/>
                </a:lnTo>
                <a:lnTo>
                  <a:pt x="659168" y="417519"/>
                </a:lnTo>
                <a:lnTo>
                  <a:pt x="757903" y="433541"/>
                </a:lnTo>
                <a:lnTo>
                  <a:pt x="805395" y="454114"/>
                </a:lnTo>
                <a:close/>
              </a:path>
              <a:path extrusionOk="0" h="1345565" w="2102484">
                <a:moveTo>
                  <a:pt x="1107119" y="528809"/>
                </a:moveTo>
                <a:lnTo>
                  <a:pt x="478273" y="426763"/>
                </a:lnTo>
                <a:lnTo>
                  <a:pt x="508231" y="418758"/>
                </a:lnTo>
                <a:lnTo>
                  <a:pt x="559018" y="414133"/>
                </a:lnTo>
                <a:lnTo>
                  <a:pt x="907335" y="470657"/>
                </a:lnTo>
                <a:lnTo>
                  <a:pt x="956249" y="491460"/>
                </a:lnTo>
                <a:lnTo>
                  <a:pt x="1058163" y="507998"/>
                </a:lnTo>
                <a:lnTo>
                  <a:pt x="1107119" y="528809"/>
                </a:lnTo>
                <a:close/>
              </a:path>
              <a:path extrusionOk="0" h="1345565" w="2102484">
                <a:moveTo>
                  <a:pt x="1484618" y="1233374"/>
                </a:moveTo>
                <a:lnTo>
                  <a:pt x="1450542" y="1214978"/>
                </a:lnTo>
                <a:lnTo>
                  <a:pt x="1429162" y="1185776"/>
                </a:lnTo>
                <a:lnTo>
                  <a:pt x="1426412" y="1133866"/>
                </a:lnTo>
                <a:lnTo>
                  <a:pt x="1428183" y="1121287"/>
                </a:lnTo>
                <a:lnTo>
                  <a:pt x="1430680" y="1108826"/>
                </a:lnTo>
                <a:lnTo>
                  <a:pt x="1434111" y="1096517"/>
                </a:lnTo>
                <a:lnTo>
                  <a:pt x="1452410" y="1048022"/>
                </a:lnTo>
                <a:lnTo>
                  <a:pt x="1464467" y="1024246"/>
                </a:lnTo>
                <a:lnTo>
                  <a:pt x="1479533" y="988092"/>
                </a:lnTo>
                <a:lnTo>
                  <a:pt x="1494146" y="964731"/>
                </a:lnTo>
                <a:lnTo>
                  <a:pt x="1522327" y="917840"/>
                </a:lnTo>
                <a:lnTo>
                  <a:pt x="1551583" y="871123"/>
                </a:lnTo>
                <a:lnTo>
                  <a:pt x="1581157" y="824457"/>
                </a:lnTo>
                <a:lnTo>
                  <a:pt x="1610293" y="777721"/>
                </a:lnTo>
                <a:lnTo>
                  <a:pt x="1619521" y="766352"/>
                </a:lnTo>
                <a:lnTo>
                  <a:pt x="1630028" y="742325"/>
                </a:lnTo>
                <a:lnTo>
                  <a:pt x="1638183" y="730782"/>
                </a:lnTo>
                <a:lnTo>
                  <a:pt x="1648491" y="706723"/>
                </a:lnTo>
                <a:lnTo>
                  <a:pt x="1837488" y="737392"/>
                </a:lnTo>
                <a:lnTo>
                  <a:pt x="1827796" y="761552"/>
                </a:lnTo>
                <a:lnTo>
                  <a:pt x="1811564" y="810382"/>
                </a:lnTo>
                <a:lnTo>
                  <a:pt x="1795398" y="859223"/>
                </a:lnTo>
                <a:lnTo>
                  <a:pt x="1779019" y="908030"/>
                </a:lnTo>
                <a:lnTo>
                  <a:pt x="1762151" y="956757"/>
                </a:lnTo>
                <a:lnTo>
                  <a:pt x="1746551" y="992824"/>
                </a:lnTo>
                <a:lnTo>
                  <a:pt x="1727169" y="1041144"/>
                </a:lnTo>
                <a:lnTo>
                  <a:pt x="1705906" y="1076291"/>
                </a:lnTo>
                <a:lnTo>
                  <a:pt x="1678290" y="1123275"/>
                </a:lnTo>
                <a:lnTo>
                  <a:pt x="1647987" y="1156956"/>
                </a:lnTo>
                <a:lnTo>
                  <a:pt x="1614596" y="1177269"/>
                </a:lnTo>
                <a:lnTo>
                  <a:pt x="1593723" y="1199614"/>
                </a:lnTo>
                <a:lnTo>
                  <a:pt x="1573431" y="1209188"/>
                </a:lnTo>
                <a:lnTo>
                  <a:pt x="1551946" y="1218567"/>
                </a:lnTo>
                <a:lnTo>
                  <a:pt x="1529526" y="1227795"/>
                </a:lnTo>
                <a:lnTo>
                  <a:pt x="1484618" y="1233374"/>
                </a:lnTo>
                <a:close/>
              </a:path>
              <a:path extrusionOk="0" h="1345565" w="2102484">
                <a:moveTo>
                  <a:pt x="824689" y="1345008"/>
                </a:moveTo>
                <a:lnTo>
                  <a:pt x="725040" y="1328838"/>
                </a:lnTo>
                <a:lnTo>
                  <a:pt x="706801" y="1300146"/>
                </a:lnTo>
                <a:lnTo>
                  <a:pt x="699208" y="1273181"/>
                </a:lnTo>
                <a:lnTo>
                  <a:pt x="705865" y="1235663"/>
                </a:lnTo>
                <a:lnTo>
                  <a:pt x="725295" y="1200218"/>
                </a:lnTo>
                <a:lnTo>
                  <a:pt x="762555" y="1154800"/>
                </a:lnTo>
                <a:lnTo>
                  <a:pt x="795167" y="1121493"/>
                </a:lnTo>
                <a:lnTo>
                  <a:pt x="830638" y="1088651"/>
                </a:lnTo>
                <a:lnTo>
                  <a:pt x="866321" y="1068709"/>
                </a:lnTo>
                <a:lnTo>
                  <a:pt x="905669" y="1036496"/>
                </a:lnTo>
                <a:lnTo>
                  <a:pt x="953481" y="1005656"/>
                </a:lnTo>
                <a:lnTo>
                  <a:pt x="1098519" y="913397"/>
                </a:lnTo>
                <a:lnTo>
                  <a:pt x="1106741" y="914731"/>
                </a:lnTo>
                <a:lnTo>
                  <a:pt x="1113324" y="902933"/>
                </a:lnTo>
                <a:lnTo>
                  <a:pt x="1415260" y="951930"/>
                </a:lnTo>
                <a:lnTo>
                  <a:pt x="1396866" y="974678"/>
                </a:lnTo>
                <a:lnTo>
                  <a:pt x="1360875" y="1007435"/>
                </a:lnTo>
                <a:lnTo>
                  <a:pt x="1323657" y="1039994"/>
                </a:lnTo>
                <a:lnTo>
                  <a:pt x="1283192" y="1084892"/>
                </a:lnTo>
                <a:lnTo>
                  <a:pt x="1243563" y="1117060"/>
                </a:lnTo>
                <a:lnTo>
                  <a:pt x="1202747" y="1149035"/>
                </a:lnTo>
                <a:lnTo>
                  <a:pt x="1160759" y="1180820"/>
                </a:lnTo>
                <a:lnTo>
                  <a:pt x="1117612" y="1212416"/>
                </a:lnTo>
                <a:lnTo>
                  <a:pt x="1075116" y="1244119"/>
                </a:lnTo>
                <a:lnTo>
                  <a:pt x="1031548" y="1275647"/>
                </a:lnTo>
                <a:lnTo>
                  <a:pt x="988241" y="1294352"/>
                </a:lnTo>
                <a:lnTo>
                  <a:pt x="942458" y="1312655"/>
                </a:lnTo>
                <a:lnTo>
                  <a:pt x="893497" y="1330442"/>
                </a:lnTo>
                <a:lnTo>
                  <a:pt x="824689" y="1345008"/>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2" name="Google Shape;172;p4"/>
          <p:cNvSpPr/>
          <p:nvPr/>
        </p:nvSpPr>
        <p:spPr>
          <a:xfrm>
            <a:off x="4280487" y="591627"/>
            <a:ext cx="283210" cy="335280"/>
          </a:xfrm>
          <a:custGeom>
            <a:rect b="b" l="l" r="r" t="t"/>
            <a:pathLst>
              <a:path extrusionOk="0" h="335280" w="283210">
                <a:moveTo>
                  <a:pt x="139327" y="324343"/>
                </a:moveTo>
                <a:lnTo>
                  <a:pt x="171837" y="334978"/>
                </a:lnTo>
                <a:lnTo>
                  <a:pt x="202727" y="335268"/>
                </a:lnTo>
                <a:lnTo>
                  <a:pt x="230566" y="326271"/>
                </a:lnTo>
                <a:lnTo>
                  <a:pt x="253924" y="309042"/>
                </a:lnTo>
                <a:lnTo>
                  <a:pt x="271368" y="284638"/>
                </a:lnTo>
                <a:lnTo>
                  <a:pt x="281469" y="254114"/>
                </a:lnTo>
                <a:lnTo>
                  <a:pt x="282793" y="218528"/>
                </a:lnTo>
                <a:lnTo>
                  <a:pt x="273911" y="178935"/>
                </a:lnTo>
                <a:lnTo>
                  <a:pt x="253391" y="136392"/>
                </a:lnTo>
                <a:lnTo>
                  <a:pt x="213894" y="75227"/>
                </a:lnTo>
                <a:lnTo>
                  <a:pt x="184006" y="39479"/>
                </a:lnTo>
                <a:lnTo>
                  <a:pt x="152151" y="15620"/>
                </a:lnTo>
                <a:lnTo>
                  <a:pt x="88541" y="0"/>
                </a:lnTo>
                <a:lnTo>
                  <a:pt x="59780" y="6450"/>
                </a:lnTo>
                <a:lnTo>
                  <a:pt x="35048" y="21216"/>
                </a:lnTo>
                <a:lnTo>
                  <a:pt x="15841" y="43405"/>
                </a:lnTo>
                <a:lnTo>
                  <a:pt x="3659" y="72122"/>
                </a:lnTo>
                <a:lnTo>
                  <a:pt x="0" y="106474"/>
                </a:lnTo>
                <a:lnTo>
                  <a:pt x="6361" y="145568"/>
                </a:lnTo>
                <a:lnTo>
                  <a:pt x="24241" y="188510"/>
                </a:lnTo>
                <a:lnTo>
                  <a:pt x="50287" y="232126"/>
                </a:lnTo>
                <a:lnTo>
                  <a:pt x="75175" y="267818"/>
                </a:lnTo>
                <a:lnTo>
                  <a:pt x="106629" y="302309"/>
                </a:lnTo>
                <a:lnTo>
                  <a:pt x="139327" y="32434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3" name="Google Shape;173;p4"/>
          <p:cNvSpPr/>
          <p:nvPr/>
        </p:nvSpPr>
        <p:spPr>
          <a:xfrm>
            <a:off x="4792070" y="668036"/>
            <a:ext cx="361950" cy="229870"/>
          </a:xfrm>
          <a:custGeom>
            <a:rect b="b" l="l" r="r" t="t"/>
            <a:pathLst>
              <a:path extrusionOk="0" h="229869" w="361950">
                <a:moveTo>
                  <a:pt x="51494" y="191764"/>
                </a:moveTo>
                <a:lnTo>
                  <a:pt x="87706" y="209971"/>
                </a:lnTo>
                <a:lnTo>
                  <a:pt x="133600" y="221047"/>
                </a:lnTo>
                <a:lnTo>
                  <a:pt x="205948" y="229263"/>
                </a:lnTo>
                <a:lnTo>
                  <a:pt x="252558" y="228794"/>
                </a:lnTo>
                <a:lnTo>
                  <a:pt x="291245" y="219274"/>
                </a:lnTo>
                <a:lnTo>
                  <a:pt x="343791" y="179983"/>
                </a:lnTo>
                <a:lnTo>
                  <a:pt x="361468" y="125184"/>
                </a:lnTo>
                <a:lnTo>
                  <a:pt x="356569" y="96281"/>
                </a:lnTo>
                <a:lnTo>
                  <a:pt x="317976" y="44086"/>
                </a:lnTo>
                <a:lnTo>
                  <a:pt x="283753" y="24243"/>
                </a:lnTo>
                <a:lnTo>
                  <a:pt x="239225" y="10870"/>
                </a:lnTo>
                <a:lnTo>
                  <a:pt x="189002" y="3356"/>
                </a:lnTo>
                <a:lnTo>
                  <a:pt x="145586" y="0"/>
                </a:lnTo>
                <a:lnTo>
                  <a:pt x="98939" y="2479"/>
                </a:lnTo>
                <a:lnTo>
                  <a:pt x="61118" y="13808"/>
                </a:lnTo>
                <a:lnTo>
                  <a:pt x="12336" y="55914"/>
                </a:lnTo>
                <a:lnTo>
                  <a:pt x="0" y="112114"/>
                </a:lnTo>
                <a:lnTo>
                  <a:pt x="7736" y="141060"/>
                </a:lnTo>
                <a:lnTo>
                  <a:pt x="24869" y="168201"/>
                </a:lnTo>
                <a:lnTo>
                  <a:pt x="51494" y="19176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4" name="Google Shape;174;p4"/>
          <p:cNvSpPr/>
          <p:nvPr/>
        </p:nvSpPr>
        <p:spPr>
          <a:xfrm>
            <a:off x="4512335" y="1062569"/>
            <a:ext cx="361950" cy="225425"/>
          </a:xfrm>
          <a:custGeom>
            <a:rect b="b" l="l" r="r" t="t"/>
            <a:pathLst>
              <a:path extrusionOk="0" h="225425" w="361950">
                <a:moveTo>
                  <a:pt x="56958" y="197552"/>
                </a:moveTo>
                <a:lnTo>
                  <a:pt x="94294" y="213329"/>
                </a:lnTo>
                <a:lnTo>
                  <a:pt x="140826" y="221352"/>
                </a:lnTo>
                <a:lnTo>
                  <a:pt x="213563" y="224801"/>
                </a:lnTo>
                <a:lnTo>
                  <a:pt x="260052" y="221255"/>
                </a:lnTo>
                <a:lnTo>
                  <a:pt x="298036" y="209204"/>
                </a:lnTo>
                <a:lnTo>
                  <a:pt x="347891" y="166537"/>
                </a:lnTo>
                <a:lnTo>
                  <a:pt x="361926" y="110703"/>
                </a:lnTo>
                <a:lnTo>
                  <a:pt x="355136" y="82192"/>
                </a:lnTo>
                <a:lnTo>
                  <a:pt x="313190" y="32672"/>
                </a:lnTo>
                <a:lnTo>
                  <a:pt x="277733" y="15138"/>
                </a:lnTo>
                <a:lnTo>
                  <a:pt x="232422" y="4738"/>
                </a:lnTo>
                <a:lnTo>
                  <a:pt x="181775" y="533"/>
                </a:lnTo>
                <a:lnTo>
                  <a:pt x="138261" y="0"/>
                </a:lnTo>
                <a:lnTo>
                  <a:pt x="91876" y="5553"/>
                </a:lnTo>
                <a:lnTo>
                  <a:pt x="54880" y="19354"/>
                </a:lnTo>
                <a:lnTo>
                  <a:pt x="27249" y="39625"/>
                </a:lnTo>
                <a:lnTo>
                  <a:pt x="8962" y="64588"/>
                </a:lnTo>
                <a:lnTo>
                  <a:pt x="0" y="92464"/>
                </a:lnTo>
                <a:lnTo>
                  <a:pt x="339" y="121477"/>
                </a:lnTo>
                <a:lnTo>
                  <a:pt x="9959" y="149848"/>
                </a:lnTo>
                <a:lnTo>
                  <a:pt x="28839" y="175799"/>
                </a:lnTo>
                <a:lnTo>
                  <a:pt x="56958" y="19755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5" name="Google Shape;175;p4"/>
          <p:cNvSpPr/>
          <p:nvPr/>
        </p:nvSpPr>
        <p:spPr>
          <a:xfrm>
            <a:off x="4607923" y="189935"/>
            <a:ext cx="216535" cy="315595"/>
          </a:xfrm>
          <a:custGeom>
            <a:rect b="b" l="l" r="r" t="t"/>
            <a:pathLst>
              <a:path extrusionOk="0" h="315595" w="216535">
                <a:moveTo>
                  <a:pt x="45442" y="305532"/>
                </a:moveTo>
                <a:lnTo>
                  <a:pt x="71848" y="315412"/>
                </a:lnTo>
                <a:lnTo>
                  <a:pt x="100449" y="315560"/>
                </a:lnTo>
                <a:lnTo>
                  <a:pt x="129187" y="305602"/>
                </a:lnTo>
                <a:lnTo>
                  <a:pt x="178832" y="253866"/>
                </a:lnTo>
                <a:lnTo>
                  <a:pt x="195619" y="211335"/>
                </a:lnTo>
                <a:lnTo>
                  <a:pt x="211158" y="148653"/>
                </a:lnTo>
                <a:lnTo>
                  <a:pt x="216066" y="103834"/>
                </a:lnTo>
                <a:lnTo>
                  <a:pt x="210445" y="66280"/>
                </a:lnTo>
                <a:lnTo>
                  <a:pt x="196267" y="36555"/>
                </a:lnTo>
                <a:lnTo>
                  <a:pt x="175508" y="15223"/>
                </a:lnTo>
                <a:lnTo>
                  <a:pt x="150141" y="2850"/>
                </a:lnTo>
                <a:lnTo>
                  <a:pt x="122141" y="0"/>
                </a:lnTo>
                <a:lnTo>
                  <a:pt x="93481" y="7237"/>
                </a:lnTo>
                <a:lnTo>
                  <a:pt x="42079" y="54232"/>
                </a:lnTo>
                <a:lnTo>
                  <a:pt x="23285" y="95119"/>
                </a:lnTo>
                <a:lnTo>
                  <a:pt x="10925" y="138428"/>
                </a:lnTo>
                <a:lnTo>
                  <a:pt x="2976" y="176217"/>
                </a:lnTo>
                <a:lnTo>
                  <a:pt x="0" y="221264"/>
                </a:lnTo>
                <a:lnTo>
                  <a:pt x="7458" y="258083"/>
                </a:lnTo>
                <a:lnTo>
                  <a:pt x="23292" y="286297"/>
                </a:lnTo>
                <a:lnTo>
                  <a:pt x="45442" y="30553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6" name="Google Shape;176;p4"/>
          <p:cNvSpPr/>
          <p:nvPr/>
        </p:nvSpPr>
        <p:spPr>
          <a:xfrm>
            <a:off x="5359545" y="516586"/>
            <a:ext cx="177800" cy="276225"/>
          </a:xfrm>
          <a:custGeom>
            <a:rect b="b" l="l" r="r" t="t"/>
            <a:pathLst>
              <a:path extrusionOk="0" h="276225" w="177800">
                <a:moveTo>
                  <a:pt x="68397" y="269077"/>
                </a:moveTo>
                <a:lnTo>
                  <a:pt x="95253" y="276061"/>
                </a:lnTo>
                <a:lnTo>
                  <a:pt x="121836" y="272480"/>
                </a:lnTo>
                <a:lnTo>
                  <a:pt x="145739" y="258657"/>
                </a:lnTo>
                <a:lnTo>
                  <a:pt x="164553" y="234915"/>
                </a:lnTo>
                <a:lnTo>
                  <a:pt x="175872" y="201577"/>
                </a:lnTo>
                <a:lnTo>
                  <a:pt x="177288" y="158966"/>
                </a:lnTo>
                <a:lnTo>
                  <a:pt x="174675" y="136469"/>
                </a:lnTo>
                <a:lnTo>
                  <a:pt x="165391" y="87912"/>
                </a:lnTo>
                <a:lnTo>
                  <a:pt x="150406" y="47887"/>
                </a:lnTo>
                <a:lnTo>
                  <a:pt x="103501" y="4500"/>
                </a:lnTo>
                <a:lnTo>
                  <a:pt x="76404" y="0"/>
                </a:lnTo>
                <a:lnTo>
                  <a:pt x="50093" y="6202"/>
                </a:lnTo>
                <a:lnTo>
                  <a:pt x="26981" y="22539"/>
                </a:lnTo>
                <a:lnTo>
                  <a:pt x="9479" y="48440"/>
                </a:lnTo>
                <a:lnTo>
                  <a:pt x="0" y="83337"/>
                </a:lnTo>
                <a:lnTo>
                  <a:pt x="954" y="126659"/>
                </a:lnTo>
                <a:lnTo>
                  <a:pt x="10265" y="181511"/>
                </a:lnTo>
                <a:lnTo>
                  <a:pt x="23496" y="222125"/>
                </a:lnTo>
                <a:lnTo>
                  <a:pt x="43676" y="251206"/>
                </a:lnTo>
                <a:lnTo>
                  <a:pt x="68397" y="26907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77" name="Google Shape;177;p4"/>
          <p:cNvPicPr preferRelativeResize="0"/>
          <p:nvPr/>
        </p:nvPicPr>
        <p:blipFill rotWithShape="1">
          <a:blip r:embed="rId12">
            <a:alphaModFix/>
          </a:blip>
          <a:srcRect b="0" l="0" r="0" t="0"/>
          <a:stretch/>
        </p:blipFill>
        <p:spPr>
          <a:xfrm>
            <a:off x="4031596" y="953646"/>
            <a:ext cx="229719" cy="245246"/>
          </a:xfrm>
          <a:prstGeom prst="rect">
            <a:avLst/>
          </a:prstGeom>
          <a:noFill/>
          <a:ln>
            <a:noFill/>
          </a:ln>
        </p:spPr>
      </p:pic>
      <p:pic>
        <p:nvPicPr>
          <p:cNvPr id="178" name="Google Shape;178;p4"/>
          <p:cNvPicPr preferRelativeResize="0"/>
          <p:nvPr/>
        </p:nvPicPr>
        <p:blipFill rotWithShape="1">
          <a:blip r:embed="rId13">
            <a:alphaModFix/>
          </a:blip>
          <a:srcRect b="0" l="0" r="0" t="0"/>
          <a:stretch/>
        </p:blipFill>
        <p:spPr>
          <a:xfrm>
            <a:off x="5503119" y="150139"/>
            <a:ext cx="229723" cy="245248"/>
          </a:xfrm>
          <a:prstGeom prst="rect">
            <a:avLst/>
          </a:prstGeom>
          <a:noFill/>
          <a:ln>
            <a:noFill/>
          </a:ln>
        </p:spPr>
      </p:pic>
      <p:sp>
        <p:nvSpPr>
          <p:cNvPr id="179" name="Google Shape;179;p4"/>
          <p:cNvSpPr/>
          <p:nvPr/>
        </p:nvSpPr>
        <p:spPr>
          <a:xfrm>
            <a:off x="5014232" y="208413"/>
            <a:ext cx="264160" cy="201930"/>
          </a:xfrm>
          <a:custGeom>
            <a:rect b="b" l="l" r="r" t="t"/>
            <a:pathLst>
              <a:path extrusionOk="0" h="201929" w="264160">
                <a:moveTo>
                  <a:pt x="37520" y="191526"/>
                </a:moveTo>
                <a:lnTo>
                  <a:pt x="67081" y="201499"/>
                </a:lnTo>
                <a:lnTo>
                  <a:pt x="103197" y="201328"/>
                </a:lnTo>
                <a:lnTo>
                  <a:pt x="144684" y="188839"/>
                </a:lnTo>
                <a:lnTo>
                  <a:pt x="195048" y="165172"/>
                </a:lnTo>
                <a:lnTo>
                  <a:pt x="230689" y="141561"/>
                </a:lnTo>
                <a:lnTo>
                  <a:pt x="253391" y="114320"/>
                </a:lnTo>
                <a:lnTo>
                  <a:pt x="264098" y="85689"/>
                </a:lnTo>
                <a:lnTo>
                  <a:pt x="263756" y="57905"/>
                </a:lnTo>
                <a:lnTo>
                  <a:pt x="253310" y="33206"/>
                </a:lnTo>
                <a:lnTo>
                  <a:pt x="233704" y="13830"/>
                </a:lnTo>
                <a:lnTo>
                  <a:pt x="205883" y="2015"/>
                </a:lnTo>
                <a:lnTo>
                  <a:pt x="170792" y="0"/>
                </a:lnTo>
                <a:lnTo>
                  <a:pt x="129376" y="10021"/>
                </a:lnTo>
                <a:lnTo>
                  <a:pt x="93670" y="25290"/>
                </a:lnTo>
                <a:lnTo>
                  <a:pt x="29459" y="65641"/>
                </a:lnTo>
                <a:lnTo>
                  <a:pt x="0" y="122497"/>
                </a:lnTo>
                <a:lnTo>
                  <a:pt x="2795" y="149849"/>
                </a:lnTo>
                <a:lnTo>
                  <a:pt x="15697" y="173584"/>
                </a:lnTo>
                <a:lnTo>
                  <a:pt x="37520" y="19152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0" name="Google Shape;180;p4"/>
          <p:cNvSpPr/>
          <p:nvPr/>
        </p:nvSpPr>
        <p:spPr>
          <a:xfrm>
            <a:off x="12835835" y="10064571"/>
            <a:ext cx="276860" cy="222885"/>
          </a:xfrm>
          <a:custGeom>
            <a:rect b="b" l="l" r="r" t="t"/>
            <a:pathLst>
              <a:path extrusionOk="0" h="222884" w="276859">
                <a:moveTo>
                  <a:pt x="190731" y="35606"/>
                </a:moveTo>
                <a:lnTo>
                  <a:pt x="163875" y="15375"/>
                </a:lnTo>
                <a:lnTo>
                  <a:pt x="135895" y="3667"/>
                </a:lnTo>
                <a:lnTo>
                  <a:pt x="107881" y="0"/>
                </a:lnTo>
                <a:lnTo>
                  <a:pt x="80920" y="3892"/>
                </a:lnTo>
                <a:lnTo>
                  <a:pt x="34511" y="32432"/>
                </a:lnTo>
                <a:lnTo>
                  <a:pt x="5372" y="85435"/>
                </a:lnTo>
                <a:lnTo>
                  <a:pt x="0" y="119908"/>
                </a:lnTo>
                <a:lnTo>
                  <a:pt x="2209" y="159052"/>
                </a:lnTo>
                <a:lnTo>
                  <a:pt x="13089" y="202387"/>
                </a:lnTo>
                <a:lnTo>
                  <a:pt x="20144" y="222424"/>
                </a:lnTo>
                <a:lnTo>
                  <a:pt x="276497" y="222424"/>
                </a:lnTo>
                <a:lnTo>
                  <a:pt x="262846" y="170038"/>
                </a:lnTo>
                <a:lnTo>
                  <a:pt x="246234" y="125828"/>
                </a:lnTo>
                <a:lnTo>
                  <a:pt x="215375" y="64841"/>
                </a:lnTo>
                <a:lnTo>
                  <a:pt x="190731" y="35606"/>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1" name="Google Shape;181;p4"/>
          <p:cNvSpPr/>
          <p:nvPr/>
        </p:nvSpPr>
        <p:spPr>
          <a:xfrm>
            <a:off x="12194857" y="9962414"/>
            <a:ext cx="388620" cy="280670"/>
          </a:xfrm>
          <a:custGeom>
            <a:rect b="b" l="l" r="r" t="t"/>
            <a:pathLst>
              <a:path extrusionOk="0" h="280670" w="388620">
                <a:moveTo>
                  <a:pt x="342579" y="78963"/>
                </a:moveTo>
                <a:lnTo>
                  <a:pt x="310932" y="55885"/>
                </a:lnTo>
                <a:lnTo>
                  <a:pt x="270530" y="36852"/>
                </a:lnTo>
                <a:lnTo>
                  <a:pt x="194535" y="10619"/>
                </a:lnTo>
                <a:lnTo>
                  <a:pt x="148152" y="349"/>
                </a:lnTo>
                <a:lnTo>
                  <a:pt x="107070" y="0"/>
                </a:lnTo>
                <a:lnTo>
                  <a:pt x="71825" y="8188"/>
                </a:lnTo>
                <a:lnTo>
                  <a:pt x="42957" y="23532"/>
                </a:lnTo>
                <a:lnTo>
                  <a:pt x="21004" y="44648"/>
                </a:lnTo>
                <a:lnTo>
                  <a:pt x="6506" y="70156"/>
                </a:lnTo>
                <a:lnTo>
                  <a:pt x="0" y="98672"/>
                </a:lnTo>
                <a:lnTo>
                  <a:pt x="2025" y="128813"/>
                </a:lnTo>
                <a:lnTo>
                  <a:pt x="33824" y="188443"/>
                </a:lnTo>
                <a:lnTo>
                  <a:pt x="64674" y="215166"/>
                </a:lnTo>
                <a:lnTo>
                  <a:pt x="106211" y="237985"/>
                </a:lnTo>
                <a:lnTo>
                  <a:pt x="158530" y="258148"/>
                </a:lnTo>
                <a:lnTo>
                  <a:pt x="204513" y="272195"/>
                </a:lnTo>
                <a:lnTo>
                  <a:pt x="248021" y="280221"/>
                </a:lnTo>
                <a:lnTo>
                  <a:pt x="286300" y="279693"/>
                </a:lnTo>
                <a:lnTo>
                  <a:pt x="345885" y="257553"/>
                </a:lnTo>
                <a:lnTo>
                  <a:pt x="380704" y="214938"/>
                </a:lnTo>
                <a:lnTo>
                  <a:pt x="388194" y="161013"/>
                </a:lnTo>
                <a:lnTo>
                  <a:pt x="380890" y="132672"/>
                </a:lnTo>
                <a:lnTo>
                  <a:pt x="365792" y="104940"/>
                </a:lnTo>
                <a:lnTo>
                  <a:pt x="342579" y="7896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2" name="Google Shape;182;p4"/>
          <p:cNvSpPr/>
          <p:nvPr/>
        </p:nvSpPr>
        <p:spPr>
          <a:xfrm>
            <a:off x="12588001" y="9610837"/>
            <a:ext cx="393700" cy="273050"/>
          </a:xfrm>
          <a:custGeom>
            <a:rect b="b" l="l" r="r" t="t"/>
            <a:pathLst>
              <a:path extrusionOk="0" h="273050" w="393700">
                <a:moveTo>
                  <a:pt x="365468" y="90029"/>
                </a:moveTo>
                <a:lnTo>
                  <a:pt x="307489" y="44702"/>
                </a:lnTo>
                <a:lnTo>
                  <a:pt x="265912" y="28376"/>
                </a:lnTo>
                <a:lnTo>
                  <a:pt x="188352" y="7187"/>
                </a:lnTo>
                <a:lnTo>
                  <a:pt x="141382" y="0"/>
                </a:lnTo>
                <a:lnTo>
                  <a:pt x="100356" y="2359"/>
                </a:lnTo>
                <a:lnTo>
                  <a:pt x="37920" y="30061"/>
                </a:lnTo>
                <a:lnTo>
                  <a:pt x="4614" y="78976"/>
                </a:lnTo>
                <a:lnTo>
                  <a:pt x="0" y="107851"/>
                </a:lnTo>
                <a:lnTo>
                  <a:pt x="4006" y="137785"/>
                </a:lnTo>
                <a:lnTo>
                  <a:pt x="39667" y="195171"/>
                </a:lnTo>
                <a:lnTo>
                  <a:pt x="72213" y="219794"/>
                </a:lnTo>
                <a:lnTo>
                  <a:pt x="115165" y="239817"/>
                </a:lnTo>
                <a:lnTo>
                  <a:pt x="168736" y="256514"/>
                </a:lnTo>
                <a:lnTo>
                  <a:pt x="215503" y="267542"/>
                </a:lnTo>
                <a:lnTo>
                  <a:pt x="259448" y="272680"/>
                </a:lnTo>
                <a:lnTo>
                  <a:pt x="297613" y="269627"/>
                </a:lnTo>
                <a:lnTo>
                  <a:pt x="355624" y="243607"/>
                </a:lnTo>
                <a:lnTo>
                  <a:pt x="387576" y="198793"/>
                </a:lnTo>
                <a:lnTo>
                  <a:pt x="393168" y="172248"/>
                </a:lnTo>
                <a:lnTo>
                  <a:pt x="391510" y="144496"/>
                </a:lnTo>
                <a:lnTo>
                  <a:pt x="382358" y="116702"/>
                </a:lnTo>
                <a:lnTo>
                  <a:pt x="365468" y="9002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3" name="Google Shape;183;p4"/>
          <p:cNvSpPr/>
          <p:nvPr/>
        </p:nvSpPr>
        <p:spPr>
          <a:xfrm>
            <a:off x="11751204" y="9973381"/>
            <a:ext cx="189865" cy="306070"/>
          </a:xfrm>
          <a:custGeom>
            <a:rect b="b" l="l" r="r" t="t"/>
            <a:pathLst>
              <a:path extrusionOk="0" h="306070" w="189865">
                <a:moveTo>
                  <a:pt x="155390" y="23077"/>
                </a:moveTo>
                <a:lnTo>
                  <a:pt x="132107" y="6938"/>
                </a:lnTo>
                <a:lnTo>
                  <a:pt x="106142" y="0"/>
                </a:lnTo>
                <a:lnTo>
                  <a:pt x="79441" y="2430"/>
                </a:lnTo>
                <a:lnTo>
                  <a:pt x="31627" y="36067"/>
                </a:lnTo>
                <a:lnTo>
                  <a:pt x="4247" y="109195"/>
                </a:lnTo>
                <a:lnTo>
                  <a:pt x="560" y="151907"/>
                </a:lnTo>
                <a:lnTo>
                  <a:pt x="0" y="188627"/>
                </a:lnTo>
                <a:lnTo>
                  <a:pt x="5388" y="231221"/>
                </a:lnTo>
                <a:lnTo>
                  <a:pt x="19043" y="264232"/>
                </a:lnTo>
                <a:lnTo>
                  <a:pt x="38970" y="287688"/>
                </a:lnTo>
                <a:lnTo>
                  <a:pt x="63173" y="301611"/>
                </a:lnTo>
                <a:lnTo>
                  <a:pt x="89660" y="306027"/>
                </a:lnTo>
                <a:lnTo>
                  <a:pt x="116434" y="300960"/>
                </a:lnTo>
                <a:lnTo>
                  <a:pt x="162868" y="262481"/>
                </a:lnTo>
                <a:lnTo>
                  <a:pt x="186519" y="186369"/>
                </a:lnTo>
                <a:lnTo>
                  <a:pt x="189660" y="125019"/>
                </a:lnTo>
                <a:lnTo>
                  <a:pt x="186114" y="82286"/>
                </a:lnTo>
                <a:lnTo>
                  <a:pt x="174041" y="48249"/>
                </a:lnTo>
                <a:lnTo>
                  <a:pt x="155390" y="23077"/>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4" name="Google Shape;184;p4"/>
          <p:cNvSpPr/>
          <p:nvPr/>
        </p:nvSpPr>
        <p:spPr>
          <a:xfrm>
            <a:off x="13212340" y="9860033"/>
            <a:ext cx="276225" cy="248285"/>
          </a:xfrm>
          <a:custGeom>
            <a:rect b="b" l="l" r="r" t="t"/>
            <a:pathLst>
              <a:path extrusionOk="0" h="248284" w="276225">
                <a:moveTo>
                  <a:pt x="260701" y="32290"/>
                </a:moveTo>
                <a:lnTo>
                  <a:pt x="241342" y="13797"/>
                </a:lnTo>
                <a:lnTo>
                  <a:pt x="215600" y="2508"/>
                </a:lnTo>
                <a:lnTo>
                  <a:pt x="184628" y="0"/>
                </a:lnTo>
                <a:lnTo>
                  <a:pt x="149579" y="7849"/>
                </a:lnTo>
                <a:lnTo>
                  <a:pt x="111605" y="27633"/>
                </a:lnTo>
                <a:lnTo>
                  <a:pt x="77006" y="53036"/>
                </a:lnTo>
                <a:lnTo>
                  <a:pt x="20465" y="108982"/>
                </a:lnTo>
                <a:lnTo>
                  <a:pt x="0" y="171535"/>
                </a:lnTo>
                <a:lnTo>
                  <a:pt x="5410" y="198948"/>
                </a:lnTo>
                <a:lnTo>
                  <a:pt x="19477" y="221806"/>
                </a:lnTo>
                <a:lnTo>
                  <a:pt x="40873" y="238622"/>
                </a:lnTo>
                <a:lnTo>
                  <a:pt x="68267" y="247913"/>
                </a:lnTo>
                <a:lnTo>
                  <a:pt x="100331" y="248192"/>
                </a:lnTo>
                <a:lnTo>
                  <a:pt x="135736" y="237974"/>
                </a:lnTo>
                <a:lnTo>
                  <a:pt x="173153" y="215775"/>
                </a:lnTo>
                <a:lnTo>
                  <a:pt x="221391" y="177627"/>
                </a:lnTo>
                <a:lnTo>
                  <a:pt x="251244" y="146765"/>
                </a:lnTo>
                <a:lnTo>
                  <a:pt x="275657" y="84580"/>
                </a:lnTo>
                <a:lnTo>
                  <a:pt x="272524" y="56410"/>
                </a:lnTo>
                <a:lnTo>
                  <a:pt x="260701" y="3229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5" name="Google Shape;185;p4"/>
          <p:cNvSpPr/>
          <p:nvPr/>
        </p:nvSpPr>
        <p:spPr>
          <a:xfrm>
            <a:off x="17576328" y="2742899"/>
            <a:ext cx="278765" cy="339090"/>
          </a:xfrm>
          <a:custGeom>
            <a:rect b="b" l="l" r="r" t="t"/>
            <a:pathLst>
              <a:path extrusionOk="0" h="339089" w="278765">
                <a:moveTo>
                  <a:pt x="278464" y="97837"/>
                </a:moveTo>
                <a:lnTo>
                  <a:pt x="258278" y="36752"/>
                </a:lnTo>
                <a:lnTo>
                  <a:pt x="211049" y="3912"/>
                </a:lnTo>
                <a:lnTo>
                  <a:pt x="181307" y="0"/>
                </a:lnTo>
                <a:lnTo>
                  <a:pt x="149620" y="5446"/>
                </a:lnTo>
                <a:lnTo>
                  <a:pt x="86834" y="47483"/>
                </a:lnTo>
                <a:lnTo>
                  <a:pt x="58946" y="85605"/>
                </a:lnTo>
                <a:lnTo>
                  <a:pt x="23552" y="149232"/>
                </a:lnTo>
                <a:lnTo>
                  <a:pt x="6067" y="192425"/>
                </a:lnTo>
                <a:lnTo>
                  <a:pt x="0" y="231758"/>
                </a:lnTo>
                <a:lnTo>
                  <a:pt x="3855" y="266330"/>
                </a:lnTo>
                <a:lnTo>
                  <a:pt x="16141" y="295239"/>
                </a:lnTo>
                <a:lnTo>
                  <a:pt x="35363" y="317583"/>
                </a:lnTo>
                <a:lnTo>
                  <a:pt x="60029" y="332461"/>
                </a:lnTo>
                <a:lnTo>
                  <a:pt x="88645" y="338970"/>
                </a:lnTo>
                <a:lnTo>
                  <a:pt x="119717" y="336210"/>
                </a:lnTo>
                <a:lnTo>
                  <a:pt x="183258" y="299274"/>
                </a:lnTo>
                <a:lnTo>
                  <a:pt x="212741" y="263295"/>
                </a:lnTo>
                <a:lnTo>
                  <a:pt x="238976" y="219792"/>
                </a:lnTo>
                <a:lnTo>
                  <a:pt x="258763" y="181039"/>
                </a:lnTo>
                <a:lnTo>
                  <a:pt x="274402" y="137056"/>
                </a:lnTo>
                <a:lnTo>
                  <a:pt x="278464" y="9783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6" name="Google Shape;186;p4"/>
          <p:cNvSpPr/>
          <p:nvPr/>
        </p:nvSpPr>
        <p:spPr>
          <a:xfrm>
            <a:off x="17348778" y="2240845"/>
            <a:ext cx="257175" cy="351155"/>
          </a:xfrm>
          <a:custGeom>
            <a:rect b="b" l="l" r="r" t="t"/>
            <a:pathLst>
              <a:path extrusionOk="0" h="351155" w="257175">
                <a:moveTo>
                  <a:pt x="257093" y="252388"/>
                </a:moveTo>
                <a:lnTo>
                  <a:pt x="256124" y="211868"/>
                </a:lnTo>
                <a:lnTo>
                  <a:pt x="244307" y="166159"/>
                </a:lnTo>
                <a:lnTo>
                  <a:pt x="217521" y="98453"/>
                </a:lnTo>
                <a:lnTo>
                  <a:pt x="195179" y="57543"/>
                </a:lnTo>
                <a:lnTo>
                  <a:pt x="168579" y="27883"/>
                </a:lnTo>
                <a:lnTo>
                  <a:pt x="109187" y="0"/>
                </a:lnTo>
                <a:lnTo>
                  <a:pt x="79687" y="621"/>
                </a:lnTo>
                <a:lnTo>
                  <a:pt x="29312" y="28101"/>
                </a:lnTo>
                <a:lnTo>
                  <a:pt x="1409" y="86711"/>
                </a:lnTo>
                <a:lnTo>
                  <a:pt x="0" y="126246"/>
                </a:lnTo>
                <a:lnTo>
                  <a:pt x="9147" y="171830"/>
                </a:lnTo>
                <a:lnTo>
                  <a:pt x="26143" y="219683"/>
                </a:lnTo>
                <a:lnTo>
                  <a:pt x="43606" y="259574"/>
                </a:lnTo>
                <a:lnTo>
                  <a:pt x="67739" y="299570"/>
                </a:lnTo>
                <a:lnTo>
                  <a:pt x="95529" y="327614"/>
                </a:lnTo>
                <a:lnTo>
                  <a:pt x="155636" y="350852"/>
                </a:lnTo>
                <a:lnTo>
                  <a:pt x="184729" y="347549"/>
                </a:lnTo>
                <a:lnTo>
                  <a:pt x="211032" y="335299"/>
                </a:lnTo>
                <a:lnTo>
                  <a:pt x="232935" y="314855"/>
                </a:lnTo>
                <a:lnTo>
                  <a:pt x="248826" y="286967"/>
                </a:lnTo>
                <a:lnTo>
                  <a:pt x="257093" y="252388"/>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7" name="Google Shape;187;p4"/>
          <p:cNvSpPr/>
          <p:nvPr/>
        </p:nvSpPr>
        <p:spPr>
          <a:xfrm>
            <a:off x="17822123" y="2304791"/>
            <a:ext cx="266065" cy="347345"/>
          </a:xfrm>
          <a:custGeom>
            <a:rect b="b" l="l" r="r" t="t"/>
            <a:pathLst>
              <a:path extrusionOk="0" h="347344" w="266065">
                <a:moveTo>
                  <a:pt x="266041" y="242136"/>
                </a:moveTo>
                <a:lnTo>
                  <a:pt x="262399" y="201767"/>
                </a:lnTo>
                <a:lnTo>
                  <a:pt x="247588" y="156932"/>
                </a:lnTo>
                <a:lnTo>
                  <a:pt x="216412" y="91125"/>
                </a:lnTo>
                <a:lnTo>
                  <a:pt x="191412" y="51770"/>
                </a:lnTo>
                <a:lnTo>
                  <a:pt x="162908" y="23920"/>
                </a:lnTo>
                <a:lnTo>
                  <a:pt x="101803" y="0"/>
                </a:lnTo>
                <a:lnTo>
                  <a:pt x="72411" y="2558"/>
                </a:lnTo>
                <a:lnTo>
                  <a:pt x="45930" y="13882"/>
                </a:lnTo>
                <a:lnTo>
                  <a:pt x="23965" y="33286"/>
                </a:lnTo>
                <a:lnTo>
                  <a:pt x="8120" y="60086"/>
                </a:lnTo>
                <a:lnTo>
                  <a:pt x="0" y="93597"/>
                </a:lnTo>
                <a:lnTo>
                  <a:pt x="1207" y="133134"/>
                </a:lnTo>
                <a:lnTo>
                  <a:pt x="13346" y="178011"/>
                </a:lnTo>
                <a:lnTo>
                  <a:pt x="33463" y="224680"/>
                </a:lnTo>
                <a:lnTo>
                  <a:pt x="53463" y="263330"/>
                </a:lnTo>
                <a:lnTo>
                  <a:pt x="80185" y="301648"/>
                </a:lnTo>
                <a:lnTo>
                  <a:pt x="109769" y="327802"/>
                </a:lnTo>
                <a:lnTo>
                  <a:pt x="171287" y="347041"/>
                </a:lnTo>
                <a:lnTo>
                  <a:pt x="200103" y="341835"/>
                </a:lnTo>
                <a:lnTo>
                  <a:pt x="225546" y="327887"/>
                </a:lnTo>
                <a:lnTo>
                  <a:pt x="246056" y="306051"/>
                </a:lnTo>
                <a:lnTo>
                  <a:pt x="260074" y="277182"/>
                </a:lnTo>
                <a:lnTo>
                  <a:pt x="266041" y="242136"/>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8" name="Google Shape;188;p4"/>
          <p:cNvSpPr/>
          <p:nvPr/>
        </p:nvSpPr>
        <p:spPr>
          <a:xfrm>
            <a:off x="17056478" y="2739069"/>
            <a:ext cx="317500" cy="214629"/>
          </a:xfrm>
          <a:custGeom>
            <a:rect b="b" l="l" r="r" t="t"/>
            <a:pathLst>
              <a:path extrusionOk="0" h="214630" w="317500">
                <a:moveTo>
                  <a:pt x="317371" y="93400"/>
                </a:moveTo>
                <a:lnTo>
                  <a:pt x="300342" y="40143"/>
                </a:lnTo>
                <a:lnTo>
                  <a:pt x="247383" y="5422"/>
                </a:lnTo>
                <a:lnTo>
                  <a:pt x="209025" y="0"/>
                </a:lnTo>
                <a:lnTo>
                  <a:pt x="163596" y="5194"/>
                </a:lnTo>
                <a:lnTo>
                  <a:pt x="100973" y="20971"/>
                </a:lnTo>
                <a:lnTo>
                  <a:pt x="59113" y="37724"/>
                </a:lnTo>
                <a:lnTo>
                  <a:pt x="9057" y="86847"/>
                </a:lnTo>
                <a:lnTo>
                  <a:pt x="0" y="115201"/>
                </a:lnTo>
                <a:lnTo>
                  <a:pt x="1015" y="143406"/>
                </a:lnTo>
                <a:lnTo>
                  <a:pt x="11672" y="169455"/>
                </a:lnTo>
                <a:lnTo>
                  <a:pt x="31542" y="191341"/>
                </a:lnTo>
                <a:lnTo>
                  <a:pt x="60192" y="207055"/>
                </a:lnTo>
                <a:lnTo>
                  <a:pt x="97194" y="214590"/>
                </a:lnTo>
                <a:lnTo>
                  <a:pt x="142117" y="211939"/>
                </a:lnTo>
                <a:lnTo>
                  <a:pt x="186149" y="202472"/>
                </a:lnTo>
                <a:lnTo>
                  <a:pt x="223235" y="191709"/>
                </a:lnTo>
                <a:lnTo>
                  <a:pt x="264387" y="173143"/>
                </a:lnTo>
                <a:lnTo>
                  <a:pt x="310817" y="121995"/>
                </a:lnTo>
                <a:lnTo>
                  <a:pt x="317371" y="9340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89" name="Google Shape;189;p4"/>
          <p:cNvPicPr preferRelativeResize="0"/>
          <p:nvPr/>
        </p:nvPicPr>
        <p:blipFill rotWithShape="1">
          <a:blip r:embed="rId14">
            <a:alphaModFix/>
          </a:blip>
          <a:srcRect b="0" l="0" r="0" t="0"/>
          <a:stretch/>
        </p:blipFill>
        <p:spPr>
          <a:xfrm>
            <a:off x="17015541" y="1943661"/>
            <a:ext cx="249989" cy="224567"/>
          </a:xfrm>
          <a:prstGeom prst="rect">
            <a:avLst/>
          </a:prstGeom>
          <a:noFill/>
          <a:ln>
            <a:noFill/>
          </a:ln>
        </p:spPr>
      </p:pic>
      <p:sp>
        <p:nvSpPr>
          <p:cNvPr id="190" name="Google Shape;190;p4"/>
          <p:cNvSpPr/>
          <p:nvPr/>
        </p:nvSpPr>
        <p:spPr>
          <a:xfrm>
            <a:off x="17987860" y="2917154"/>
            <a:ext cx="274955" cy="180340"/>
          </a:xfrm>
          <a:custGeom>
            <a:rect b="b" l="l" r="r" t="t"/>
            <a:pathLst>
              <a:path extrusionOk="0" h="180339" w="274955">
                <a:moveTo>
                  <a:pt x="274774" y="106074"/>
                </a:moveTo>
                <a:lnTo>
                  <a:pt x="254818" y="52907"/>
                </a:lnTo>
                <a:lnTo>
                  <a:pt x="188274" y="14176"/>
                </a:lnTo>
                <a:lnTo>
                  <a:pt x="150407" y="5376"/>
                </a:lnTo>
                <a:lnTo>
                  <a:pt x="74741" y="0"/>
                </a:lnTo>
                <a:lnTo>
                  <a:pt x="41257" y="10263"/>
                </a:lnTo>
                <a:lnTo>
                  <a:pt x="17422" y="28484"/>
                </a:lnTo>
                <a:lnTo>
                  <a:pt x="3561" y="52206"/>
                </a:lnTo>
                <a:lnTo>
                  <a:pt x="0" y="78976"/>
                </a:lnTo>
                <a:lnTo>
                  <a:pt x="7062" y="106339"/>
                </a:lnTo>
                <a:lnTo>
                  <a:pt x="54361" y="153024"/>
                </a:lnTo>
                <a:lnTo>
                  <a:pt x="95248" y="167438"/>
                </a:lnTo>
                <a:lnTo>
                  <a:pt x="149919" y="178097"/>
                </a:lnTo>
                <a:lnTo>
                  <a:pt x="192645" y="180103"/>
                </a:lnTo>
                <a:lnTo>
                  <a:pt x="227048" y="171540"/>
                </a:lnTo>
                <a:lnTo>
                  <a:pt x="252572" y="154773"/>
                </a:lnTo>
                <a:lnTo>
                  <a:pt x="268666" y="132163"/>
                </a:lnTo>
                <a:lnTo>
                  <a:pt x="274774" y="10607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1" name="Google Shape;191;p4"/>
          <p:cNvSpPr/>
          <p:nvPr/>
        </p:nvSpPr>
        <p:spPr>
          <a:xfrm>
            <a:off x="16586525" y="1996656"/>
            <a:ext cx="274955" cy="180340"/>
          </a:xfrm>
          <a:custGeom>
            <a:rect b="b" l="l" r="r" t="t"/>
            <a:pathLst>
              <a:path extrusionOk="0" h="180339" w="274955">
                <a:moveTo>
                  <a:pt x="274777" y="106067"/>
                </a:moveTo>
                <a:lnTo>
                  <a:pt x="254827" y="52896"/>
                </a:lnTo>
                <a:lnTo>
                  <a:pt x="188272" y="14168"/>
                </a:lnTo>
                <a:lnTo>
                  <a:pt x="150406" y="5374"/>
                </a:lnTo>
                <a:lnTo>
                  <a:pt x="74726" y="0"/>
                </a:lnTo>
                <a:lnTo>
                  <a:pt x="41248" y="10261"/>
                </a:lnTo>
                <a:lnTo>
                  <a:pt x="17418" y="28477"/>
                </a:lnTo>
                <a:lnTo>
                  <a:pt x="3560" y="52195"/>
                </a:lnTo>
                <a:lnTo>
                  <a:pt x="0" y="78961"/>
                </a:lnTo>
                <a:lnTo>
                  <a:pt x="7063" y="106321"/>
                </a:lnTo>
                <a:lnTo>
                  <a:pt x="54361" y="153007"/>
                </a:lnTo>
                <a:lnTo>
                  <a:pt x="95247" y="167425"/>
                </a:lnTo>
                <a:lnTo>
                  <a:pt x="149901" y="178108"/>
                </a:lnTo>
                <a:lnTo>
                  <a:pt x="192627" y="180111"/>
                </a:lnTo>
                <a:lnTo>
                  <a:pt x="227033" y="171545"/>
                </a:lnTo>
                <a:lnTo>
                  <a:pt x="252563" y="154774"/>
                </a:lnTo>
                <a:lnTo>
                  <a:pt x="268663" y="132160"/>
                </a:lnTo>
                <a:lnTo>
                  <a:pt x="274777" y="10606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92" name="Google Shape;192;p4"/>
          <p:cNvPicPr preferRelativeResize="0"/>
          <p:nvPr/>
        </p:nvPicPr>
        <p:blipFill rotWithShape="1">
          <a:blip r:embed="rId15">
            <a:alphaModFix/>
          </a:blip>
          <a:srcRect b="0" l="0" r="0" t="0"/>
          <a:stretch/>
        </p:blipFill>
        <p:spPr>
          <a:xfrm>
            <a:off x="16853028" y="2371693"/>
            <a:ext cx="249100" cy="225803"/>
          </a:xfrm>
          <a:prstGeom prst="rect">
            <a:avLst/>
          </a:prstGeom>
          <a:noFill/>
          <a:ln>
            <a:noFill/>
          </a:ln>
        </p:spPr>
      </p:pic>
      <p:pic>
        <p:nvPicPr>
          <p:cNvPr id="193" name="Google Shape;193;p4"/>
          <p:cNvPicPr preferRelativeResize="0"/>
          <p:nvPr/>
        </p:nvPicPr>
        <p:blipFill rotWithShape="1">
          <a:blip r:embed="rId16">
            <a:alphaModFix/>
          </a:blip>
          <a:srcRect b="0" l="0" r="0" t="0"/>
          <a:stretch/>
        </p:blipFill>
        <p:spPr>
          <a:xfrm>
            <a:off x="4485392" y="935094"/>
            <a:ext cx="9317229" cy="2181098"/>
          </a:xfrm>
          <a:prstGeom prst="rect">
            <a:avLst/>
          </a:prstGeom>
          <a:noFill/>
          <a:ln>
            <a:noFill/>
          </a:ln>
        </p:spPr>
      </p:pic>
      <p:sp>
        <p:nvSpPr>
          <p:cNvPr id="194" name="Google Shape;194;p4"/>
          <p:cNvSpPr txBox="1"/>
          <p:nvPr/>
        </p:nvSpPr>
        <p:spPr>
          <a:xfrm>
            <a:off x="1638850" y="2977913"/>
            <a:ext cx="15075600" cy="6041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3600">
                <a:solidFill>
                  <a:srgbClr val="233440"/>
                </a:solidFill>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Counselling cell provides a safe and a secured environment for the staff</a:t>
            </a:r>
            <a:r>
              <a:rPr lang="en-US" sz="3600">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(teaching or non-teaching) and students alike. It offers a non-judgmental and an empathetic space for anyone who is</a:t>
            </a:r>
            <a:r>
              <a:rPr lang="en-US" sz="3600">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seeking help and support</a:t>
            </a:r>
            <a:endParaRPr sz="3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rgbClr val="233440"/>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3600">
                <a:solidFill>
                  <a:srgbClr val="233440"/>
                </a:solidFill>
                <a:latin typeface="Times New Roman"/>
                <a:ea typeface="Times New Roman"/>
                <a:cs typeface="Times New Roman"/>
                <a:sym typeface="Times New Roman"/>
              </a:rPr>
              <a:t>It aims to spread awareness on the benefit and importance of</a:t>
            </a:r>
            <a:r>
              <a:rPr lang="en-US" sz="3600">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psychological wellbeing and seek help and support.</a:t>
            </a:r>
            <a:r>
              <a:rPr lang="en-US" sz="3600">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Counselling services are for anyone experiencing psychological distress</a:t>
            </a:r>
            <a:r>
              <a:rPr lang="en-US" sz="3600">
                <a:latin typeface="Times New Roman"/>
                <a:ea typeface="Times New Roman"/>
                <a:cs typeface="Times New Roman"/>
                <a:sym typeface="Times New Roman"/>
              </a:rPr>
              <a:t> </a:t>
            </a:r>
            <a:r>
              <a:rPr lang="en-US" sz="3600">
                <a:solidFill>
                  <a:srgbClr val="233440"/>
                </a:solidFill>
                <a:latin typeface="Times New Roman"/>
                <a:ea typeface="Times New Roman"/>
                <a:cs typeface="Times New Roman"/>
                <a:sym typeface="Times New Roman"/>
              </a:rPr>
              <a:t>due to reasons like anxiety, depression, loss, trauma, relationship conflicts, confusions and crisis around identity and life transitions, academic stress, social anxiety etc., or for anyone who is not able to seek professional help due to financial constraints.</a:t>
            </a:r>
            <a:endParaRPr sz="36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8" name="Shape 198"/>
        <p:cNvGrpSpPr/>
        <p:nvPr/>
      </p:nvGrpSpPr>
      <p:grpSpPr>
        <a:xfrm>
          <a:off x="0" y="0"/>
          <a:ext cx="0" cy="0"/>
          <a:chOff x="0" y="0"/>
          <a:chExt cx="0" cy="0"/>
        </a:xfrm>
      </p:grpSpPr>
      <p:sp>
        <p:nvSpPr>
          <p:cNvPr id="199" name="Google Shape;199;p5"/>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00" name="Google Shape;200;p5"/>
          <p:cNvPicPr preferRelativeResize="0"/>
          <p:nvPr/>
        </p:nvPicPr>
        <p:blipFill>
          <a:blip r:embed="rId3">
            <a:alphaModFix/>
          </a:blip>
          <a:stretch>
            <a:fillRect/>
          </a:stretch>
        </p:blipFill>
        <p:spPr>
          <a:xfrm>
            <a:off x="2083875" y="2469875"/>
            <a:ext cx="5865300" cy="5865300"/>
          </a:xfrm>
          <a:prstGeom prst="rect">
            <a:avLst/>
          </a:prstGeom>
          <a:noFill/>
          <a:ln>
            <a:noFill/>
          </a:ln>
        </p:spPr>
      </p:pic>
      <p:grpSp>
        <p:nvGrpSpPr>
          <p:cNvPr id="201" name="Google Shape;201;p5"/>
          <p:cNvGrpSpPr/>
          <p:nvPr/>
        </p:nvGrpSpPr>
        <p:grpSpPr>
          <a:xfrm>
            <a:off x="8751211" y="-40075"/>
            <a:ext cx="9512130" cy="3779520"/>
            <a:chOff x="8776461" y="0"/>
            <a:chExt cx="9512130" cy="3779520"/>
          </a:xfrm>
        </p:grpSpPr>
        <p:pic>
          <p:nvPicPr>
            <p:cNvPr id="202" name="Google Shape;202;p5"/>
            <p:cNvPicPr preferRelativeResize="0"/>
            <p:nvPr/>
          </p:nvPicPr>
          <p:blipFill rotWithShape="1">
            <a:blip r:embed="rId4">
              <a:alphaModFix/>
            </a:blip>
            <a:srcRect b="0" l="0" r="0" t="0"/>
            <a:stretch/>
          </p:blipFill>
          <p:spPr>
            <a:xfrm>
              <a:off x="8776461" y="1371600"/>
              <a:ext cx="5688711" cy="1358138"/>
            </a:xfrm>
            <a:prstGeom prst="rect">
              <a:avLst/>
            </a:prstGeom>
            <a:noFill/>
            <a:ln>
              <a:noFill/>
            </a:ln>
          </p:spPr>
        </p:pic>
        <p:sp>
          <p:nvSpPr>
            <p:cNvPr id="203" name="Google Shape;203;p5"/>
            <p:cNvSpPr/>
            <p:nvPr/>
          </p:nvSpPr>
          <p:spPr>
            <a:xfrm>
              <a:off x="12399601" y="0"/>
              <a:ext cx="5888990" cy="3779520"/>
            </a:xfrm>
            <a:custGeom>
              <a:rect b="b" l="l" r="r" t="t"/>
              <a:pathLst>
                <a:path extrusionOk="0" h="3779520" w="5888990">
                  <a:moveTo>
                    <a:pt x="5888398" y="807031"/>
                  </a:moveTo>
                  <a:lnTo>
                    <a:pt x="3069474" y="807030"/>
                  </a:lnTo>
                  <a:lnTo>
                    <a:pt x="3128016" y="807880"/>
                  </a:lnTo>
                  <a:lnTo>
                    <a:pt x="3184898" y="810496"/>
                  </a:lnTo>
                  <a:lnTo>
                    <a:pt x="3240143" y="814821"/>
                  </a:lnTo>
                  <a:lnTo>
                    <a:pt x="3293773" y="820798"/>
                  </a:lnTo>
                  <a:lnTo>
                    <a:pt x="3345810" y="828367"/>
                  </a:lnTo>
                  <a:lnTo>
                    <a:pt x="3396278" y="837472"/>
                  </a:lnTo>
                  <a:lnTo>
                    <a:pt x="3445198" y="848053"/>
                  </a:lnTo>
                  <a:lnTo>
                    <a:pt x="3492593" y="860054"/>
                  </a:lnTo>
                  <a:lnTo>
                    <a:pt x="3538485" y="873417"/>
                  </a:lnTo>
                  <a:lnTo>
                    <a:pt x="3582897" y="888082"/>
                  </a:lnTo>
                  <a:lnTo>
                    <a:pt x="3625852" y="903993"/>
                  </a:lnTo>
                  <a:lnTo>
                    <a:pt x="3667372" y="921091"/>
                  </a:lnTo>
                  <a:lnTo>
                    <a:pt x="3707479" y="939318"/>
                  </a:lnTo>
                  <a:lnTo>
                    <a:pt x="3746196" y="958617"/>
                  </a:lnTo>
                  <a:lnTo>
                    <a:pt x="3783545" y="978929"/>
                  </a:lnTo>
                  <a:lnTo>
                    <a:pt x="3819549" y="1000196"/>
                  </a:lnTo>
                  <a:lnTo>
                    <a:pt x="3854231" y="1022361"/>
                  </a:lnTo>
                  <a:lnTo>
                    <a:pt x="3887612" y="1045365"/>
                  </a:lnTo>
                  <a:lnTo>
                    <a:pt x="3919715" y="1069151"/>
                  </a:lnTo>
                  <a:lnTo>
                    <a:pt x="3950563" y="1093661"/>
                  </a:lnTo>
                  <a:lnTo>
                    <a:pt x="3980179" y="1118836"/>
                  </a:lnTo>
                  <a:lnTo>
                    <a:pt x="4008584" y="1144618"/>
                  </a:lnTo>
                  <a:lnTo>
                    <a:pt x="4061853" y="1197774"/>
                  </a:lnTo>
                  <a:lnTo>
                    <a:pt x="4110551" y="1252665"/>
                  </a:lnTo>
                  <a:lnTo>
                    <a:pt x="4154857" y="1308826"/>
                  </a:lnTo>
                  <a:lnTo>
                    <a:pt x="4194951" y="1365795"/>
                  </a:lnTo>
                  <a:lnTo>
                    <a:pt x="4231014" y="1423106"/>
                  </a:lnTo>
                  <a:lnTo>
                    <a:pt x="4263224" y="1480298"/>
                  </a:lnTo>
                  <a:lnTo>
                    <a:pt x="4291762" y="1536905"/>
                  </a:lnTo>
                  <a:lnTo>
                    <a:pt x="4316808" y="1592464"/>
                  </a:lnTo>
                  <a:lnTo>
                    <a:pt x="4338541" y="1646512"/>
                  </a:lnTo>
                  <a:lnTo>
                    <a:pt x="4357142" y="1698584"/>
                  </a:lnTo>
                  <a:lnTo>
                    <a:pt x="4372789" y="1748216"/>
                  </a:lnTo>
                  <a:lnTo>
                    <a:pt x="4388615" y="1807565"/>
                  </a:lnTo>
                  <a:lnTo>
                    <a:pt x="4402582" y="1878595"/>
                  </a:lnTo>
                  <a:lnTo>
                    <a:pt x="4411667" y="1949436"/>
                  </a:lnTo>
                  <a:lnTo>
                    <a:pt x="4416631" y="2020102"/>
                  </a:lnTo>
                  <a:lnTo>
                    <a:pt x="4418236" y="2090612"/>
                  </a:lnTo>
                  <a:lnTo>
                    <a:pt x="4418016" y="2125813"/>
                  </a:lnTo>
                  <a:lnTo>
                    <a:pt x="4416008" y="2196118"/>
                  </a:lnTo>
                  <a:lnTo>
                    <a:pt x="4412544" y="2266307"/>
                  </a:lnTo>
                  <a:lnTo>
                    <a:pt x="4406283" y="2371409"/>
                  </a:lnTo>
                  <a:lnTo>
                    <a:pt x="4404293" y="2406403"/>
                  </a:lnTo>
                  <a:lnTo>
                    <a:pt x="4401028" y="2476343"/>
                  </a:lnTo>
                  <a:lnTo>
                    <a:pt x="4399352" y="2546234"/>
                  </a:lnTo>
                  <a:lnTo>
                    <a:pt x="4399349" y="2581166"/>
                  </a:lnTo>
                  <a:lnTo>
                    <a:pt x="4400028" y="2616091"/>
                  </a:lnTo>
                  <a:lnTo>
                    <a:pt x="4403815" y="2685932"/>
                  </a:lnTo>
                  <a:lnTo>
                    <a:pt x="4411475" y="2755772"/>
                  </a:lnTo>
                  <a:lnTo>
                    <a:pt x="4423770" y="2825628"/>
                  </a:lnTo>
                  <a:lnTo>
                    <a:pt x="4441461" y="2895518"/>
                  </a:lnTo>
                  <a:lnTo>
                    <a:pt x="4465309" y="2965456"/>
                  </a:lnTo>
                  <a:lnTo>
                    <a:pt x="4496076" y="3035460"/>
                  </a:lnTo>
                  <a:lnTo>
                    <a:pt x="4514292" y="3070492"/>
                  </a:lnTo>
                  <a:lnTo>
                    <a:pt x="4534523" y="3105547"/>
                  </a:lnTo>
                  <a:lnTo>
                    <a:pt x="4556865" y="3140626"/>
                  </a:lnTo>
                  <a:lnTo>
                    <a:pt x="4581412" y="3175732"/>
                  </a:lnTo>
                  <a:lnTo>
                    <a:pt x="4608260" y="3210867"/>
                  </a:lnTo>
                  <a:lnTo>
                    <a:pt x="4637503" y="3246033"/>
                  </a:lnTo>
                  <a:lnTo>
                    <a:pt x="4669238" y="3281232"/>
                  </a:lnTo>
                  <a:lnTo>
                    <a:pt x="4703559" y="3316466"/>
                  </a:lnTo>
                  <a:lnTo>
                    <a:pt x="4740562" y="3351737"/>
                  </a:lnTo>
                  <a:lnTo>
                    <a:pt x="4780341" y="3387047"/>
                  </a:lnTo>
                  <a:lnTo>
                    <a:pt x="4822991" y="3422398"/>
                  </a:lnTo>
                  <a:lnTo>
                    <a:pt x="4868609" y="3457793"/>
                  </a:lnTo>
                  <a:lnTo>
                    <a:pt x="4917289" y="3493233"/>
                  </a:lnTo>
                  <a:lnTo>
                    <a:pt x="4969126" y="3528720"/>
                  </a:lnTo>
                  <a:lnTo>
                    <a:pt x="5024215" y="3564257"/>
                  </a:lnTo>
                  <a:lnTo>
                    <a:pt x="5082652" y="3599845"/>
                  </a:lnTo>
                  <a:lnTo>
                    <a:pt x="5142073" y="3633109"/>
                  </a:lnTo>
                  <a:lnTo>
                    <a:pt x="5201091" y="3662445"/>
                  </a:lnTo>
                  <a:lnTo>
                    <a:pt x="5259624" y="3688033"/>
                  </a:lnTo>
                  <a:lnTo>
                    <a:pt x="5317590" y="3710051"/>
                  </a:lnTo>
                  <a:lnTo>
                    <a:pt x="5374906" y="3728678"/>
                  </a:lnTo>
                  <a:lnTo>
                    <a:pt x="5431490" y="3744095"/>
                  </a:lnTo>
                  <a:lnTo>
                    <a:pt x="5487259" y="3756480"/>
                  </a:lnTo>
                  <a:lnTo>
                    <a:pt x="5542132" y="3766012"/>
                  </a:lnTo>
                  <a:lnTo>
                    <a:pt x="5596027" y="3772871"/>
                  </a:lnTo>
                  <a:lnTo>
                    <a:pt x="5648860" y="3777236"/>
                  </a:lnTo>
                  <a:lnTo>
                    <a:pt x="5700550" y="3779286"/>
                  </a:lnTo>
                  <a:lnTo>
                    <a:pt x="5751015" y="3779200"/>
                  </a:lnTo>
                  <a:lnTo>
                    <a:pt x="5800172" y="3777159"/>
                  </a:lnTo>
                  <a:lnTo>
                    <a:pt x="5847938" y="3773340"/>
                  </a:lnTo>
                  <a:lnTo>
                    <a:pt x="5888398" y="3768605"/>
                  </a:lnTo>
                  <a:lnTo>
                    <a:pt x="5888398" y="807031"/>
                  </a:lnTo>
                  <a:close/>
                </a:path>
                <a:path extrusionOk="0" h="3779520" w="5888990">
                  <a:moveTo>
                    <a:pt x="5888398" y="0"/>
                  </a:moveTo>
                  <a:lnTo>
                    <a:pt x="0" y="0"/>
                  </a:lnTo>
                  <a:lnTo>
                    <a:pt x="3247" y="9352"/>
                  </a:lnTo>
                  <a:lnTo>
                    <a:pt x="19531" y="52698"/>
                  </a:lnTo>
                  <a:lnTo>
                    <a:pt x="36664" y="94977"/>
                  </a:lnTo>
                  <a:lnTo>
                    <a:pt x="54634" y="136195"/>
                  </a:lnTo>
                  <a:lnTo>
                    <a:pt x="73432" y="176360"/>
                  </a:lnTo>
                  <a:lnTo>
                    <a:pt x="93046" y="215478"/>
                  </a:lnTo>
                  <a:lnTo>
                    <a:pt x="113466" y="253557"/>
                  </a:lnTo>
                  <a:lnTo>
                    <a:pt x="134682" y="290604"/>
                  </a:lnTo>
                  <a:lnTo>
                    <a:pt x="156683" y="326625"/>
                  </a:lnTo>
                  <a:lnTo>
                    <a:pt x="179459" y="361627"/>
                  </a:lnTo>
                  <a:lnTo>
                    <a:pt x="202998" y="395618"/>
                  </a:lnTo>
                  <a:lnTo>
                    <a:pt x="227291" y="428605"/>
                  </a:lnTo>
                  <a:lnTo>
                    <a:pt x="252326" y="460594"/>
                  </a:lnTo>
                  <a:lnTo>
                    <a:pt x="278094" y="491592"/>
                  </a:lnTo>
                  <a:lnTo>
                    <a:pt x="304583" y="521608"/>
                  </a:lnTo>
                  <a:lnTo>
                    <a:pt x="331783" y="550646"/>
                  </a:lnTo>
                  <a:lnTo>
                    <a:pt x="359684" y="578715"/>
                  </a:lnTo>
                  <a:lnTo>
                    <a:pt x="388275" y="605821"/>
                  </a:lnTo>
                  <a:lnTo>
                    <a:pt x="417546" y="631972"/>
                  </a:lnTo>
                  <a:lnTo>
                    <a:pt x="447485" y="657175"/>
                  </a:lnTo>
                  <a:lnTo>
                    <a:pt x="478082" y="681436"/>
                  </a:lnTo>
                  <a:lnTo>
                    <a:pt x="509327" y="704762"/>
                  </a:lnTo>
                  <a:lnTo>
                    <a:pt x="541210" y="727160"/>
                  </a:lnTo>
                  <a:lnTo>
                    <a:pt x="573719" y="748639"/>
                  </a:lnTo>
                  <a:lnTo>
                    <a:pt x="606844" y="769203"/>
                  </a:lnTo>
                  <a:lnTo>
                    <a:pt x="640574" y="788861"/>
                  </a:lnTo>
                  <a:lnTo>
                    <a:pt x="674900" y="807619"/>
                  </a:lnTo>
                  <a:lnTo>
                    <a:pt x="709810" y="825485"/>
                  </a:lnTo>
                  <a:lnTo>
                    <a:pt x="745294" y="842465"/>
                  </a:lnTo>
                  <a:lnTo>
                    <a:pt x="781341" y="858567"/>
                  </a:lnTo>
                  <a:lnTo>
                    <a:pt x="817940" y="873797"/>
                  </a:lnTo>
                  <a:lnTo>
                    <a:pt x="855082" y="888162"/>
                  </a:lnTo>
                  <a:lnTo>
                    <a:pt x="892756" y="901670"/>
                  </a:lnTo>
                  <a:lnTo>
                    <a:pt x="930950" y="914327"/>
                  </a:lnTo>
                  <a:lnTo>
                    <a:pt x="969655" y="926140"/>
                  </a:lnTo>
                  <a:lnTo>
                    <a:pt x="1008860" y="937117"/>
                  </a:lnTo>
                  <a:lnTo>
                    <a:pt x="1048554" y="947264"/>
                  </a:lnTo>
                  <a:lnTo>
                    <a:pt x="1088727" y="956588"/>
                  </a:lnTo>
                  <a:lnTo>
                    <a:pt x="1129369" y="965097"/>
                  </a:lnTo>
                  <a:lnTo>
                    <a:pt x="1170468" y="972797"/>
                  </a:lnTo>
                  <a:lnTo>
                    <a:pt x="1212014" y="979695"/>
                  </a:lnTo>
                  <a:lnTo>
                    <a:pt x="1253997" y="985799"/>
                  </a:lnTo>
                  <a:lnTo>
                    <a:pt x="1296405" y="991115"/>
                  </a:lnTo>
                  <a:lnTo>
                    <a:pt x="1339229" y="995650"/>
                  </a:lnTo>
                  <a:lnTo>
                    <a:pt x="1382458" y="999412"/>
                  </a:lnTo>
                  <a:lnTo>
                    <a:pt x="1426082" y="1002406"/>
                  </a:lnTo>
                  <a:lnTo>
                    <a:pt x="1470089" y="1004642"/>
                  </a:lnTo>
                  <a:lnTo>
                    <a:pt x="1514512" y="1006125"/>
                  </a:lnTo>
                  <a:lnTo>
                    <a:pt x="1559212" y="1006861"/>
                  </a:lnTo>
                  <a:lnTo>
                    <a:pt x="1604307" y="1006859"/>
                  </a:lnTo>
                  <a:lnTo>
                    <a:pt x="1649766" y="1006124"/>
                  </a:lnTo>
                  <a:lnTo>
                    <a:pt x="1695511" y="1004666"/>
                  </a:lnTo>
                  <a:lnTo>
                    <a:pt x="1741599" y="1002490"/>
                  </a:lnTo>
                  <a:lnTo>
                    <a:pt x="1787997" y="999603"/>
                  </a:lnTo>
                  <a:lnTo>
                    <a:pt x="1834694" y="996012"/>
                  </a:lnTo>
                  <a:lnTo>
                    <a:pt x="1881680" y="991724"/>
                  </a:lnTo>
                  <a:lnTo>
                    <a:pt x="1928944" y="986747"/>
                  </a:lnTo>
                  <a:lnTo>
                    <a:pt x="1976476" y="981086"/>
                  </a:lnTo>
                  <a:lnTo>
                    <a:pt x="2024265" y="974750"/>
                  </a:lnTo>
                  <a:lnTo>
                    <a:pt x="2072300" y="967745"/>
                  </a:lnTo>
                  <a:lnTo>
                    <a:pt x="2120571" y="960079"/>
                  </a:lnTo>
                  <a:lnTo>
                    <a:pt x="2169068" y="951757"/>
                  </a:lnTo>
                  <a:lnTo>
                    <a:pt x="2217780" y="942788"/>
                  </a:lnTo>
                  <a:lnTo>
                    <a:pt x="2266695" y="933178"/>
                  </a:lnTo>
                  <a:lnTo>
                    <a:pt x="2315805" y="922934"/>
                  </a:lnTo>
                  <a:lnTo>
                    <a:pt x="2365097" y="912063"/>
                  </a:lnTo>
                  <a:lnTo>
                    <a:pt x="2414562" y="900572"/>
                  </a:lnTo>
                  <a:lnTo>
                    <a:pt x="2538683" y="870806"/>
                  </a:lnTo>
                  <a:lnTo>
                    <a:pt x="2611313" y="855432"/>
                  </a:lnTo>
                  <a:lnTo>
                    <a:pt x="2682104" y="842289"/>
                  </a:lnTo>
                  <a:lnTo>
                    <a:pt x="2751078" y="831319"/>
                  </a:lnTo>
                  <a:lnTo>
                    <a:pt x="2818256" y="822463"/>
                  </a:lnTo>
                  <a:lnTo>
                    <a:pt x="2883663" y="815665"/>
                  </a:lnTo>
                  <a:lnTo>
                    <a:pt x="2947320" y="810865"/>
                  </a:lnTo>
                  <a:lnTo>
                    <a:pt x="3009249" y="808006"/>
                  </a:lnTo>
                  <a:lnTo>
                    <a:pt x="3069474" y="807030"/>
                  </a:lnTo>
                  <a:lnTo>
                    <a:pt x="5888398" y="807031"/>
                  </a:lnTo>
                  <a:lnTo>
                    <a:pt x="5888398" y="0"/>
                  </a:lnTo>
                  <a:close/>
                </a:path>
              </a:pathLst>
            </a:custGeom>
            <a:solidFill>
              <a:srgbClr val="E3DCD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204" name="Google Shape;204;p5"/>
          <p:cNvSpPr/>
          <p:nvPr/>
        </p:nvSpPr>
        <p:spPr>
          <a:xfrm>
            <a:off x="11371031" y="8182779"/>
            <a:ext cx="6521450" cy="2104390"/>
          </a:xfrm>
          <a:custGeom>
            <a:rect b="b" l="l" r="r" t="t"/>
            <a:pathLst>
              <a:path extrusionOk="0" h="2104390" w="6521450">
                <a:moveTo>
                  <a:pt x="6500423" y="2104219"/>
                </a:moveTo>
                <a:lnTo>
                  <a:pt x="6508020" y="2055628"/>
                </a:lnTo>
                <a:lnTo>
                  <a:pt x="6513679" y="2008416"/>
                </a:lnTo>
                <a:lnTo>
                  <a:pt x="6517763" y="1960946"/>
                </a:lnTo>
                <a:lnTo>
                  <a:pt x="6520309" y="1913262"/>
                </a:lnTo>
                <a:lnTo>
                  <a:pt x="6521353" y="1865412"/>
                </a:lnTo>
                <a:lnTo>
                  <a:pt x="6520935" y="1817441"/>
                </a:lnTo>
                <a:lnTo>
                  <a:pt x="6519093" y="1769396"/>
                </a:lnTo>
                <a:lnTo>
                  <a:pt x="6515862" y="1721323"/>
                </a:lnTo>
                <a:lnTo>
                  <a:pt x="6511283" y="1673268"/>
                </a:lnTo>
                <a:lnTo>
                  <a:pt x="6505392" y="1625277"/>
                </a:lnTo>
                <a:lnTo>
                  <a:pt x="6498227" y="1577396"/>
                </a:lnTo>
                <a:lnTo>
                  <a:pt x="6489826" y="1529673"/>
                </a:lnTo>
                <a:lnTo>
                  <a:pt x="6480227" y="1482152"/>
                </a:lnTo>
                <a:lnTo>
                  <a:pt x="6469467" y="1434880"/>
                </a:lnTo>
                <a:lnTo>
                  <a:pt x="6457585" y="1387903"/>
                </a:lnTo>
                <a:lnTo>
                  <a:pt x="6444618" y="1341268"/>
                </a:lnTo>
                <a:lnTo>
                  <a:pt x="6430603" y="1295021"/>
                </a:lnTo>
                <a:lnTo>
                  <a:pt x="6415580" y="1249208"/>
                </a:lnTo>
                <a:lnTo>
                  <a:pt x="6399584" y="1203874"/>
                </a:lnTo>
                <a:lnTo>
                  <a:pt x="6382656" y="1159067"/>
                </a:lnTo>
                <a:lnTo>
                  <a:pt x="6364831" y="1114833"/>
                </a:lnTo>
                <a:lnTo>
                  <a:pt x="6346147" y="1071217"/>
                </a:lnTo>
                <a:lnTo>
                  <a:pt x="6326644" y="1028267"/>
                </a:lnTo>
                <a:lnTo>
                  <a:pt x="6306358" y="986027"/>
                </a:lnTo>
                <a:lnTo>
                  <a:pt x="6285327" y="944545"/>
                </a:lnTo>
                <a:lnTo>
                  <a:pt x="6263589" y="903866"/>
                </a:lnTo>
                <a:lnTo>
                  <a:pt x="6239285" y="860486"/>
                </a:lnTo>
                <a:lnTo>
                  <a:pt x="6214115" y="817453"/>
                </a:lnTo>
                <a:lnTo>
                  <a:pt x="6188071" y="774832"/>
                </a:lnTo>
                <a:lnTo>
                  <a:pt x="6161147" y="732687"/>
                </a:lnTo>
                <a:lnTo>
                  <a:pt x="6133335" y="691084"/>
                </a:lnTo>
                <a:lnTo>
                  <a:pt x="6104629" y="650088"/>
                </a:lnTo>
                <a:lnTo>
                  <a:pt x="6075022" y="609763"/>
                </a:lnTo>
                <a:lnTo>
                  <a:pt x="6044506" y="570175"/>
                </a:lnTo>
                <a:lnTo>
                  <a:pt x="6013074" y="531389"/>
                </a:lnTo>
                <a:lnTo>
                  <a:pt x="5980720" y="493469"/>
                </a:lnTo>
                <a:lnTo>
                  <a:pt x="5947437" y="456481"/>
                </a:lnTo>
                <a:lnTo>
                  <a:pt x="5913217" y="420489"/>
                </a:lnTo>
                <a:lnTo>
                  <a:pt x="5878054" y="385558"/>
                </a:lnTo>
                <a:lnTo>
                  <a:pt x="5841941" y="351754"/>
                </a:lnTo>
                <a:lnTo>
                  <a:pt x="5804870" y="319142"/>
                </a:lnTo>
                <a:lnTo>
                  <a:pt x="5766835" y="287786"/>
                </a:lnTo>
                <a:lnTo>
                  <a:pt x="5727828" y="257751"/>
                </a:lnTo>
                <a:lnTo>
                  <a:pt x="5687843" y="229102"/>
                </a:lnTo>
                <a:lnTo>
                  <a:pt x="5646872" y="201905"/>
                </a:lnTo>
                <a:lnTo>
                  <a:pt x="5604909" y="176224"/>
                </a:lnTo>
                <a:lnTo>
                  <a:pt x="5561947" y="152124"/>
                </a:lnTo>
                <a:lnTo>
                  <a:pt x="5517979" y="129670"/>
                </a:lnTo>
                <a:lnTo>
                  <a:pt x="5472997" y="108928"/>
                </a:lnTo>
                <a:lnTo>
                  <a:pt x="5427678" y="90189"/>
                </a:lnTo>
                <a:lnTo>
                  <a:pt x="5381938" y="73355"/>
                </a:lnTo>
                <a:lnTo>
                  <a:pt x="5335805" y="58381"/>
                </a:lnTo>
                <a:lnTo>
                  <a:pt x="5289306" y="45223"/>
                </a:lnTo>
                <a:lnTo>
                  <a:pt x="5242469" y="33837"/>
                </a:lnTo>
                <a:lnTo>
                  <a:pt x="5195319" y="24178"/>
                </a:lnTo>
                <a:lnTo>
                  <a:pt x="5147886" y="16202"/>
                </a:lnTo>
                <a:lnTo>
                  <a:pt x="5100195" y="9863"/>
                </a:lnTo>
                <a:lnTo>
                  <a:pt x="5052274" y="5118"/>
                </a:lnTo>
                <a:lnTo>
                  <a:pt x="5004151" y="1922"/>
                </a:lnTo>
                <a:lnTo>
                  <a:pt x="4955852" y="231"/>
                </a:lnTo>
                <a:lnTo>
                  <a:pt x="4907405" y="0"/>
                </a:lnTo>
                <a:lnTo>
                  <a:pt x="4858837" y="1184"/>
                </a:lnTo>
                <a:lnTo>
                  <a:pt x="4810175" y="3739"/>
                </a:lnTo>
                <a:lnTo>
                  <a:pt x="4761447" y="7621"/>
                </a:lnTo>
                <a:lnTo>
                  <a:pt x="4712679" y="12785"/>
                </a:lnTo>
                <a:lnTo>
                  <a:pt x="4663899" y="19186"/>
                </a:lnTo>
                <a:lnTo>
                  <a:pt x="4615135" y="26781"/>
                </a:lnTo>
                <a:lnTo>
                  <a:pt x="4566413" y="35524"/>
                </a:lnTo>
                <a:lnTo>
                  <a:pt x="4517760" y="45371"/>
                </a:lnTo>
                <a:lnTo>
                  <a:pt x="4469205" y="56277"/>
                </a:lnTo>
                <a:lnTo>
                  <a:pt x="4420774" y="68199"/>
                </a:lnTo>
                <a:lnTo>
                  <a:pt x="4372493" y="81091"/>
                </a:lnTo>
                <a:lnTo>
                  <a:pt x="4324392" y="94910"/>
                </a:lnTo>
                <a:lnTo>
                  <a:pt x="4276496" y="109610"/>
                </a:lnTo>
                <a:lnTo>
                  <a:pt x="4228834" y="125147"/>
                </a:lnTo>
                <a:lnTo>
                  <a:pt x="4181431" y="141476"/>
                </a:lnTo>
                <a:lnTo>
                  <a:pt x="4134316" y="158554"/>
                </a:lnTo>
                <a:lnTo>
                  <a:pt x="4087516" y="176335"/>
                </a:lnTo>
                <a:lnTo>
                  <a:pt x="4041058" y="194776"/>
                </a:lnTo>
                <a:lnTo>
                  <a:pt x="3994968" y="213831"/>
                </a:lnTo>
                <a:lnTo>
                  <a:pt x="3949276" y="233456"/>
                </a:lnTo>
                <a:lnTo>
                  <a:pt x="3904007" y="253607"/>
                </a:lnTo>
                <a:lnTo>
                  <a:pt x="3859189" y="274238"/>
                </a:lnTo>
                <a:lnTo>
                  <a:pt x="3767653" y="318065"/>
                </a:lnTo>
                <a:lnTo>
                  <a:pt x="3676661" y="363364"/>
                </a:lnTo>
                <a:lnTo>
                  <a:pt x="3089270" y="668167"/>
                </a:lnTo>
                <a:lnTo>
                  <a:pt x="2998116" y="712721"/>
                </a:lnTo>
                <a:lnTo>
                  <a:pt x="2906377" y="755605"/>
                </a:lnTo>
                <a:lnTo>
                  <a:pt x="2860246" y="776304"/>
                </a:lnTo>
                <a:lnTo>
                  <a:pt x="2813918" y="796446"/>
                </a:lnTo>
                <a:lnTo>
                  <a:pt x="2767378" y="815986"/>
                </a:lnTo>
                <a:lnTo>
                  <a:pt x="2720608" y="834876"/>
                </a:lnTo>
                <a:lnTo>
                  <a:pt x="2673593" y="853071"/>
                </a:lnTo>
                <a:lnTo>
                  <a:pt x="2626314" y="870524"/>
                </a:lnTo>
                <a:lnTo>
                  <a:pt x="2578757" y="887190"/>
                </a:lnTo>
                <a:lnTo>
                  <a:pt x="2530903" y="903021"/>
                </a:lnTo>
                <a:lnTo>
                  <a:pt x="2482738" y="917972"/>
                </a:lnTo>
                <a:lnTo>
                  <a:pt x="2434243" y="931996"/>
                </a:lnTo>
                <a:lnTo>
                  <a:pt x="2385402" y="945047"/>
                </a:lnTo>
                <a:lnTo>
                  <a:pt x="2336199" y="957079"/>
                </a:lnTo>
                <a:lnTo>
                  <a:pt x="2286004" y="968194"/>
                </a:lnTo>
                <a:lnTo>
                  <a:pt x="2235621" y="978270"/>
                </a:lnTo>
                <a:lnTo>
                  <a:pt x="2185070" y="987413"/>
                </a:lnTo>
                <a:lnTo>
                  <a:pt x="2134370" y="995733"/>
                </a:lnTo>
                <a:lnTo>
                  <a:pt x="2083541" y="1003338"/>
                </a:lnTo>
                <a:lnTo>
                  <a:pt x="2032602" y="1010334"/>
                </a:lnTo>
                <a:lnTo>
                  <a:pt x="1930470" y="1022934"/>
                </a:lnTo>
                <a:lnTo>
                  <a:pt x="1725741" y="1045584"/>
                </a:lnTo>
                <a:lnTo>
                  <a:pt x="1572396" y="1063738"/>
                </a:lnTo>
                <a:lnTo>
                  <a:pt x="1521424" y="1070587"/>
                </a:lnTo>
                <a:lnTo>
                  <a:pt x="1470554" y="1078014"/>
                </a:lnTo>
                <a:lnTo>
                  <a:pt x="1419808" y="1086128"/>
                </a:lnTo>
                <a:lnTo>
                  <a:pt x="1369204" y="1095036"/>
                </a:lnTo>
                <a:lnTo>
                  <a:pt x="1318761" y="1104846"/>
                </a:lnTo>
                <a:lnTo>
                  <a:pt x="1268499" y="1115666"/>
                </a:lnTo>
                <a:lnTo>
                  <a:pt x="1218529" y="1127612"/>
                </a:lnTo>
                <a:lnTo>
                  <a:pt x="1168887" y="1140638"/>
                </a:lnTo>
                <a:lnTo>
                  <a:pt x="1119592" y="1154735"/>
                </a:lnTo>
                <a:lnTo>
                  <a:pt x="1070659" y="1169897"/>
                </a:lnTo>
                <a:lnTo>
                  <a:pt x="1022105" y="1186114"/>
                </a:lnTo>
                <a:lnTo>
                  <a:pt x="973946" y="1203380"/>
                </a:lnTo>
                <a:lnTo>
                  <a:pt x="926201" y="1221687"/>
                </a:lnTo>
                <a:lnTo>
                  <a:pt x="878884" y="1241026"/>
                </a:lnTo>
                <a:lnTo>
                  <a:pt x="832012" y="1261390"/>
                </a:lnTo>
                <a:lnTo>
                  <a:pt x="785603" y="1282771"/>
                </a:lnTo>
                <a:lnTo>
                  <a:pt x="739673" y="1305160"/>
                </a:lnTo>
                <a:lnTo>
                  <a:pt x="694238" y="1328551"/>
                </a:lnTo>
                <a:lnTo>
                  <a:pt x="649315" y="1352935"/>
                </a:lnTo>
                <a:lnTo>
                  <a:pt x="604921" y="1378304"/>
                </a:lnTo>
                <a:lnTo>
                  <a:pt x="561072" y="1404651"/>
                </a:lnTo>
                <a:lnTo>
                  <a:pt x="517785" y="1431967"/>
                </a:lnTo>
                <a:lnTo>
                  <a:pt x="475076" y="1460245"/>
                </a:lnTo>
                <a:lnTo>
                  <a:pt x="432963" y="1489477"/>
                </a:lnTo>
                <a:lnTo>
                  <a:pt x="391461" y="1519655"/>
                </a:lnTo>
                <a:lnTo>
                  <a:pt x="350587" y="1550771"/>
                </a:lnTo>
                <a:lnTo>
                  <a:pt x="310274" y="1583102"/>
                </a:lnTo>
                <a:lnTo>
                  <a:pt x="270803" y="1616798"/>
                </a:lnTo>
                <a:lnTo>
                  <a:pt x="232558" y="1651943"/>
                </a:lnTo>
                <a:lnTo>
                  <a:pt x="195925" y="1688619"/>
                </a:lnTo>
                <a:lnTo>
                  <a:pt x="161287" y="1726912"/>
                </a:lnTo>
                <a:lnTo>
                  <a:pt x="129029" y="1766903"/>
                </a:lnTo>
                <a:lnTo>
                  <a:pt x="99534" y="1808677"/>
                </a:lnTo>
                <a:lnTo>
                  <a:pt x="73189" y="1852318"/>
                </a:lnTo>
                <a:lnTo>
                  <a:pt x="50376" y="1897908"/>
                </a:lnTo>
                <a:lnTo>
                  <a:pt x="31481" y="1945532"/>
                </a:lnTo>
                <a:lnTo>
                  <a:pt x="17745" y="1991475"/>
                </a:lnTo>
                <a:lnTo>
                  <a:pt x="7800" y="2038115"/>
                </a:lnTo>
                <a:lnTo>
                  <a:pt x="1321" y="2085328"/>
                </a:lnTo>
                <a:lnTo>
                  <a:pt x="0" y="2104220"/>
                </a:lnTo>
                <a:lnTo>
                  <a:pt x="6500423" y="210421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205" name="Google Shape;205;p5"/>
          <p:cNvGrpSpPr/>
          <p:nvPr/>
        </p:nvGrpSpPr>
        <p:grpSpPr>
          <a:xfrm>
            <a:off x="13913618" y="-10928"/>
            <a:ext cx="4374515" cy="2030229"/>
            <a:chOff x="13913618" y="-10928"/>
            <a:chExt cx="4374515" cy="2030229"/>
          </a:xfrm>
        </p:grpSpPr>
        <p:sp>
          <p:nvSpPr>
            <p:cNvPr id="206" name="Google Shape;206;p5"/>
            <p:cNvSpPr/>
            <p:nvPr/>
          </p:nvSpPr>
          <p:spPr>
            <a:xfrm>
              <a:off x="13913618" y="1"/>
              <a:ext cx="4374515" cy="2019300"/>
            </a:xfrm>
            <a:custGeom>
              <a:rect b="b" l="l" r="r" t="t"/>
              <a:pathLst>
                <a:path extrusionOk="0" h="2019300" w="4374515">
                  <a:moveTo>
                    <a:pt x="27019" y="12700"/>
                  </a:moveTo>
                  <a:lnTo>
                    <a:pt x="152078" y="12700"/>
                  </a:lnTo>
                  <a:lnTo>
                    <a:pt x="154554" y="0"/>
                  </a:lnTo>
                  <a:lnTo>
                    <a:pt x="28762" y="0"/>
                  </a:lnTo>
                  <a:lnTo>
                    <a:pt x="27019" y="12700"/>
                  </a:lnTo>
                  <a:close/>
                </a:path>
                <a:path extrusionOk="0" h="2019300" w="4374515">
                  <a:moveTo>
                    <a:pt x="22312" y="25400"/>
                  </a:moveTo>
                  <a:lnTo>
                    <a:pt x="148344" y="25400"/>
                  </a:lnTo>
                  <a:lnTo>
                    <a:pt x="148867" y="12700"/>
                  </a:lnTo>
                  <a:lnTo>
                    <a:pt x="22312" y="12700"/>
                  </a:lnTo>
                  <a:lnTo>
                    <a:pt x="22312" y="25400"/>
                  </a:lnTo>
                  <a:close/>
                </a:path>
                <a:path extrusionOk="0" h="2019300" w="4374515">
                  <a:moveTo>
                    <a:pt x="20918" y="38100"/>
                  </a:moveTo>
                  <a:lnTo>
                    <a:pt x="146601" y="38100"/>
                  </a:lnTo>
                  <a:lnTo>
                    <a:pt x="147298" y="25400"/>
                  </a:lnTo>
                  <a:lnTo>
                    <a:pt x="19697" y="25400"/>
                  </a:lnTo>
                  <a:lnTo>
                    <a:pt x="20918" y="38100"/>
                  </a:lnTo>
                  <a:close/>
                </a:path>
                <a:path extrusionOk="0" h="2019300" w="4374515">
                  <a:moveTo>
                    <a:pt x="17606" y="50800"/>
                  </a:moveTo>
                  <a:lnTo>
                    <a:pt x="143463" y="50800"/>
                  </a:lnTo>
                  <a:lnTo>
                    <a:pt x="145381" y="38100"/>
                  </a:lnTo>
                  <a:lnTo>
                    <a:pt x="17257" y="38100"/>
                  </a:lnTo>
                  <a:lnTo>
                    <a:pt x="17606" y="50800"/>
                  </a:lnTo>
                  <a:close/>
                </a:path>
                <a:path extrusionOk="0" h="2019300" w="4374515">
                  <a:moveTo>
                    <a:pt x="14119" y="63500"/>
                  </a:moveTo>
                  <a:lnTo>
                    <a:pt x="140151" y="63500"/>
                  </a:lnTo>
                  <a:lnTo>
                    <a:pt x="141023" y="50800"/>
                  </a:lnTo>
                  <a:lnTo>
                    <a:pt x="15514" y="50800"/>
                  </a:lnTo>
                  <a:lnTo>
                    <a:pt x="14119" y="63500"/>
                  </a:lnTo>
                  <a:close/>
                </a:path>
                <a:path extrusionOk="0" h="2019300" w="4374515">
                  <a:moveTo>
                    <a:pt x="11330" y="76200"/>
                  </a:moveTo>
                  <a:lnTo>
                    <a:pt x="139279" y="76200"/>
                  </a:lnTo>
                  <a:lnTo>
                    <a:pt x="139628" y="63500"/>
                  </a:lnTo>
                  <a:lnTo>
                    <a:pt x="10807" y="63500"/>
                  </a:lnTo>
                  <a:lnTo>
                    <a:pt x="11330" y="76200"/>
                  </a:lnTo>
                  <a:close/>
                </a:path>
                <a:path extrusionOk="0" h="2019300" w="4374515">
                  <a:moveTo>
                    <a:pt x="18651" y="88900"/>
                  </a:moveTo>
                  <a:lnTo>
                    <a:pt x="134050" y="88900"/>
                  </a:lnTo>
                  <a:lnTo>
                    <a:pt x="135967" y="76200"/>
                  </a:lnTo>
                  <a:lnTo>
                    <a:pt x="15514" y="76200"/>
                  </a:lnTo>
                  <a:lnTo>
                    <a:pt x="18651" y="88900"/>
                  </a:lnTo>
                  <a:close/>
                </a:path>
                <a:path extrusionOk="0" h="2019300" w="4374515">
                  <a:moveTo>
                    <a:pt x="6449" y="101600"/>
                  </a:moveTo>
                  <a:lnTo>
                    <a:pt x="137536" y="101600"/>
                  </a:lnTo>
                  <a:lnTo>
                    <a:pt x="137013" y="88900"/>
                  </a:lnTo>
                  <a:lnTo>
                    <a:pt x="6101" y="88900"/>
                  </a:lnTo>
                  <a:lnTo>
                    <a:pt x="6449" y="101600"/>
                  </a:lnTo>
                  <a:close/>
                </a:path>
                <a:path extrusionOk="0" h="2019300" w="4374515">
                  <a:moveTo>
                    <a:pt x="6449" y="127000"/>
                  </a:moveTo>
                  <a:lnTo>
                    <a:pt x="131958" y="127000"/>
                  </a:lnTo>
                  <a:lnTo>
                    <a:pt x="133004" y="114300"/>
                  </a:lnTo>
                  <a:lnTo>
                    <a:pt x="134050" y="114300"/>
                  </a:lnTo>
                  <a:lnTo>
                    <a:pt x="134050" y="101600"/>
                  </a:lnTo>
                  <a:lnTo>
                    <a:pt x="7147" y="101600"/>
                  </a:lnTo>
                  <a:lnTo>
                    <a:pt x="6624" y="114300"/>
                  </a:lnTo>
                  <a:lnTo>
                    <a:pt x="6449" y="127000"/>
                  </a:lnTo>
                  <a:close/>
                </a:path>
                <a:path extrusionOk="0" h="2019300" w="4374515">
                  <a:moveTo>
                    <a:pt x="5229" y="152400"/>
                  </a:moveTo>
                  <a:lnTo>
                    <a:pt x="127774" y="152400"/>
                  </a:lnTo>
                  <a:lnTo>
                    <a:pt x="129518" y="139700"/>
                  </a:lnTo>
                  <a:lnTo>
                    <a:pt x="131784" y="139700"/>
                  </a:lnTo>
                  <a:lnTo>
                    <a:pt x="130912" y="127000"/>
                  </a:lnTo>
                  <a:lnTo>
                    <a:pt x="5752" y="127000"/>
                  </a:lnTo>
                  <a:lnTo>
                    <a:pt x="5403" y="139700"/>
                  </a:lnTo>
                  <a:lnTo>
                    <a:pt x="5229" y="152400"/>
                  </a:lnTo>
                  <a:close/>
                </a:path>
                <a:path extrusionOk="0" h="2019300" w="4374515">
                  <a:moveTo>
                    <a:pt x="2266" y="165100"/>
                  </a:moveTo>
                  <a:lnTo>
                    <a:pt x="130041" y="165100"/>
                  </a:lnTo>
                  <a:lnTo>
                    <a:pt x="129518" y="152400"/>
                  </a:lnTo>
                  <a:lnTo>
                    <a:pt x="2266" y="152400"/>
                  </a:lnTo>
                  <a:lnTo>
                    <a:pt x="2266" y="165100"/>
                  </a:lnTo>
                  <a:close/>
                </a:path>
                <a:path extrusionOk="0" h="2019300" w="4374515">
                  <a:moveTo>
                    <a:pt x="871" y="177800"/>
                  </a:moveTo>
                  <a:lnTo>
                    <a:pt x="128472" y="177800"/>
                  </a:lnTo>
                  <a:lnTo>
                    <a:pt x="128995" y="165100"/>
                  </a:lnTo>
                  <a:lnTo>
                    <a:pt x="2091" y="165100"/>
                  </a:lnTo>
                  <a:lnTo>
                    <a:pt x="871" y="177800"/>
                  </a:lnTo>
                  <a:close/>
                </a:path>
                <a:path extrusionOk="0" h="2019300" w="4374515">
                  <a:moveTo>
                    <a:pt x="2091" y="190500"/>
                  </a:moveTo>
                  <a:lnTo>
                    <a:pt x="126031" y="190500"/>
                  </a:lnTo>
                  <a:lnTo>
                    <a:pt x="125683" y="177800"/>
                  </a:lnTo>
                  <a:lnTo>
                    <a:pt x="2614" y="177800"/>
                  </a:lnTo>
                  <a:lnTo>
                    <a:pt x="2091" y="190500"/>
                  </a:lnTo>
                  <a:close/>
                </a:path>
                <a:path extrusionOk="0" h="2019300" w="4374515">
                  <a:moveTo>
                    <a:pt x="3137" y="266700"/>
                  </a:moveTo>
                  <a:lnTo>
                    <a:pt x="127426" y="266700"/>
                  </a:lnTo>
                  <a:lnTo>
                    <a:pt x="126554" y="254000"/>
                  </a:lnTo>
                  <a:lnTo>
                    <a:pt x="127600" y="241300"/>
                  </a:lnTo>
                  <a:lnTo>
                    <a:pt x="127077" y="241300"/>
                  </a:lnTo>
                  <a:lnTo>
                    <a:pt x="126162" y="228600"/>
                  </a:lnTo>
                  <a:lnTo>
                    <a:pt x="126031" y="228600"/>
                  </a:lnTo>
                  <a:lnTo>
                    <a:pt x="126685" y="215900"/>
                  </a:lnTo>
                  <a:lnTo>
                    <a:pt x="128123" y="215900"/>
                  </a:lnTo>
                  <a:lnTo>
                    <a:pt x="128820" y="203200"/>
                  </a:lnTo>
                  <a:lnTo>
                    <a:pt x="127426" y="190500"/>
                  </a:lnTo>
                  <a:lnTo>
                    <a:pt x="8367" y="190500"/>
                  </a:lnTo>
                  <a:lnTo>
                    <a:pt x="7321" y="203200"/>
                  </a:lnTo>
                  <a:lnTo>
                    <a:pt x="1476" y="203200"/>
                  </a:lnTo>
                  <a:lnTo>
                    <a:pt x="1002" y="215900"/>
                  </a:lnTo>
                  <a:lnTo>
                    <a:pt x="1116" y="228600"/>
                  </a:lnTo>
                  <a:lnTo>
                    <a:pt x="1917" y="241300"/>
                  </a:lnTo>
                  <a:lnTo>
                    <a:pt x="0" y="254000"/>
                  </a:lnTo>
                  <a:lnTo>
                    <a:pt x="1045" y="254000"/>
                  </a:lnTo>
                  <a:lnTo>
                    <a:pt x="3137" y="266700"/>
                  </a:lnTo>
                  <a:close/>
                </a:path>
                <a:path extrusionOk="0" h="2019300" w="4374515">
                  <a:moveTo>
                    <a:pt x="871" y="203200"/>
                  </a:moveTo>
                  <a:lnTo>
                    <a:pt x="7321" y="203200"/>
                  </a:lnTo>
                  <a:lnTo>
                    <a:pt x="4009" y="190500"/>
                  </a:lnTo>
                  <a:lnTo>
                    <a:pt x="1568" y="190500"/>
                  </a:lnTo>
                  <a:lnTo>
                    <a:pt x="871" y="203200"/>
                  </a:lnTo>
                  <a:close/>
                </a:path>
                <a:path extrusionOk="0" h="2019300" w="4374515">
                  <a:moveTo>
                    <a:pt x="1394" y="279400"/>
                  </a:moveTo>
                  <a:lnTo>
                    <a:pt x="128123" y="279400"/>
                  </a:lnTo>
                  <a:lnTo>
                    <a:pt x="128472" y="266700"/>
                  </a:lnTo>
                  <a:lnTo>
                    <a:pt x="3486" y="266700"/>
                  </a:lnTo>
                  <a:lnTo>
                    <a:pt x="1394" y="279400"/>
                  </a:lnTo>
                  <a:close/>
                </a:path>
                <a:path extrusionOk="0" h="2019300" w="4374515">
                  <a:moveTo>
                    <a:pt x="6798" y="292100"/>
                  </a:moveTo>
                  <a:lnTo>
                    <a:pt x="128123" y="292100"/>
                  </a:lnTo>
                  <a:lnTo>
                    <a:pt x="129518" y="279400"/>
                  </a:lnTo>
                  <a:lnTo>
                    <a:pt x="6624" y="279400"/>
                  </a:lnTo>
                  <a:lnTo>
                    <a:pt x="6798" y="292100"/>
                  </a:lnTo>
                  <a:close/>
                </a:path>
                <a:path extrusionOk="0" h="2019300" w="4374515">
                  <a:moveTo>
                    <a:pt x="2091" y="304800"/>
                  </a:moveTo>
                  <a:lnTo>
                    <a:pt x="129692" y="304800"/>
                  </a:lnTo>
                  <a:lnTo>
                    <a:pt x="130912" y="292100"/>
                  </a:lnTo>
                  <a:lnTo>
                    <a:pt x="4183" y="292100"/>
                  </a:lnTo>
                  <a:lnTo>
                    <a:pt x="2091" y="304800"/>
                  </a:lnTo>
                  <a:close/>
                </a:path>
                <a:path extrusionOk="0" h="2019300" w="4374515">
                  <a:moveTo>
                    <a:pt x="7844" y="317500"/>
                  </a:moveTo>
                  <a:lnTo>
                    <a:pt x="133353" y="317500"/>
                  </a:lnTo>
                  <a:lnTo>
                    <a:pt x="132655" y="304800"/>
                  </a:lnTo>
                  <a:lnTo>
                    <a:pt x="7147" y="304800"/>
                  </a:lnTo>
                  <a:lnTo>
                    <a:pt x="7844" y="317500"/>
                  </a:lnTo>
                  <a:close/>
                </a:path>
                <a:path extrusionOk="0" h="2019300" w="4374515">
                  <a:moveTo>
                    <a:pt x="6449" y="342900"/>
                  </a:moveTo>
                  <a:lnTo>
                    <a:pt x="132132" y="342900"/>
                  </a:lnTo>
                  <a:lnTo>
                    <a:pt x="132655" y="330200"/>
                  </a:lnTo>
                  <a:lnTo>
                    <a:pt x="133004" y="317500"/>
                  </a:lnTo>
                  <a:lnTo>
                    <a:pt x="7321" y="317500"/>
                  </a:lnTo>
                  <a:lnTo>
                    <a:pt x="7669" y="330200"/>
                  </a:lnTo>
                  <a:lnTo>
                    <a:pt x="8367" y="330200"/>
                  </a:lnTo>
                  <a:lnTo>
                    <a:pt x="6449" y="342900"/>
                  </a:lnTo>
                  <a:close/>
                </a:path>
                <a:path extrusionOk="0" h="2019300" w="4374515">
                  <a:moveTo>
                    <a:pt x="10807" y="355600"/>
                  </a:moveTo>
                  <a:lnTo>
                    <a:pt x="137188" y="355600"/>
                  </a:lnTo>
                  <a:lnTo>
                    <a:pt x="135793" y="342900"/>
                  </a:lnTo>
                  <a:lnTo>
                    <a:pt x="9587" y="342900"/>
                  </a:lnTo>
                  <a:lnTo>
                    <a:pt x="10807" y="355600"/>
                  </a:lnTo>
                  <a:close/>
                </a:path>
                <a:path extrusionOk="0" h="2019300" w="4374515">
                  <a:moveTo>
                    <a:pt x="13596" y="368300"/>
                  </a:moveTo>
                  <a:lnTo>
                    <a:pt x="138582" y="368300"/>
                  </a:lnTo>
                  <a:lnTo>
                    <a:pt x="137885" y="355600"/>
                  </a:lnTo>
                  <a:lnTo>
                    <a:pt x="12376" y="355600"/>
                  </a:lnTo>
                  <a:lnTo>
                    <a:pt x="13596" y="368300"/>
                  </a:lnTo>
                  <a:close/>
                </a:path>
                <a:path extrusionOk="0" h="2019300" w="4374515">
                  <a:moveTo>
                    <a:pt x="14468" y="393700"/>
                  </a:moveTo>
                  <a:lnTo>
                    <a:pt x="142068" y="393700"/>
                  </a:lnTo>
                  <a:lnTo>
                    <a:pt x="143463" y="381000"/>
                  </a:lnTo>
                  <a:lnTo>
                    <a:pt x="140500" y="381000"/>
                  </a:lnTo>
                  <a:lnTo>
                    <a:pt x="141023" y="368300"/>
                  </a:lnTo>
                  <a:lnTo>
                    <a:pt x="11679" y="368300"/>
                  </a:lnTo>
                  <a:lnTo>
                    <a:pt x="14468" y="393700"/>
                  </a:lnTo>
                  <a:close/>
                </a:path>
                <a:path extrusionOk="0" h="2019300" w="4374515">
                  <a:moveTo>
                    <a:pt x="25450" y="444500"/>
                  </a:moveTo>
                  <a:lnTo>
                    <a:pt x="154333" y="444499"/>
                  </a:lnTo>
                  <a:lnTo>
                    <a:pt x="150763" y="419099"/>
                  </a:lnTo>
                  <a:lnTo>
                    <a:pt x="147421" y="406400"/>
                  </a:lnTo>
                  <a:lnTo>
                    <a:pt x="145729" y="393700"/>
                  </a:lnTo>
                  <a:lnTo>
                    <a:pt x="19000" y="393700"/>
                  </a:lnTo>
                  <a:lnTo>
                    <a:pt x="16560" y="406400"/>
                  </a:lnTo>
                  <a:lnTo>
                    <a:pt x="23184" y="406400"/>
                  </a:lnTo>
                  <a:lnTo>
                    <a:pt x="23184" y="419100"/>
                  </a:lnTo>
                  <a:lnTo>
                    <a:pt x="23532" y="419100"/>
                  </a:lnTo>
                  <a:lnTo>
                    <a:pt x="24404" y="431800"/>
                  </a:lnTo>
                  <a:lnTo>
                    <a:pt x="24230" y="431800"/>
                  </a:lnTo>
                  <a:lnTo>
                    <a:pt x="25450" y="444500"/>
                  </a:lnTo>
                  <a:close/>
                </a:path>
                <a:path extrusionOk="0" h="2019300" w="4374515">
                  <a:moveTo>
                    <a:pt x="28762" y="457200"/>
                  </a:moveTo>
                  <a:lnTo>
                    <a:pt x="156885" y="457199"/>
                  </a:lnTo>
                  <a:lnTo>
                    <a:pt x="157060" y="444499"/>
                  </a:lnTo>
                  <a:lnTo>
                    <a:pt x="27542" y="444500"/>
                  </a:lnTo>
                  <a:lnTo>
                    <a:pt x="28762" y="457200"/>
                  </a:lnTo>
                  <a:close/>
                </a:path>
                <a:path extrusionOk="0" h="2019300" w="4374515">
                  <a:moveTo>
                    <a:pt x="32597" y="469900"/>
                  </a:moveTo>
                  <a:lnTo>
                    <a:pt x="161461" y="469899"/>
                  </a:lnTo>
                  <a:lnTo>
                    <a:pt x="159860" y="457199"/>
                  </a:lnTo>
                  <a:lnTo>
                    <a:pt x="32248" y="457200"/>
                  </a:lnTo>
                  <a:lnTo>
                    <a:pt x="32597" y="469900"/>
                  </a:lnTo>
                  <a:close/>
                </a:path>
                <a:path extrusionOk="0" h="2019300" w="4374515">
                  <a:moveTo>
                    <a:pt x="34689" y="482600"/>
                  </a:moveTo>
                  <a:lnTo>
                    <a:pt x="163684" y="482599"/>
                  </a:lnTo>
                  <a:lnTo>
                    <a:pt x="162867" y="469899"/>
                  </a:lnTo>
                  <a:lnTo>
                    <a:pt x="31551" y="469900"/>
                  </a:lnTo>
                  <a:lnTo>
                    <a:pt x="34689" y="482600"/>
                  </a:lnTo>
                  <a:close/>
                </a:path>
                <a:path extrusionOk="0" h="2019300" w="4374515">
                  <a:moveTo>
                    <a:pt x="38175" y="495300"/>
                  </a:moveTo>
                  <a:lnTo>
                    <a:pt x="167693" y="495299"/>
                  </a:lnTo>
                  <a:lnTo>
                    <a:pt x="165601" y="482599"/>
                  </a:lnTo>
                  <a:lnTo>
                    <a:pt x="37826" y="482600"/>
                  </a:lnTo>
                  <a:lnTo>
                    <a:pt x="38175" y="495300"/>
                  </a:lnTo>
                  <a:close/>
                </a:path>
                <a:path extrusionOk="0" h="2019300" w="4374515">
                  <a:moveTo>
                    <a:pt x="42359" y="508000"/>
                  </a:moveTo>
                  <a:lnTo>
                    <a:pt x="169436" y="507999"/>
                  </a:lnTo>
                  <a:lnTo>
                    <a:pt x="170308" y="495299"/>
                  </a:lnTo>
                  <a:lnTo>
                    <a:pt x="40964" y="495300"/>
                  </a:lnTo>
                  <a:lnTo>
                    <a:pt x="42359" y="508000"/>
                  </a:lnTo>
                  <a:close/>
                </a:path>
                <a:path extrusionOk="0" h="2019300" w="4374515">
                  <a:moveTo>
                    <a:pt x="45845" y="520700"/>
                  </a:moveTo>
                  <a:lnTo>
                    <a:pt x="175189" y="520699"/>
                  </a:lnTo>
                  <a:lnTo>
                    <a:pt x="174840" y="507999"/>
                  </a:lnTo>
                  <a:lnTo>
                    <a:pt x="45148" y="508000"/>
                  </a:lnTo>
                  <a:lnTo>
                    <a:pt x="45845" y="520700"/>
                  </a:lnTo>
                  <a:close/>
                </a:path>
                <a:path extrusionOk="0" h="2019300" w="4374515">
                  <a:moveTo>
                    <a:pt x="48111" y="533400"/>
                  </a:moveTo>
                  <a:lnTo>
                    <a:pt x="183905" y="533399"/>
                  </a:lnTo>
                  <a:lnTo>
                    <a:pt x="180767" y="520699"/>
                  </a:lnTo>
                  <a:lnTo>
                    <a:pt x="46019" y="520700"/>
                  </a:lnTo>
                  <a:lnTo>
                    <a:pt x="48111" y="533400"/>
                  </a:lnTo>
                  <a:close/>
                </a:path>
                <a:path extrusionOk="0" h="2019300" w="4374515">
                  <a:moveTo>
                    <a:pt x="51598" y="546100"/>
                  </a:moveTo>
                  <a:lnTo>
                    <a:pt x="182336" y="546099"/>
                  </a:lnTo>
                  <a:lnTo>
                    <a:pt x="181813" y="533399"/>
                  </a:lnTo>
                  <a:lnTo>
                    <a:pt x="50377" y="533400"/>
                  </a:lnTo>
                  <a:lnTo>
                    <a:pt x="51598" y="546100"/>
                  </a:lnTo>
                  <a:close/>
                </a:path>
                <a:path extrusionOk="0" h="2019300" w="4374515">
                  <a:moveTo>
                    <a:pt x="56827" y="558800"/>
                  </a:moveTo>
                  <a:lnTo>
                    <a:pt x="191226" y="558799"/>
                  </a:lnTo>
                  <a:lnTo>
                    <a:pt x="189657" y="546099"/>
                  </a:lnTo>
                  <a:lnTo>
                    <a:pt x="57524" y="546100"/>
                  </a:lnTo>
                  <a:lnTo>
                    <a:pt x="56827" y="558800"/>
                  </a:lnTo>
                  <a:close/>
                </a:path>
                <a:path extrusionOk="0" h="2019300" w="4374515">
                  <a:moveTo>
                    <a:pt x="61882" y="571500"/>
                  </a:moveTo>
                  <a:lnTo>
                    <a:pt x="192272" y="571499"/>
                  </a:lnTo>
                  <a:lnTo>
                    <a:pt x="192272" y="558799"/>
                  </a:lnTo>
                  <a:lnTo>
                    <a:pt x="62928" y="558800"/>
                  </a:lnTo>
                  <a:lnTo>
                    <a:pt x="61882" y="571500"/>
                  </a:lnTo>
                  <a:close/>
                </a:path>
                <a:path extrusionOk="0" h="2019300" w="4374515">
                  <a:moveTo>
                    <a:pt x="57873" y="571500"/>
                  </a:moveTo>
                  <a:lnTo>
                    <a:pt x="58396" y="571500"/>
                  </a:lnTo>
                  <a:lnTo>
                    <a:pt x="62580" y="558800"/>
                  </a:lnTo>
                  <a:lnTo>
                    <a:pt x="58919" y="558800"/>
                  </a:lnTo>
                  <a:lnTo>
                    <a:pt x="57873" y="571500"/>
                  </a:lnTo>
                  <a:close/>
                </a:path>
                <a:path extrusionOk="0" h="2019300" w="4374515">
                  <a:moveTo>
                    <a:pt x="66415" y="584200"/>
                  </a:moveTo>
                  <a:lnTo>
                    <a:pt x="200116" y="584199"/>
                  </a:lnTo>
                  <a:lnTo>
                    <a:pt x="198024" y="571499"/>
                  </a:lnTo>
                  <a:lnTo>
                    <a:pt x="59965" y="571500"/>
                  </a:lnTo>
                  <a:lnTo>
                    <a:pt x="66415" y="584200"/>
                  </a:lnTo>
                  <a:close/>
                </a:path>
                <a:path extrusionOk="0" h="2019300" w="4374515">
                  <a:moveTo>
                    <a:pt x="71295" y="596900"/>
                  </a:moveTo>
                  <a:lnTo>
                    <a:pt x="203080" y="596899"/>
                  </a:lnTo>
                  <a:lnTo>
                    <a:pt x="202731" y="584199"/>
                  </a:lnTo>
                  <a:lnTo>
                    <a:pt x="72690" y="584200"/>
                  </a:lnTo>
                  <a:lnTo>
                    <a:pt x="71295" y="596900"/>
                  </a:lnTo>
                  <a:close/>
                </a:path>
                <a:path extrusionOk="0" h="2019300" w="4374515">
                  <a:moveTo>
                    <a:pt x="74607" y="609600"/>
                  </a:moveTo>
                  <a:lnTo>
                    <a:pt x="211621" y="609599"/>
                  </a:lnTo>
                  <a:lnTo>
                    <a:pt x="210052" y="596899"/>
                  </a:lnTo>
                  <a:lnTo>
                    <a:pt x="74607" y="596900"/>
                  </a:lnTo>
                  <a:lnTo>
                    <a:pt x="74607" y="609600"/>
                  </a:lnTo>
                  <a:close/>
                </a:path>
                <a:path extrusionOk="0" h="2019300" w="4374515">
                  <a:moveTo>
                    <a:pt x="80534" y="622300"/>
                  </a:moveTo>
                  <a:lnTo>
                    <a:pt x="217374" y="622299"/>
                  </a:lnTo>
                  <a:lnTo>
                    <a:pt x="215805" y="609599"/>
                  </a:lnTo>
                  <a:lnTo>
                    <a:pt x="81057" y="609600"/>
                  </a:lnTo>
                  <a:lnTo>
                    <a:pt x="80534" y="622300"/>
                  </a:lnTo>
                  <a:close/>
                </a:path>
                <a:path extrusionOk="0" h="2019300" w="4374515">
                  <a:moveTo>
                    <a:pt x="91377" y="647700"/>
                  </a:moveTo>
                  <a:lnTo>
                    <a:pt x="225218" y="647699"/>
                  </a:lnTo>
                  <a:lnTo>
                    <a:pt x="222080" y="622299"/>
                  </a:lnTo>
                  <a:lnTo>
                    <a:pt x="89076" y="622300"/>
                  </a:lnTo>
                  <a:lnTo>
                    <a:pt x="88204" y="635000"/>
                  </a:lnTo>
                  <a:lnTo>
                    <a:pt x="91168" y="635000"/>
                  </a:lnTo>
                  <a:lnTo>
                    <a:pt x="91377" y="647700"/>
                  </a:lnTo>
                  <a:close/>
                </a:path>
                <a:path extrusionOk="0" h="2019300" w="4374515">
                  <a:moveTo>
                    <a:pt x="97223" y="660400"/>
                  </a:moveTo>
                  <a:lnTo>
                    <a:pt x="232016" y="660399"/>
                  </a:lnTo>
                  <a:lnTo>
                    <a:pt x="232016" y="647699"/>
                  </a:lnTo>
                  <a:lnTo>
                    <a:pt x="93891" y="647700"/>
                  </a:lnTo>
                  <a:lnTo>
                    <a:pt x="97223" y="660400"/>
                  </a:lnTo>
                  <a:close/>
                </a:path>
                <a:path extrusionOk="0" h="2019300" w="4374515">
                  <a:moveTo>
                    <a:pt x="99884" y="673100"/>
                  </a:moveTo>
                  <a:lnTo>
                    <a:pt x="241604" y="673099"/>
                  </a:lnTo>
                  <a:lnTo>
                    <a:pt x="240732" y="660399"/>
                  </a:lnTo>
                  <a:lnTo>
                    <a:pt x="100755" y="660400"/>
                  </a:lnTo>
                  <a:lnTo>
                    <a:pt x="99884" y="673100"/>
                  </a:lnTo>
                  <a:close/>
                </a:path>
                <a:path extrusionOk="0" h="2019300" w="4374515">
                  <a:moveTo>
                    <a:pt x="111737" y="685800"/>
                  </a:moveTo>
                  <a:lnTo>
                    <a:pt x="246659" y="685799"/>
                  </a:lnTo>
                  <a:lnTo>
                    <a:pt x="246659" y="673099"/>
                  </a:lnTo>
                  <a:lnTo>
                    <a:pt x="106682" y="673100"/>
                  </a:lnTo>
                  <a:lnTo>
                    <a:pt x="111737" y="685800"/>
                  </a:lnTo>
                  <a:close/>
                </a:path>
                <a:path extrusionOk="0" h="2019300" w="4374515">
                  <a:moveTo>
                    <a:pt x="117490" y="698500"/>
                  </a:moveTo>
                  <a:lnTo>
                    <a:pt x="258164" y="698499"/>
                  </a:lnTo>
                  <a:lnTo>
                    <a:pt x="252760" y="685799"/>
                  </a:lnTo>
                  <a:lnTo>
                    <a:pt x="116095" y="685800"/>
                  </a:lnTo>
                  <a:lnTo>
                    <a:pt x="117490" y="698500"/>
                  </a:lnTo>
                  <a:close/>
                </a:path>
                <a:path extrusionOk="0" h="2019300" w="4374515">
                  <a:moveTo>
                    <a:pt x="112434" y="698500"/>
                  </a:moveTo>
                  <a:lnTo>
                    <a:pt x="114875" y="698500"/>
                  </a:lnTo>
                  <a:lnTo>
                    <a:pt x="116095" y="685800"/>
                  </a:lnTo>
                  <a:lnTo>
                    <a:pt x="112434" y="685800"/>
                  </a:lnTo>
                  <a:lnTo>
                    <a:pt x="112434" y="698500"/>
                  </a:lnTo>
                  <a:close/>
                </a:path>
                <a:path extrusionOk="0" h="2019300" w="4374515">
                  <a:moveTo>
                    <a:pt x="122545" y="711200"/>
                  </a:moveTo>
                  <a:lnTo>
                    <a:pt x="262696" y="711199"/>
                  </a:lnTo>
                  <a:lnTo>
                    <a:pt x="261476" y="698499"/>
                  </a:lnTo>
                  <a:lnTo>
                    <a:pt x="122371" y="698500"/>
                  </a:lnTo>
                  <a:lnTo>
                    <a:pt x="122545" y="711200"/>
                  </a:lnTo>
                  <a:close/>
                </a:path>
                <a:path extrusionOk="0" h="2019300" w="4374515">
                  <a:moveTo>
                    <a:pt x="130738" y="723900"/>
                  </a:moveTo>
                  <a:lnTo>
                    <a:pt x="271761" y="723899"/>
                  </a:lnTo>
                  <a:lnTo>
                    <a:pt x="270192" y="711199"/>
                  </a:lnTo>
                  <a:lnTo>
                    <a:pt x="127077" y="711200"/>
                  </a:lnTo>
                  <a:lnTo>
                    <a:pt x="130738" y="723900"/>
                  </a:lnTo>
                  <a:close/>
                </a:path>
                <a:path extrusionOk="0" h="2019300" w="4374515">
                  <a:moveTo>
                    <a:pt x="122894" y="723900"/>
                  </a:moveTo>
                  <a:lnTo>
                    <a:pt x="124811" y="723900"/>
                  </a:lnTo>
                  <a:lnTo>
                    <a:pt x="127077" y="711200"/>
                  </a:lnTo>
                  <a:lnTo>
                    <a:pt x="123765" y="711200"/>
                  </a:lnTo>
                  <a:lnTo>
                    <a:pt x="122894" y="723900"/>
                  </a:lnTo>
                  <a:close/>
                </a:path>
                <a:path extrusionOk="0" h="2019300" w="4374515">
                  <a:moveTo>
                    <a:pt x="130912" y="736600"/>
                  </a:moveTo>
                  <a:lnTo>
                    <a:pt x="277862" y="736599"/>
                  </a:lnTo>
                  <a:lnTo>
                    <a:pt x="275945" y="723899"/>
                  </a:lnTo>
                  <a:lnTo>
                    <a:pt x="129518" y="723900"/>
                  </a:lnTo>
                  <a:lnTo>
                    <a:pt x="130912" y="736600"/>
                  </a:lnTo>
                  <a:close/>
                </a:path>
                <a:path extrusionOk="0" h="2019300" w="4374515">
                  <a:moveTo>
                    <a:pt x="141546" y="749300"/>
                  </a:moveTo>
                  <a:lnTo>
                    <a:pt x="286229" y="749299"/>
                  </a:lnTo>
                  <a:lnTo>
                    <a:pt x="284312" y="736599"/>
                  </a:lnTo>
                  <a:lnTo>
                    <a:pt x="138582" y="736600"/>
                  </a:lnTo>
                  <a:lnTo>
                    <a:pt x="141546" y="749300"/>
                  </a:lnTo>
                  <a:close/>
                </a:path>
                <a:path extrusionOk="0" h="2019300" w="4374515">
                  <a:moveTo>
                    <a:pt x="147472" y="761999"/>
                  </a:moveTo>
                  <a:lnTo>
                    <a:pt x="294074" y="761999"/>
                  </a:lnTo>
                  <a:lnTo>
                    <a:pt x="292679" y="749299"/>
                  </a:lnTo>
                  <a:lnTo>
                    <a:pt x="145206" y="749300"/>
                  </a:lnTo>
                  <a:lnTo>
                    <a:pt x="147472" y="761999"/>
                  </a:lnTo>
                  <a:close/>
                </a:path>
                <a:path extrusionOk="0" h="2019300" w="4374515">
                  <a:moveTo>
                    <a:pt x="161592" y="774699"/>
                  </a:moveTo>
                  <a:lnTo>
                    <a:pt x="306799" y="774699"/>
                  </a:lnTo>
                  <a:lnTo>
                    <a:pt x="305579" y="761999"/>
                  </a:lnTo>
                  <a:lnTo>
                    <a:pt x="157234" y="761999"/>
                  </a:lnTo>
                  <a:lnTo>
                    <a:pt x="161592" y="774699"/>
                  </a:lnTo>
                  <a:close/>
                </a:path>
                <a:path extrusionOk="0" h="2019300" w="4374515">
                  <a:moveTo>
                    <a:pt x="161592" y="787399"/>
                  </a:moveTo>
                  <a:lnTo>
                    <a:pt x="315689" y="787399"/>
                  </a:lnTo>
                  <a:lnTo>
                    <a:pt x="314120" y="774699"/>
                  </a:lnTo>
                  <a:lnTo>
                    <a:pt x="161069" y="774699"/>
                  </a:lnTo>
                  <a:lnTo>
                    <a:pt x="161592" y="787399"/>
                  </a:lnTo>
                  <a:close/>
                </a:path>
                <a:path extrusionOk="0" h="2019300" w="4374515">
                  <a:moveTo>
                    <a:pt x="173097" y="800099"/>
                  </a:moveTo>
                  <a:lnTo>
                    <a:pt x="324056" y="800099"/>
                  </a:lnTo>
                  <a:lnTo>
                    <a:pt x="320918" y="787399"/>
                  </a:lnTo>
                  <a:lnTo>
                    <a:pt x="175712" y="787399"/>
                  </a:lnTo>
                  <a:lnTo>
                    <a:pt x="173097" y="800099"/>
                  </a:lnTo>
                  <a:close/>
                </a:path>
                <a:path extrusionOk="0" h="2019300" w="4374515">
                  <a:moveTo>
                    <a:pt x="177629" y="812799"/>
                  </a:moveTo>
                  <a:lnTo>
                    <a:pt x="334515" y="812799"/>
                  </a:lnTo>
                  <a:lnTo>
                    <a:pt x="332598" y="800099"/>
                  </a:lnTo>
                  <a:lnTo>
                    <a:pt x="176060" y="800099"/>
                  </a:lnTo>
                  <a:lnTo>
                    <a:pt x="177629" y="812799"/>
                  </a:lnTo>
                  <a:close/>
                </a:path>
                <a:path extrusionOk="0" h="2019300" w="4374515">
                  <a:moveTo>
                    <a:pt x="187042" y="825499"/>
                  </a:moveTo>
                  <a:lnTo>
                    <a:pt x="340616" y="825499"/>
                  </a:lnTo>
                  <a:lnTo>
                    <a:pt x="338699" y="812799"/>
                  </a:lnTo>
                  <a:lnTo>
                    <a:pt x="183382" y="812799"/>
                  </a:lnTo>
                  <a:lnTo>
                    <a:pt x="187042" y="825499"/>
                  </a:lnTo>
                  <a:close/>
                </a:path>
                <a:path extrusionOk="0" h="2019300" w="4374515">
                  <a:moveTo>
                    <a:pt x="196456" y="838199"/>
                  </a:moveTo>
                  <a:lnTo>
                    <a:pt x="347066" y="838199"/>
                  </a:lnTo>
                  <a:lnTo>
                    <a:pt x="348286" y="825499"/>
                  </a:lnTo>
                  <a:lnTo>
                    <a:pt x="193667" y="825499"/>
                  </a:lnTo>
                  <a:lnTo>
                    <a:pt x="196456" y="838199"/>
                  </a:lnTo>
                  <a:close/>
                </a:path>
                <a:path extrusionOk="0" h="2019300" w="4374515">
                  <a:moveTo>
                    <a:pt x="359791" y="850899"/>
                  </a:moveTo>
                  <a:lnTo>
                    <a:pt x="362232" y="850899"/>
                  </a:lnTo>
                  <a:lnTo>
                    <a:pt x="360837" y="838199"/>
                  </a:lnTo>
                  <a:lnTo>
                    <a:pt x="359791" y="850899"/>
                  </a:lnTo>
                  <a:close/>
                </a:path>
                <a:path extrusionOk="0" h="2019300" w="4374515">
                  <a:moveTo>
                    <a:pt x="204823" y="850899"/>
                  </a:moveTo>
                  <a:lnTo>
                    <a:pt x="358745" y="850899"/>
                  </a:lnTo>
                  <a:lnTo>
                    <a:pt x="357525" y="838199"/>
                  </a:lnTo>
                  <a:lnTo>
                    <a:pt x="202208" y="838199"/>
                  </a:lnTo>
                  <a:lnTo>
                    <a:pt x="204823" y="850899"/>
                  </a:lnTo>
                  <a:close/>
                </a:path>
                <a:path extrusionOk="0" h="2019300" w="4374515">
                  <a:moveTo>
                    <a:pt x="215652" y="863599"/>
                  </a:moveTo>
                  <a:lnTo>
                    <a:pt x="372517" y="863599"/>
                  </a:lnTo>
                  <a:lnTo>
                    <a:pt x="370425" y="850899"/>
                  </a:lnTo>
                  <a:lnTo>
                    <a:pt x="209543" y="850899"/>
                  </a:lnTo>
                  <a:lnTo>
                    <a:pt x="215652" y="863599"/>
                  </a:lnTo>
                  <a:close/>
                </a:path>
                <a:path extrusionOk="0" h="2019300" w="4374515">
                  <a:moveTo>
                    <a:pt x="225741" y="876299"/>
                  </a:moveTo>
                  <a:lnTo>
                    <a:pt x="381755" y="876299"/>
                  </a:lnTo>
                  <a:lnTo>
                    <a:pt x="382801" y="863599"/>
                  </a:lnTo>
                  <a:lnTo>
                    <a:pt x="225741" y="863599"/>
                  </a:lnTo>
                  <a:lnTo>
                    <a:pt x="225741" y="876299"/>
                  </a:lnTo>
                  <a:close/>
                </a:path>
                <a:path extrusionOk="0" h="2019300" w="4374515">
                  <a:moveTo>
                    <a:pt x="231145" y="888999"/>
                  </a:moveTo>
                  <a:lnTo>
                    <a:pt x="395178" y="888999"/>
                  </a:lnTo>
                  <a:lnTo>
                    <a:pt x="395178" y="876299"/>
                  </a:lnTo>
                  <a:lnTo>
                    <a:pt x="231842" y="876299"/>
                  </a:lnTo>
                  <a:lnTo>
                    <a:pt x="231145" y="888999"/>
                  </a:lnTo>
                  <a:close/>
                </a:path>
                <a:path extrusionOk="0" h="2019300" w="4374515">
                  <a:moveTo>
                    <a:pt x="241604" y="901699"/>
                  </a:moveTo>
                  <a:lnTo>
                    <a:pt x="403545" y="901699"/>
                  </a:lnTo>
                  <a:lnTo>
                    <a:pt x="403545" y="888999"/>
                  </a:lnTo>
                  <a:lnTo>
                    <a:pt x="240384" y="888999"/>
                  </a:lnTo>
                  <a:lnTo>
                    <a:pt x="241604" y="901699"/>
                  </a:lnTo>
                  <a:close/>
                </a:path>
                <a:path extrusionOk="0" h="2019300" w="4374515">
                  <a:moveTo>
                    <a:pt x="260888" y="914399"/>
                  </a:moveTo>
                  <a:lnTo>
                    <a:pt x="416445" y="914399"/>
                  </a:lnTo>
                  <a:lnTo>
                    <a:pt x="416096" y="901699"/>
                  </a:lnTo>
                  <a:lnTo>
                    <a:pt x="254860" y="901699"/>
                  </a:lnTo>
                  <a:lnTo>
                    <a:pt x="260888" y="914399"/>
                  </a:lnTo>
                  <a:close/>
                </a:path>
                <a:path extrusionOk="0" h="2019300" w="4374515">
                  <a:moveTo>
                    <a:pt x="266357" y="927099"/>
                  </a:moveTo>
                  <a:lnTo>
                    <a:pt x="432133" y="927099"/>
                  </a:lnTo>
                  <a:lnTo>
                    <a:pt x="430739" y="914399"/>
                  </a:lnTo>
                  <a:lnTo>
                    <a:pt x="265248" y="914399"/>
                  </a:lnTo>
                  <a:lnTo>
                    <a:pt x="266357" y="927099"/>
                  </a:lnTo>
                  <a:close/>
                </a:path>
                <a:path extrusionOk="0" h="2019300" w="4374515">
                  <a:moveTo>
                    <a:pt x="273853" y="939799"/>
                  </a:moveTo>
                  <a:lnTo>
                    <a:pt x="452877" y="939799"/>
                  </a:lnTo>
                  <a:lnTo>
                    <a:pt x="446079" y="927099"/>
                  </a:lnTo>
                  <a:lnTo>
                    <a:pt x="273155" y="927099"/>
                  </a:lnTo>
                  <a:lnTo>
                    <a:pt x="273853" y="939799"/>
                  </a:lnTo>
                  <a:close/>
                </a:path>
                <a:path extrusionOk="0" h="2019300" w="4374515">
                  <a:moveTo>
                    <a:pt x="286404" y="952499"/>
                  </a:moveTo>
                  <a:lnTo>
                    <a:pt x="458107" y="952499"/>
                  </a:lnTo>
                  <a:lnTo>
                    <a:pt x="455492" y="939799"/>
                  </a:lnTo>
                  <a:lnTo>
                    <a:pt x="286404" y="939799"/>
                  </a:lnTo>
                  <a:lnTo>
                    <a:pt x="286404" y="952499"/>
                  </a:lnTo>
                  <a:close/>
                </a:path>
                <a:path extrusionOk="0" h="2019300" w="4374515">
                  <a:moveTo>
                    <a:pt x="295294" y="965199"/>
                  </a:moveTo>
                  <a:lnTo>
                    <a:pt x="472401" y="965199"/>
                  </a:lnTo>
                  <a:lnTo>
                    <a:pt x="469786" y="952499"/>
                  </a:lnTo>
                  <a:lnTo>
                    <a:pt x="292679" y="952499"/>
                  </a:lnTo>
                  <a:lnTo>
                    <a:pt x="295294" y="965199"/>
                  </a:lnTo>
                  <a:close/>
                </a:path>
                <a:path extrusionOk="0" h="2019300" w="4374515">
                  <a:moveTo>
                    <a:pt x="311680" y="977899"/>
                  </a:moveTo>
                  <a:lnTo>
                    <a:pt x="485300" y="977899"/>
                  </a:lnTo>
                  <a:lnTo>
                    <a:pt x="483034" y="965199"/>
                  </a:lnTo>
                  <a:lnTo>
                    <a:pt x="305230" y="965199"/>
                  </a:lnTo>
                  <a:lnTo>
                    <a:pt x="311680" y="977899"/>
                  </a:lnTo>
                  <a:close/>
                </a:path>
                <a:path extrusionOk="0" h="2019300" w="4374515">
                  <a:moveTo>
                    <a:pt x="319698" y="990599"/>
                  </a:moveTo>
                  <a:lnTo>
                    <a:pt x="500640" y="990599"/>
                  </a:lnTo>
                  <a:lnTo>
                    <a:pt x="499071" y="977899"/>
                  </a:lnTo>
                  <a:lnTo>
                    <a:pt x="317781" y="977899"/>
                  </a:lnTo>
                  <a:lnTo>
                    <a:pt x="319698" y="990599"/>
                  </a:lnTo>
                  <a:close/>
                </a:path>
                <a:path extrusionOk="0" h="2019300" w="4374515">
                  <a:moveTo>
                    <a:pt x="332249" y="1003299"/>
                  </a:moveTo>
                  <a:lnTo>
                    <a:pt x="516677" y="1003299"/>
                  </a:lnTo>
                  <a:lnTo>
                    <a:pt x="514760" y="990599"/>
                  </a:lnTo>
                  <a:lnTo>
                    <a:pt x="331726" y="990599"/>
                  </a:lnTo>
                  <a:lnTo>
                    <a:pt x="332249" y="1003299"/>
                  </a:lnTo>
                  <a:close/>
                </a:path>
                <a:path extrusionOk="0" h="2019300" w="4374515">
                  <a:moveTo>
                    <a:pt x="344974" y="1015999"/>
                  </a:moveTo>
                  <a:lnTo>
                    <a:pt x="535504" y="1015999"/>
                  </a:lnTo>
                  <a:lnTo>
                    <a:pt x="534632" y="1003299"/>
                  </a:lnTo>
                  <a:lnTo>
                    <a:pt x="346020" y="1003299"/>
                  </a:lnTo>
                  <a:lnTo>
                    <a:pt x="344974" y="1015999"/>
                  </a:lnTo>
                  <a:close/>
                </a:path>
                <a:path extrusionOk="0" h="2019300" w="4374515">
                  <a:moveTo>
                    <a:pt x="365892" y="1028699"/>
                  </a:moveTo>
                  <a:lnTo>
                    <a:pt x="548752" y="1028699"/>
                  </a:lnTo>
                  <a:lnTo>
                    <a:pt x="547706" y="1015999"/>
                  </a:lnTo>
                  <a:lnTo>
                    <a:pt x="363278" y="1015999"/>
                  </a:lnTo>
                  <a:lnTo>
                    <a:pt x="365892" y="1028699"/>
                  </a:lnTo>
                  <a:close/>
                </a:path>
                <a:path extrusionOk="0" h="2019300" w="4374515">
                  <a:moveTo>
                    <a:pt x="363278" y="1028699"/>
                  </a:moveTo>
                  <a:lnTo>
                    <a:pt x="360663" y="1015999"/>
                  </a:lnTo>
                  <a:lnTo>
                    <a:pt x="356828" y="1015999"/>
                  </a:lnTo>
                  <a:lnTo>
                    <a:pt x="363278" y="1028699"/>
                  </a:lnTo>
                  <a:close/>
                </a:path>
                <a:path extrusionOk="0" h="2019300" w="4374515">
                  <a:moveTo>
                    <a:pt x="379489" y="1041399"/>
                  </a:moveTo>
                  <a:lnTo>
                    <a:pt x="572110" y="1041399"/>
                  </a:lnTo>
                  <a:lnTo>
                    <a:pt x="570542" y="1028699"/>
                  </a:lnTo>
                  <a:lnTo>
                    <a:pt x="376700" y="1028699"/>
                  </a:lnTo>
                  <a:lnTo>
                    <a:pt x="379489" y="1041399"/>
                  </a:lnTo>
                  <a:close/>
                </a:path>
                <a:path extrusionOk="0" h="2019300" w="4374515">
                  <a:moveTo>
                    <a:pt x="388902" y="1054099"/>
                  </a:moveTo>
                  <a:lnTo>
                    <a:pt x="583790" y="1054099"/>
                  </a:lnTo>
                  <a:lnTo>
                    <a:pt x="584661" y="1041399"/>
                  </a:lnTo>
                  <a:lnTo>
                    <a:pt x="387334" y="1041399"/>
                  </a:lnTo>
                  <a:lnTo>
                    <a:pt x="388902" y="1054099"/>
                  </a:lnTo>
                  <a:close/>
                </a:path>
                <a:path extrusionOk="0" h="2019300" w="4374515">
                  <a:moveTo>
                    <a:pt x="401453" y="1066799"/>
                  </a:moveTo>
                  <a:lnTo>
                    <a:pt x="604185" y="1066799"/>
                  </a:lnTo>
                  <a:lnTo>
                    <a:pt x="597038" y="1054099"/>
                  </a:lnTo>
                  <a:lnTo>
                    <a:pt x="398839" y="1054099"/>
                  </a:lnTo>
                  <a:lnTo>
                    <a:pt x="401453" y="1066799"/>
                  </a:lnTo>
                  <a:close/>
                </a:path>
                <a:path extrusionOk="0" h="2019300" w="4374515">
                  <a:moveTo>
                    <a:pt x="423592" y="1079499"/>
                  </a:moveTo>
                  <a:lnTo>
                    <a:pt x="612726" y="1079499"/>
                  </a:lnTo>
                  <a:lnTo>
                    <a:pt x="612726" y="1066799"/>
                  </a:lnTo>
                  <a:lnTo>
                    <a:pt x="424463" y="1066799"/>
                  </a:lnTo>
                  <a:lnTo>
                    <a:pt x="423592" y="1079499"/>
                  </a:lnTo>
                  <a:close/>
                </a:path>
                <a:path extrusionOk="0" h="2019300" w="4374515">
                  <a:moveTo>
                    <a:pt x="432133" y="1092199"/>
                  </a:moveTo>
                  <a:lnTo>
                    <a:pt x="635911" y="1092199"/>
                  </a:lnTo>
                  <a:lnTo>
                    <a:pt x="633645" y="1079499"/>
                  </a:lnTo>
                  <a:lnTo>
                    <a:pt x="430739" y="1079499"/>
                  </a:lnTo>
                  <a:lnTo>
                    <a:pt x="432133" y="1092199"/>
                  </a:lnTo>
                  <a:close/>
                </a:path>
                <a:path extrusionOk="0" h="2019300" w="4374515">
                  <a:moveTo>
                    <a:pt x="468391" y="1117599"/>
                  </a:moveTo>
                  <a:lnTo>
                    <a:pt x="671820" y="1117599"/>
                  </a:lnTo>
                  <a:lnTo>
                    <a:pt x="665022" y="1104899"/>
                  </a:lnTo>
                  <a:lnTo>
                    <a:pt x="664499" y="1092199"/>
                  </a:lnTo>
                  <a:lnTo>
                    <a:pt x="448519" y="1092199"/>
                  </a:lnTo>
                  <a:lnTo>
                    <a:pt x="450785" y="1104899"/>
                  </a:lnTo>
                  <a:lnTo>
                    <a:pt x="468391" y="1104899"/>
                  </a:lnTo>
                  <a:lnTo>
                    <a:pt x="468391" y="1117599"/>
                  </a:lnTo>
                  <a:close/>
                </a:path>
                <a:path extrusionOk="0" h="2019300" w="4374515">
                  <a:moveTo>
                    <a:pt x="683848" y="1117599"/>
                  </a:moveTo>
                  <a:lnTo>
                    <a:pt x="686114" y="1117599"/>
                  </a:lnTo>
                  <a:lnTo>
                    <a:pt x="685940" y="1104899"/>
                  </a:lnTo>
                  <a:lnTo>
                    <a:pt x="685591" y="1104899"/>
                  </a:lnTo>
                  <a:lnTo>
                    <a:pt x="683848" y="1117599"/>
                  </a:lnTo>
                  <a:close/>
                </a:path>
                <a:path extrusionOk="0" h="2019300" w="4374515">
                  <a:moveTo>
                    <a:pt x="671820" y="1117599"/>
                  </a:moveTo>
                  <a:lnTo>
                    <a:pt x="681756" y="1117599"/>
                  </a:lnTo>
                  <a:lnTo>
                    <a:pt x="681756" y="1104899"/>
                  </a:lnTo>
                  <a:lnTo>
                    <a:pt x="677050" y="1104899"/>
                  </a:lnTo>
                  <a:lnTo>
                    <a:pt x="671820" y="1117599"/>
                  </a:lnTo>
                  <a:close/>
                </a:path>
                <a:path extrusionOk="0" h="2019300" w="4374515">
                  <a:moveTo>
                    <a:pt x="484254" y="1130299"/>
                  </a:moveTo>
                  <a:lnTo>
                    <a:pt x="703720" y="1130299"/>
                  </a:lnTo>
                  <a:lnTo>
                    <a:pt x="701628" y="1117599"/>
                  </a:lnTo>
                  <a:lnTo>
                    <a:pt x="481291" y="1117599"/>
                  </a:lnTo>
                  <a:lnTo>
                    <a:pt x="484254" y="1130299"/>
                  </a:lnTo>
                  <a:close/>
                </a:path>
                <a:path extrusionOk="0" h="2019300" w="4374515">
                  <a:moveTo>
                    <a:pt x="501163" y="1142999"/>
                  </a:moveTo>
                  <a:lnTo>
                    <a:pt x="723592" y="1142999"/>
                  </a:lnTo>
                  <a:lnTo>
                    <a:pt x="708601" y="1130299"/>
                  </a:lnTo>
                  <a:lnTo>
                    <a:pt x="500640" y="1130299"/>
                  </a:lnTo>
                  <a:lnTo>
                    <a:pt x="501163" y="1142999"/>
                  </a:lnTo>
                  <a:close/>
                </a:path>
                <a:path extrusionOk="0" h="2019300" w="4374515">
                  <a:moveTo>
                    <a:pt x="524870" y="1155699"/>
                  </a:moveTo>
                  <a:lnTo>
                    <a:pt x="745731" y="1155699"/>
                  </a:lnTo>
                  <a:lnTo>
                    <a:pt x="743988" y="1142999"/>
                  </a:lnTo>
                  <a:lnTo>
                    <a:pt x="522953" y="1142999"/>
                  </a:lnTo>
                  <a:lnTo>
                    <a:pt x="524870" y="1155699"/>
                  </a:lnTo>
                  <a:close/>
                </a:path>
                <a:path extrusionOk="0" h="2019300" w="4374515">
                  <a:moveTo>
                    <a:pt x="543697" y="1168399"/>
                  </a:moveTo>
                  <a:lnTo>
                    <a:pt x="775888" y="1168399"/>
                  </a:lnTo>
                  <a:lnTo>
                    <a:pt x="770310" y="1155699"/>
                  </a:lnTo>
                  <a:lnTo>
                    <a:pt x="541256" y="1155699"/>
                  </a:lnTo>
                  <a:lnTo>
                    <a:pt x="543697" y="1168399"/>
                  </a:lnTo>
                  <a:close/>
                </a:path>
                <a:path extrusionOk="0" h="2019300" w="4374515">
                  <a:moveTo>
                    <a:pt x="534283" y="1168399"/>
                  </a:moveTo>
                  <a:lnTo>
                    <a:pt x="535678" y="1155699"/>
                  </a:lnTo>
                  <a:lnTo>
                    <a:pt x="532540" y="1155699"/>
                  </a:lnTo>
                  <a:lnTo>
                    <a:pt x="534283" y="1168399"/>
                  </a:lnTo>
                  <a:close/>
                </a:path>
                <a:path extrusionOk="0" h="2019300" w="4374515">
                  <a:moveTo>
                    <a:pt x="554156" y="1181099"/>
                  </a:moveTo>
                  <a:lnTo>
                    <a:pt x="796980" y="1181099"/>
                  </a:lnTo>
                  <a:lnTo>
                    <a:pt x="798375" y="1168399"/>
                  </a:lnTo>
                  <a:lnTo>
                    <a:pt x="553807" y="1168399"/>
                  </a:lnTo>
                  <a:lnTo>
                    <a:pt x="554156" y="1181099"/>
                  </a:lnTo>
                  <a:close/>
                </a:path>
                <a:path extrusionOk="0" h="2019300" w="4374515">
                  <a:moveTo>
                    <a:pt x="819816" y="1193799"/>
                  </a:moveTo>
                  <a:lnTo>
                    <a:pt x="822431" y="1193799"/>
                  </a:lnTo>
                  <a:lnTo>
                    <a:pt x="823128" y="1181099"/>
                  </a:lnTo>
                  <a:lnTo>
                    <a:pt x="819816" y="1181099"/>
                  </a:lnTo>
                  <a:lnTo>
                    <a:pt x="819816" y="1193799"/>
                  </a:lnTo>
                  <a:close/>
                </a:path>
                <a:path extrusionOk="0" h="2019300" w="4374515">
                  <a:moveTo>
                    <a:pt x="583267" y="1193799"/>
                  </a:moveTo>
                  <a:lnTo>
                    <a:pt x="816678" y="1193799"/>
                  </a:lnTo>
                  <a:lnTo>
                    <a:pt x="811449" y="1181099"/>
                  </a:lnTo>
                  <a:lnTo>
                    <a:pt x="581001" y="1181099"/>
                  </a:lnTo>
                  <a:lnTo>
                    <a:pt x="583267" y="1193799"/>
                  </a:lnTo>
                  <a:close/>
                </a:path>
                <a:path extrusionOk="0" h="2019300" w="4374515">
                  <a:moveTo>
                    <a:pt x="851890" y="1206499"/>
                  </a:moveTo>
                  <a:lnTo>
                    <a:pt x="856423" y="1206499"/>
                  </a:lnTo>
                  <a:lnTo>
                    <a:pt x="857469" y="1193799"/>
                  </a:lnTo>
                  <a:lnTo>
                    <a:pt x="856946" y="1193799"/>
                  </a:lnTo>
                  <a:lnTo>
                    <a:pt x="851890" y="1206499"/>
                  </a:lnTo>
                  <a:close/>
                </a:path>
                <a:path extrusionOk="0" h="2019300" w="4374515">
                  <a:moveTo>
                    <a:pt x="598432" y="1206499"/>
                  </a:moveTo>
                  <a:lnTo>
                    <a:pt x="845615" y="1206499"/>
                  </a:lnTo>
                  <a:lnTo>
                    <a:pt x="843697" y="1193799"/>
                  </a:lnTo>
                  <a:lnTo>
                    <a:pt x="599304" y="1193799"/>
                  </a:lnTo>
                  <a:lnTo>
                    <a:pt x="598432" y="1206499"/>
                  </a:lnTo>
                  <a:close/>
                </a:path>
                <a:path extrusionOk="0" h="2019300" w="4374515">
                  <a:moveTo>
                    <a:pt x="594946" y="1206499"/>
                  </a:moveTo>
                  <a:lnTo>
                    <a:pt x="598432" y="1193799"/>
                  </a:lnTo>
                  <a:lnTo>
                    <a:pt x="587625" y="1193799"/>
                  </a:lnTo>
                  <a:lnTo>
                    <a:pt x="594946" y="1206499"/>
                  </a:lnTo>
                  <a:close/>
                </a:path>
                <a:path extrusionOk="0" h="2019300" w="4374515">
                  <a:moveTo>
                    <a:pt x="885359" y="1219199"/>
                  </a:moveTo>
                  <a:lnTo>
                    <a:pt x="890415" y="1219199"/>
                  </a:lnTo>
                  <a:lnTo>
                    <a:pt x="890240" y="1206499"/>
                  </a:lnTo>
                  <a:lnTo>
                    <a:pt x="886057" y="1206499"/>
                  </a:lnTo>
                  <a:lnTo>
                    <a:pt x="885359" y="1219199"/>
                  </a:lnTo>
                  <a:close/>
                </a:path>
                <a:path extrusionOk="0" h="2019300" w="4374515">
                  <a:moveTo>
                    <a:pt x="867753" y="1219199"/>
                  </a:moveTo>
                  <a:lnTo>
                    <a:pt x="880478" y="1219199"/>
                  </a:lnTo>
                  <a:lnTo>
                    <a:pt x="877166" y="1206499"/>
                  </a:lnTo>
                  <a:lnTo>
                    <a:pt x="870891" y="1206499"/>
                  </a:lnTo>
                  <a:lnTo>
                    <a:pt x="867753" y="1219199"/>
                  </a:lnTo>
                  <a:close/>
                </a:path>
                <a:path extrusionOk="0" h="2019300" w="4374515">
                  <a:moveTo>
                    <a:pt x="619873" y="1219199"/>
                  </a:moveTo>
                  <a:lnTo>
                    <a:pt x="866533" y="1219199"/>
                  </a:lnTo>
                  <a:lnTo>
                    <a:pt x="867579" y="1206499"/>
                  </a:lnTo>
                  <a:lnTo>
                    <a:pt x="616736" y="1206499"/>
                  </a:lnTo>
                  <a:lnTo>
                    <a:pt x="619873" y="1219199"/>
                  </a:lnTo>
                  <a:close/>
                </a:path>
                <a:path extrusionOk="0" h="2019300" w="4374515">
                  <a:moveTo>
                    <a:pt x="909067" y="1231899"/>
                  </a:moveTo>
                  <a:lnTo>
                    <a:pt x="911158" y="1231899"/>
                  </a:lnTo>
                  <a:lnTo>
                    <a:pt x="909764" y="1219199"/>
                  </a:lnTo>
                  <a:lnTo>
                    <a:pt x="909067" y="1231899"/>
                  </a:lnTo>
                  <a:close/>
                </a:path>
                <a:path extrusionOk="0" h="2019300" w="4374515">
                  <a:moveTo>
                    <a:pt x="641837" y="1231899"/>
                  </a:moveTo>
                  <a:lnTo>
                    <a:pt x="898782" y="1231899"/>
                  </a:lnTo>
                  <a:lnTo>
                    <a:pt x="895818" y="1219199"/>
                  </a:lnTo>
                  <a:lnTo>
                    <a:pt x="638874" y="1219199"/>
                  </a:lnTo>
                  <a:lnTo>
                    <a:pt x="641837" y="1231899"/>
                  </a:lnTo>
                  <a:close/>
                </a:path>
                <a:path extrusionOk="0" h="2019300" w="4374515">
                  <a:moveTo>
                    <a:pt x="936783" y="1244599"/>
                  </a:moveTo>
                  <a:lnTo>
                    <a:pt x="947416" y="1244599"/>
                  </a:lnTo>
                  <a:lnTo>
                    <a:pt x="950554" y="1231899"/>
                  </a:lnTo>
                  <a:lnTo>
                    <a:pt x="950380" y="1231899"/>
                  </a:lnTo>
                  <a:lnTo>
                    <a:pt x="936783" y="1244599"/>
                  </a:lnTo>
                  <a:close/>
                </a:path>
                <a:path extrusionOk="0" h="2019300" w="4374515">
                  <a:moveTo>
                    <a:pt x="660838" y="1244599"/>
                  </a:moveTo>
                  <a:lnTo>
                    <a:pt x="936609" y="1244599"/>
                  </a:lnTo>
                  <a:lnTo>
                    <a:pt x="935563" y="1231899"/>
                  </a:lnTo>
                  <a:lnTo>
                    <a:pt x="660838" y="1231899"/>
                  </a:lnTo>
                  <a:lnTo>
                    <a:pt x="660838" y="1244599"/>
                  </a:lnTo>
                  <a:close/>
                </a:path>
                <a:path extrusionOk="0" h="2019300" w="4374515">
                  <a:moveTo>
                    <a:pt x="977225" y="1257299"/>
                  </a:moveTo>
                  <a:lnTo>
                    <a:pt x="982803" y="1257299"/>
                  </a:lnTo>
                  <a:lnTo>
                    <a:pt x="985766" y="1244599"/>
                  </a:lnTo>
                  <a:lnTo>
                    <a:pt x="982280" y="1244599"/>
                  </a:lnTo>
                  <a:lnTo>
                    <a:pt x="977225" y="1257299"/>
                  </a:lnTo>
                  <a:close/>
                </a:path>
                <a:path extrusionOk="0" h="2019300" w="4374515">
                  <a:moveTo>
                    <a:pt x="972344" y="1257299"/>
                  </a:moveTo>
                  <a:lnTo>
                    <a:pt x="974959" y="1257299"/>
                  </a:lnTo>
                  <a:lnTo>
                    <a:pt x="973390" y="1244599"/>
                  </a:lnTo>
                  <a:lnTo>
                    <a:pt x="972344" y="1257299"/>
                  </a:lnTo>
                  <a:close/>
                </a:path>
                <a:path extrusionOk="0" h="2019300" w="4374515">
                  <a:moveTo>
                    <a:pt x="694307" y="1257299"/>
                  </a:moveTo>
                  <a:lnTo>
                    <a:pt x="963454" y="1257299"/>
                  </a:lnTo>
                  <a:lnTo>
                    <a:pt x="961362" y="1244599"/>
                  </a:lnTo>
                  <a:lnTo>
                    <a:pt x="680536" y="1244599"/>
                  </a:lnTo>
                  <a:lnTo>
                    <a:pt x="694307" y="1257299"/>
                  </a:lnTo>
                  <a:close/>
                </a:path>
                <a:path extrusionOk="0" h="2019300" w="4374515">
                  <a:moveTo>
                    <a:pt x="1009997" y="1269999"/>
                  </a:moveTo>
                  <a:lnTo>
                    <a:pt x="1016795" y="1269999"/>
                  </a:lnTo>
                  <a:lnTo>
                    <a:pt x="1014355" y="1257299"/>
                  </a:lnTo>
                  <a:lnTo>
                    <a:pt x="1010171" y="1257299"/>
                  </a:lnTo>
                  <a:lnTo>
                    <a:pt x="1009997" y="1269999"/>
                  </a:lnTo>
                  <a:close/>
                </a:path>
                <a:path extrusionOk="0" h="2019300" w="4374515">
                  <a:moveTo>
                    <a:pt x="1004767" y="1269999"/>
                  </a:moveTo>
                  <a:lnTo>
                    <a:pt x="1008776" y="1269999"/>
                  </a:lnTo>
                  <a:lnTo>
                    <a:pt x="1007905" y="1257299"/>
                  </a:lnTo>
                  <a:lnTo>
                    <a:pt x="1007033" y="1257299"/>
                  </a:lnTo>
                  <a:lnTo>
                    <a:pt x="1004767" y="1269999"/>
                  </a:lnTo>
                  <a:close/>
                </a:path>
                <a:path extrusionOk="0" h="2019300" w="4374515">
                  <a:moveTo>
                    <a:pt x="711042" y="1269999"/>
                  </a:moveTo>
                  <a:lnTo>
                    <a:pt x="989253" y="1269999"/>
                  </a:lnTo>
                  <a:lnTo>
                    <a:pt x="992042" y="1257299"/>
                  </a:lnTo>
                  <a:lnTo>
                    <a:pt x="705986" y="1257299"/>
                  </a:lnTo>
                  <a:lnTo>
                    <a:pt x="711042" y="1269999"/>
                  </a:lnTo>
                  <a:close/>
                </a:path>
                <a:path extrusionOk="0" h="2019300" w="4374515">
                  <a:moveTo>
                    <a:pt x="1048346" y="1282699"/>
                  </a:moveTo>
                  <a:lnTo>
                    <a:pt x="1053576" y="1282699"/>
                  </a:lnTo>
                  <a:lnTo>
                    <a:pt x="1053576" y="1269999"/>
                  </a:lnTo>
                  <a:lnTo>
                    <a:pt x="1052530" y="1269999"/>
                  </a:lnTo>
                  <a:lnTo>
                    <a:pt x="1048346" y="1282699"/>
                  </a:lnTo>
                  <a:close/>
                </a:path>
                <a:path extrusionOk="0" h="2019300" w="4374515">
                  <a:moveTo>
                    <a:pt x="741373" y="1282699"/>
                  </a:moveTo>
                  <a:lnTo>
                    <a:pt x="1043989" y="1282699"/>
                  </a:lnTo>
                  <a:lnTo>
                    <a:pt x="1042420" y="1269999"/>
                  </a:lnTo>
                  <a:lnTo>
                    <a:pt x="740327" y="1269999"/>
                  </a:lnTo>
                  <a:lnTo>
                    <a:pt x="741373" y="1282699"/>
                  </a:lnTo>
                  <a:close/>
                </a:path>
                <a:path extrusionOk="0" h="2019300" w="4374515">
                  <a:moveTo>
                    <a:pt x="733877" y="1282699"/>
                  </a:moveTo>
                  <a:lnTo>
                    <a:pt x="736666" y="1282699"/>
                  </a:lnTo>
                  <a:lnTo>
                    <a:pt x="739107" y="1269999"/>
                  </a:lnTo>
                  <a:lnTo>
                    <a:pt x="736666" y="1269999"/>
                  </a:lnTo>
                  <a:lnTo>
                    <a:pt x="733877" y="1282699"/>
                  </a:lnTo>
                  <a:close/>
                </a:path>
                <a:path extrusionOk="0" h="2019300" w="4374515">
                  <a:moveTo>
                    <a:pt x="1095412" y="1295399"/>
                  </a:moveTo>
                  <a:lnTo>
                    <a:pt x="1099945" y="1295399"/>
                  </a:lnTo>
                  <a:lnTo>
                    <a:pt x="1097155" y="1282699"/>
                  </a:lnTo>
                  <a:lnTo>
                    <a:pt x="1094018" y="1282699"/>
                  </a:lnTo>
                  <a:lnTo>
                    <a:pt x="1095412" y="1295399"/>
                  </a:lnTo>
                  <a:close/>
                </a:path>
                <a:path extrusionOk="0" h="2019300" w="4374515">
                  <a:moveTo>
                    <a:pt x="1077283" y="1295399"/>
                  </a:moveTo>
                  <a:lnTo>
                    <a:pt x="1081467" y="1295399"/>
                  </a:lnTo>
                  <a:lnTo>
                    <a:pt x="1082861" y="1282699"/>
                  </a:lnTo>
                  <a:lnTo>
                    <a:pt x="1081815" y="1282699"/>
                  </a:lnTo>
                  <a:lnTo>
                    <a:pt x="1077283" y="1295399"/>
                  </a:lnTo>
                  <a:close/>
                </a:path>
                <a:path extrusionOk="0" h="2019300" w="4374515">
                  <a:moveTo>
                    <a:pt x="761768" y="1295399"/>
                  </a:moveTo>
                  <a:lnTo>
                    <a:pt x="1073623" y="1295399"/>
                  </a:lnTo>
                  <a:lnTo>
                    <a:pt x="1071531" y="1282699"/>
                  </a:lnTo>
                  <a:lnTo>
                    <a:pt x="757062" y="1282699"/>
                  </a:lnTo>
                  <a:lnTo>
                    <a:pt x="761768" y="1295399"/>
                  </a:lnTo>
                  <a:close/>
                </a:path>
                <a:path extrusionOk="0" h="2019300" w="4374515">
                  <a:moveTo>
                    <a:pt x="1125569" y="1308099"/>
                  </a:moveTo>
                  <a:lnTo>
                    <a:pt x="1129579" y="1308099"/>
                  </a:lnTo>
                  <a:lnTo>
                    <a:pt x="1129579" y="1295399"/>
                  </a:lnTo>
                  <a:lnTo>
                    <a:pt x="1127835" y="1295399"/>
                  </a:lnTo>
                  <a:lnTo>
                    <a:pt x="1125569" y="1308099"/>
                  </a:lnTo>
                  <a:close/>
                </a:path>
                <a:path extrusionOk="0" h="2019300" w="4374515">
                  <a:moveTo>
                    <a:pt x="1116156" y="1308099"/>
                  </a:moveTo>
                  <a:lnTo>
                    <a:pt x="1120688" y="1308099"/>
                  </a:lnTo>
                  <a:lnTo>
                    <a:pt x="1121211" y="1295399"/>
                  </a:lnTo>
                  <a:lnTo>
                    <a:pt x="1117725" y="1295399"/>
                  </a:lnTo>
                  <a:lnTo>
                    <a:pt x="1116156" y="1308099"/>
                  </a:lnTo>
                  <a:close/>
                </a:path>
                <a:path extrusionOk="0" h="2019300" w="4374515">
                  <a:moveTo>
                    <a:pt x="782163" y="1308099"/>
                  </a:moveTo>
                  <a:lnTo>
                    <a:pt x="1107963" y="1308099"/>
                  </a:lnTo>
                  <a:lnTo>
                    <a:pt x="1100990" y="1295399"/>
                  </a:lnTo>
                  <a:lnTo>
                    <a:pt x="782163" y="1295399"/>
                  </a:lnTo>
                  <a:lnTo>
                    <a:pt x="782163" y="1308099"/>
                  </a:lnTo>
                  <a:close/>
                </a:path>
                <a:path extrusionOk="0" h="2019300" w="4374515">
                  <a:moveTo>
                    <a:pt x="1172984" y="1320799"/>
                  </a:moveTo>
                  <a:lnTo>
                    <a:pt x="1185360" y="1320799"/>
                  </a:lnTo>
                  <a:lnTo>
                    <a:pt x="1184314" y="1308099"/>
                  </a:lnTo>
                  <a:lnTo>
                    <a:pt x="1177342" y="1308099"/>
                  </a:lnTo>
                  <a:lnTo>
                    <a:pt x="1172984" y="1320799"/>
                  </a:lnTo>
                  <a:close/>
                </a:path>
                <a:path extrusionOk="0" h="2019300" w="4374515">
                  <a:moveTo>
                    <a:pt x="1159213" y="1320799"/>
                  </a:moveTo>
                  <a:lnTo>
                    <a:pt x="1164791" y="1320799"/>
                  </a:lnTo>
                  <a:lnTo>
                    <a:pt x="1161130" y="1308099"/>
                  </a:lnTo>
                  <a:lnTo>
                    <a:pt x="1159910" y="1308099"/>
                  </a:lnTo>
                  <a:lnTo>
                    <a:pt x="1159213" y="1320799"/>
                  </a:lnTo>
                  <a:close/>
                </a:path>
                <a:path extrusionOk="0" h="2019300" w="4374515">
                  <a:moveTo>
                    <a:pt x="1144919" y="1320799"/>
                  </a:moveTo>
                  <a:lnTo>
                    <a:pt x="1155378" y="1320799"/>
                  </a:lnTo>
                  <a:lnTo>
                    <a:pt x="1152937" y="1308099"/>
                  </a:lnTo>
                  <a:lnTo>
                    <a:pt x="1146662" y="1308099"/>
                  </a:lnTo>
                  <a:lnTo>
                    <a:pt x="1144919" y="1320799"/>
                  </a:lnTo>
                  <a:close/>
                </a:path>
                <a:path extrusionOk="0" h="2019300" w="4374515">
                  <a:moveTo>
                    <a:pt x="812495" y="1320799"/>
                  </a:moveTo>
                  <a:lnTo>
                    <a:pt x="1144570" y="1320799"/>
                  </a:lnTo>
                  <a:lnTo>
                    <a:pt x="1141258" y="1308099"/>
                  </a:lnTo>
                  <a:lnTo>
                    <a:pt x="811623" y="1308099"/>
                  </a:lnTo>
                  <a:lnTo>
                    <a:pt x="812495" y="1320799"/>
                  </a:lnTo>
                  <a:close/>
                </a:path>
                <a:path extrusionOk="0" h="2019300" w="4374515">
                  <a:moveTo>
                    <a:pt x="1207324" y="1333499"/>
                  </a:moveTo>
                  <a:lnTo>
                    <a:pt x="1212728" y="1333499"/>
                  </a:lnTo>
                  <a:lnTo>
                    <a:pt x="1212554" y="1320799"/>
                  </a:lnTo>
                  <a:lnTo>
                    <a:pt x="1205232" y="1320799"/>
                  </a:lnTo>
                  <a:lnTo>
                    <a:pt x="1207324" y="1333499"/>
                  </a:lnTo>
                  <a:close/>
                </a:path>
                <a:path extrusionOk="0" h="2019300" w="4374515">
                  <a:moveTo>
                    <a:pt x="839688" y="1333499"/>
                  </a:moveTo>
                  <a:lnTo>
                    <a:pt x="1202443" y="1333499"/>
                  </a:lnTo>
                  <a:lnTo>
                    <a:pt x="1197737" y="1320799"/>
                  </a:lnTo>
                  <a:lnTo>
                    <a:pt x="840560" y="1320799"/>
                  </a:lnTo>
                  <a:lnTo>
                    <a:pt x="839688" y="1333499"/>
                  </a:lnTo>
                  <a:close/>
                </a:path>
                <a:path extrusionOk="0" h="2019300" w="4374515">
                  <a:moveTo>
                    <a:pt x="879433" y="1346199"/>
                  </a:moveTo>
                  <a:lnTo>
                    <a:pt x="1270950" y="1346199"/>
                  </a:lnTo>
                  <a:lnTo>
                    <a:pt x="1271299" y="1333499"/>
                  </a:lnTo>
                  <a:lnTo>
                    <a:pt x="880130" y="1333499"/>
                  </a:lnTo>
                  <a:lnTo>
                    <a:pt x="879433" y="1346199"/>
                  </a:lnTo>
                  <a:close/>
                </a:path>
                <a:path extrusionOk="0" h="2019300" w="4374515">
                  <a:moveTo>
                    <a:pt x="875772" y="1346199"/>
                  </a:moveTo>
                  <a:lnTo>
                    <a:pt x="879258" y="1333499"/>
                  </a:lnTo>
                  <a:lnTo>
                    <a:pt x="874203" y="1333499"/>
                  </a:lnTo>
                  <a:lnTo>
                    <a:pt x="875772" y="1346199"/>
                  </a:lnTo>
                  <a:close/>
                </a:path>
                <a:path extrusionOk="0" h="2019300" w="4374515">
                  <a:moveTo>
                    <a:pt x="1312612" y="1358899"/>
                  </a:moveTo>
                  <a:lnTo>
                    <a:pt x="1315227" y="1358899"/>
                  </a:lnTo>
                  <a:lnTo>
                    <a:pt x="1318190" y="1346199"/>
                  </a:lnTo>
                  <a:lnTo>
                    <a:pt x="1315924" y="1346199"/>
                  </a:lnTo>
                  <a:lnTo>
                    <a:pt x="1312612" y="1358899"/>
                  </a:lnTo>
                  <a:close/>
                </a:path>
                <a:path extrusionOk="0" h="2019300" w="4374515">
                  <a:moveTo>
                    <a:pt x="1303722" y="1358899"/>
                  </a:moveTo>
                  <a:lnTo>
                    <a:pt x="1306860" y="1358899"/>
                  </a:lnTo>
                  <a:lnTo>
                    <a:pt x="1308429" y="1346199"/>
                  </a:lnTo>
                  <a:lnTo>
                    <a:pt x="1307383" y="1346199"/>
                  </a:lnTo>
                  <a:lnTo>
                    <a:pt x="1303722" y="1358899"/>
                  </a:lnTo>
                  <a:close/>
                </a:path>
                <a:path extrusionOk="0" h="2019300" w="4374515">
                  <a:moveTo>
                    <a:pt x="1277574" y="1358899"/>
                  </a:moveTo>
                  <a:lnTo>
                    <a:pt x="1303722" y="1358899"/>
                  </a:lnTo>
                  <a:lnTo>
                    <a:pt x="1296052" y="1346199"/>
                  </a:lnTo>
                  <a:lnTo>
                    <a:pt x="1283501" y="1346199"/>
                  </a:lnTo>
                  <a:lnTo>
                    <a:pt x="1277574" y="1358899"/>
                  </a:lnTo>
                  <a:close/>
                </a:path>
                <a:path extrusionOk="0" h="2019300" w="4374515">
                  <a:moveTo>
                    <a:pt x="912204" y="1358899"/>
                  </a:moveTo>
                  <a:lnTo>
                    <a:pt x="1277574" y="1358899"/>
                  </a:lnTo>
                  <a:lnTo>
                    <a:pt x="1268858" y="1346199"/>
                  </a:lnTo>
                  <a:lnTo>
                    <a:pt x="908195" y="1346199"/>
                  </a:lnTo>
                  <a:lnTo>
                    <a:pt x="912204" y="1358899"/>
                  </a:lnTo>
                  <a:close/>
                </a:path>
                <a:path extrusionOk="0" h="2019300" w="4374515">
                  <a:moveTo>
                    <a:pt x="894947" y="1358899"/>
                  </a:moveTo>
                  <a:lnTo>
                    <a:pt x="895818" y="1358899"/>
                  </a:lnTo>
                  <a:lnTo>
                    <a:pt x="901222" y="1346199"/>
                  </a:lnTo>
                  <a:lnTo>
                    <a:pt x="895993" y="1346199"/>
                  </a:lnTo>
                  <a:lnTo>
                    <a:pt x="894947" y="1358899"/>
                  </a:lnTo>
                  <a:close/>
                </a:path>
                <a:path extrusionOk="0" h="2019300" w="4374515">
                  <a:moveTo>
                    <a:pt x="1390532" y="1371599"/>
                  </a:moveTo>
                  <a:lnTo>
                    <a:pt x="1395413" y="1371599"/>
                  </a:lnTo>
                  <a:lnTo>
                    <a:pt x="1395413" y="1358899"/>
                  </a:lnTo>
                  <a:lnTo>
                    <a:pt x="1392275" y="1358899"/>
                  </a:lnTo>
                  <a:lnTo>
                    <a:pt x="1390532" y="1371599"/>
                  </a:lnTo>
                  <a:close/>
                </a:path>
                <a:path extrusionOk="0" h="2019300" w="4374515">
                  <a:moveTo>
                    <a:pt x="1375367" y="1371599"/>
                  </a:moveTo>
                  <a:lnTo>
                    <a:pt x="1376412" y="1371599"/>
                  </a:lnTo>
                  <a:lnTo>
                    <a:pt x="1376412" y="1358899"/>
                  </a:lnTo>
                  <a:lnTo>
                    <a:pt x="1372577" y="1358899"/>
                  </a:lnTo>
                  <a:lnTo>
                    <a:pt x="1375367" y="1371599"/>
                  </a:lnTo>
                  <a:close/>
                </a:path>
                <a:path extrusionOk="0" h="2019300" w="4374515">
                  <a:moveTo>
                    <a:pt x="1366476" y="1371599"/>
                  </a:moveTo>
                  <a:lnTo>
                    <a:pt x="1372229" y="1371599"/>
                  </a:lnTo>
                  <a:lnTo>
                    <a:pt x="1372577" y="1358899"/>
                  </a:lnTo>
                  <a:lnTo>
                    <a:pt x="1366476" y="1358899"/>
                  </a:lnTo>
                  <a:lnTo>
                    <a:pt x="1366476" y="1371599"/>
                  </a:lnTo>
                  <a:close/>
                </a:path>
                <a:path extrusionOk="0" h="2019300" w="4374515">
                  <a:moveTo>
                    <a:pt x="1359155" y="1371599"/>
                  </a:moveTo>
                  <a:lnTo>
                    <a:pt x="1363164" y="1371599"/>
                  </a:lnTo>
                  <a:lnTo>
                    <a:pt x="1362293" y="1358899"/>
                  </a:lnTo>
                  <a:lnTo>
                    <a:pt x="1358632" y="1358899"/>
                  </a:lnTo>
                  <a:lnTo>
                    <a:pt x="1359155" y="1371599"/>
                  </a:lnTo>
                  <a:close/>
                </a:path>
                <a:path extrusionOk="0" h="2019300" w="4374515">
                  <a:moveTo>
                    <a:pt x="949857" y="1371599"/>
                  </a:moveTo>
                  <a:lnTo>
                    <a:pt x="1354797" y="1371599"/>
                  </a:lnTo>
                  <a:lnTo>
                    <a:pt x="1351659" y="1358899"/>
                  </a:lnTo>
                  <a:lnTo>
                    <a:pt x="939921" y="1358899"/>
                  </a:lnTo>
                  <a:lnTo>
                    <a:pt x="949857" y="1371599"/>
                  </a:lnTo>
                  <a:close/>
                </a:path>
                <a:path extrusionOk="0" h="2019300" w="4374515">
                  <a:moveTo>
                    <a:pt x="1455901" y="1384299"/>
                  </a:moveTo>
                  <a:lnTo>
                    <a:pt x="1459213" y="1384299"/>
                  </a:lnTo>
                  <a:lnTo>
                    <a:pt x="1460085" y="1371599"/>
                  </a:lnTo>
                  <a:lnTo>
                    <a:pt x="1457993" y="1371599"/>
                  </a:lnTo>
                  <a:lnTo>
                    <a:pt x="1455901" y="1384299"/>
                  </a:lnTo>
                  <a:close/>
                </a:path>
                <a:path extrusionOk="0" h="2019300" w="4374515">
                  <a:moveTo>
                    <a:pt x="1430277" y="1384299"/>
                  </a:moveTo>
                  <a:lnTo>
                    <a:pt x="1438295" y="1384299"/>
                  </a:lnTo>
                  <a:lnTo>
                    <a:pt x="1436378" y="1371599"/>
                  </a:lnTo>
                  <a:lnTo>
                    <a:pt x="1433414" y="1371599"/>
                  </a:lnTo>
                  <a:lnTo>
                    <a:pt x="1430277" y="1384299"/>
                  </a:lnTo>
                  <a:close/>
                </a:path>
                <a:path extrusionOk="0" h="2019300" w="4374515">
                  <a:moveTo>
                    <a:pt x="972170" y="1384299"/>
                  </a:moveTo>
                  <a:lnTo>
                    <a:pt x="1423478" y="1384299"/>
                  </a:lnTo>
                  <a:lnTo>
                    <a:pt x="1425396" y="1371599"/>
                  </a:lnTo>
                  <a:lnTo>
                    <a:pt x="968858" y="1371599"/>
                  </a:lnTo>
                  <a:lnTo>
                    <a:pt x="972170" y="1384299"/>
                  </a:lnTo>
                  <a:close/>
                </a:path>
                <a:path extrusionOk="0" h="2019300" w="4374515">
                  <a:moveTo>
                    <a:pt x="1500527" y="1396999"/>
                  </a:moveTo>
                  <a:lnTo>
                    <a:pt x="1512206" y="1396999"/>
                  </a:lnTo>
                  <a:lnTo>
                    <a:pt x="1514124" y="1384299"/>
                  </a:lnTo>
                  <a:lnTo>
                    <a:pt x="1502967" y="1384299"/>
                  </a:lnTo>
                  <a:lnTo>
                    <a:pt x="1500527" y="1396999"/>
                  </a:lnTo>
                  <a:close/>
                </a:path>
                <a:path extrusionOk="0" h="2019300" w="4374515">
                  <a:moveTo>
                    <a:pt x="1005987" y="1396999"/>
                  </a:moveTo>
                  <a:lnTo>
                    <a:pt x="1499655" y="1396999"/>
                  </a:lnTo>
                  <a:lnTo>
                    <a:pt x="1497738" y="1384299"/>
                  </a:lnTo>
                  <a:lnTo>
                    <a:pt x="1008776" y="1384299"/>
                  </a:lnTo>
                  <a:lnTo>
                    <a:pt x="1005987" y="1396999"/>
                  </a:lnTo>
                  <a:close/>
                </a:path>
                <a:path extrusionOk="0" h="2019300" w="4374515">
                  <a:moveTo>
                    <a:pt x="1611044" y="1409699"/>
                  </a:moveTo>
                  <a:lnTo>
                    <a:pt x="1611393" y="1409699"/>
                  </a:lnTo>
                  <a:lnTo>
                    <a:pt x="1615925" y="1396999"/>
                  </a:lnTo>
                  <a:lnTo>
                    <a:pt x="1611044" y="1409699"/>
                  </a:lnTo>
                  <a:close/>
                </a:path>
                <a:path extrusionOk="0" h="2019300" w="4374515">
                  <a:moveTo>
                    <a:pt x="1596053" y="1409699"/>
                  </a:moveTo>
                  <a:lnTo>
                    <a:pt x="1599539" y="1409699"/>
                  </a:lnTo>
                  <a:lnTo>
                    <a:pt x="1600236" y="1396999"/>
                  </a:lnTo>
                  <a:lnTo>
                    <a:pt x="1596053" y="1396999"/>
                  </a:lnTo>
                  <a:lnTo>
                    <a:pt x="1596053" y="1409699"/>
                  </a:lnTo>
                  <a:close/>
                </a:path>
                <a:path extrusionOk="0" h="2019300" w="4374515">
                  <a:moveTo>
                    <a:pt x="1585594" y="1409699"/>
                  </a:moveTo>
                  <a:lnTo>
                    <a:pt x="1594310" y="1409699"/>
                  </a:lnTo>
                  <a:lnTo>
                    <a:pt x="1592741" y="1396999"/>
                  </a:lnTo>
                  <a:lnTo>
                    <a:pt x="1588732" y="1396999"/>
                  </a:lnTo>
                  <a:lnTo>
                    <a:pt x="1585594" y="1409699"/>
                  </a:lnTo>
                  <a:close/>
                </a:path>
                <a:path extrusionOk="0" h="2019300" w="4374515">
                  <a:moveTo>
                    <a:pt x="1572869" y="1409699"/>
                  </a:moveTo>
                  <a:lnTo>
                    <a:pt x="1579318" y="1409699"/>
                  </a:lnTo>
                  <a:lnTo>
                    <a:pt x="1581236" y="1396999"/>
                  </a:lnTo>
                  <a:lnTo>
                    <a:pt x="1579318" y="1396999"/>
                  </a:lnTo>
                  <a:lnTo>
                    <a:pt x="1572869" y="1409699"/>
                  </a:lnTo>
                  <a:close/>
                </a:path>
                <a:path extrusionOk="0" h="2019300" w="4374515">
                  <a:moveTo>
                    <a:pt x="1543932" y="1409699"/>
                  </a:moveTo>
                  <a:lnTo>
                    <a:pt x="1572869" y="1409699"/>
                  </a:lnTo>
                  <a:lnTo>
                    <a:pt x="1571125" y="1396999"/>
                  </a:lnTo>
                  <a:lnTo>
                    <a:pt x="1544978" y="1396999"/>
                  </a:lnTo>
                  <a:lnTo>
                    <a:pt x="1543932" y="1409699"/>
                  </a:lnTo>
                  <a:close/>
                </a:path>
                <a:path extrusionOk="0" h="2019300" w="4374515">
                  <a:moveTo>
                    <a:pt x="1536785" y="1409699"/>
                  </a:moveTo>
                  <a:lnTo>
                    <a:pt x="1541840" y="1409699"/>
                  </a:lnTo>
                  <a:lnTo>
                    <a:pt x="1542363" y="1396999"/>
                  </a:lnTo>
                  <a:lnTo>
                    <a:pt x="1536785" y="1396999"/>
                  </a:lnTo>
                  <a:lnTo>
                    <a:pt x="1536785" y="1409699"/>
                  </a:lnTo>
                  <a:close/>
                </a:path>
                <a:path extrusionOk="0" h="2019300" w="4374515">
                  <a:moveTo>
                    <a:pt x="1039456" y="1409699"/>
                  </a:moveTo>
                  <a:lnTo>
                    <a:pt x="1536088" y="1409699"/>
                  </a:lnTo>
                  <a:lnTo>
                    <a:pt x="1534170" y="1396999"/>
                  </a:lnTo>
                  <a:lnTo>
                    <a:pt x="1039456" y="1396999"/>
                  </a:lnTo>
                  <a:lnTo>
                    <a:pt x="1039456" y="1409699"/>
                  </a:lnTo>
                  <a:close/>
                </a:path>
                <a:path extrusionOk="0" h="2019300" w="4374515">
                  <a:moveTo>
                    <a:pt x="1696460" y="1422399"/>
                  </a:moveTo>
                  <a:lnTo>
                    <a:pt x="1702212" y="1422399"/>
                  </a:lnTo>
                  <a:lnTo>
                    <a:pt x="1703607" y="1409699"/>
                  </a:lnTo>
                  <a:lnTo>
                    <a:pt x="1699598" y="1409699"/>
                  </a:lnTo>
                  <a:lnTo>
                    <a:pt x="1696460" y="1422399"/>
                  </a:lnTo>
                  <a:close/>
                </a:path>
                <a:path extrusionOk="0" h="2019300" w="4374515">
                  <a:moveTo>
                    <a:pt x="1653403" y="1422399"/>
                  </a:moveTo>
                  <a:lnTo>
                    <a:pt x="1675367" y="1422399"/>
                  </a:lnTo>
                  <a:lnTo>
                    <a:pt x="1673450" y="1409699"/>
                  </a:lnTo>
                  <a:lnTo>
                    <a:pt x="1656890" y="1409699"/>
                  </a:lnTo>
                  <a:lnTo>
                    <a:pt x="1653403" y="1422399"/>
                  </a:lnTo>
                  <a:close/>
                </a:path>
                <a:path extrusionOk="0" h="2019300" w="4374515">
                  <a:moveTo>
                    <a:pt x="1094018" y="1422399"/>
                  </a:moveTo>
                  <a:lnTo>
                    <a:pt x="1640853" y="1422399"/>
                  </a:lnTo>
                  <a:lnTo>
                    <a:pt x="1639284" y="1409699"/>
                  </a:lnTo>
                  <a:lnTo>
                    <a:pt x="1091229" y="1409699"/>
                  </a:lnTo>
                  <a:lnTo>
                    <a:pt x="1094018" y="1422399"/>
                  </a:lnTo>
                  <a:close/>
                </a:path>
                <a:path extrusionOk="0" h="2019300" w="4374515">
                  <a:moveTo>
                    <a:pt x="1794252" y="1435099"/>
                  </a:moveTo>
                  <a:lnTo>
                    <a:pt x="1798959" y="1435099"/>
                  </a:lnTo>
                  <a:lnTo>
                    <a:pt x="1798959" y="1422399"/>
                  </a:lnTo>
                  <a:lnTo>
                    <a:pt x="1798610" y="1422399"/>
                  </a:lnTo>
                  <a:lnTo>
                    <a:pt x="1794252" y="1435099"/>
                  </a:lnTo>
                  <a:close/>
                </a:path>
                <a:path extrusionOk="0" h="2019300" w="4374515">
                  <a:moveTo>
                    <a:pt x="1774903" y="1435099"/>
                  </a:moveTo>
                  <a:lnTo>
                    <a:pt x="1779784" y="1435099"/>
                  </a:lnTo>
                  <a:lnTo>
                    <a:pt x="1778041" y="1422399"/>
                  </a:lnTo>
                  <a:lnTo>
                    <a:pt x="1777518" y="1422399"/>
                  </a:lnTo>
                  <a:lnTo>
                    <a:pt x="1774903" y="1435099"/>
                  </a:lnTo>
                  <a:close/>
                </a:path>
                <a:path extrusionOk="0" h="2019300" w="4374515">
                  <a:moveTo>
                    <a:pt x="1752416" y="1435099"/>
                  </a:moveTo>
                  <a:lnTo>
                    <a:pt x="1766710" y="1435099"/>
                  </a:lnTo>
                  <a:lnTo>
                    <a:pt x="1768627" y="1422399"/>
                  </a:lnTo>
                  <a:lnTo>
                    <a:pt x="1753985" y="1422399"/>
                  </a:lnTo>
                  <a:lnTo>
                    <a:pt x="1752416" y="1435099"/>
                  </a:lnTo>
                  <a:close/>
                </a:path>
                <a:path extrusionOk="0" h="2019300" w="4374515">
                  <a:moveTo>
                    <a:pt x="1748755" y="1435099"/>
                  </a:moveTo>
                  <a:lnTo>
                    <a:pt x="1750847" y="1435099"/>
                  </a:lnTo>
                  <a:lnTo>
                    <a:pt x="1750847" y="1422399"/>
                  </a:lnTo>
                  <a:lnTo>
                    <a:pt x="1747186" y="1422399"/>
                  </a:lnTo>
                  <a:lnTo>
                    <a:pt x="1748755" y="1435099"/>
                  </a:lnTo>
                  <a:close/>
                </a:path>
                <a:path extrusionOk="0" h="2019300" w="4374515">
                  <a:moveTo>
                    <a:pt x="1122606" y="1435099"/>
                  </a:moveTo>
                  <a:lnTo>
                    <a:pt x="1748232" y="1435099"/>
                  </a:lnTo>
                  <a:lnTo>
                    <a:pt x="1745443" y="1422399"/>
                  </a:lnTo>
                  <a:lnTo>
                    <a:pt x="1114239" y="1422399"/>
                  </a:lnTo>
                  <a:lnTo>
                    <a:pt x="1122606" y="1435099"/>
                  </a:lnTo>
                  <a:close/>
                </a:path>
                <a:path extrusionOk="0" h="2019300" w="4374515">
                  <a:moveTo>
                    <a:pt x="1900760" y="1447799"/>
                  </a:moveTo>
                  <a:lnTo>
                    <a:pt x="1908605" y="1447799"/>
                  </a:lnTo>
                  <a:lnTo>
                    <a:pt x="1910522" y="1435099"/>
                  </a:lnTo>
                  <a:lnTo>
                    <a:pt x="1905641" y="1435099"/>
                  </a:lnTo>
                  <a:lnTo>
                    <a:pt x="1900760" y="1447799"/>
                  </a:lnTo>
                  <a:close/>
                </a:path>
                <a:path extrusionOk="0" h="2019300" w="4374515">
                  <a:moveTo>
                    <a:pt x="1891347" y="1447799"/>
                  </a:moveTo>
                  <a:lnTo>
                    <a:pt x="1895182" y="1447799"/>
                  </a:lnTo>
                  <a:lnTo>
                    <a:pt x="1895182" y="1435099"/>
                  </a:lnTo>
                  <a:lnTo>
                    <a:pt x="1893090" y="1435099"/>
                  </a:lnTo>
                  <a:lnTo>
                    <a:pt x="1891347" y="1447799"/>
                  </a:lnTo>
                  <a:close/>
                </a:path>
                <a:path extrusionOk="0" h="2019300" w="4374515">
                  <a:moveTo>
                    <a:pt x="1886641" y="1447799"/>
                  </a:moveTo>
                  <a:lnTo>
                    <a:pt x="1890999" y="1447799"/>
                  </a:lnTo>
                  <a:lnTo>
                    <a:pt x="1890999" y="1435099"/>
                  </a:lnTo>
                  <a:lnTo>
                    <a:pt x="1889081" y="1435099"/>
                  </a:lnTo>
                  <a:lnTo>
                    <a:pt x="1886641" y="1447799"/>
                  </a:lnTo>
                  <a:close/>
                </a:path>
                <a:path extrusionOk="0" h="2019300" w="4374515">
                  <a:moveTo>
                    <a:pt x="1862585" y="1447799"/>
                  </a:moveTo>
                  <a:lnTo>
                    <a:pt x="1877576" y="1447799"/>
                  </a:lnTo>
                  <a:lnTo>
                    <a:pt x="1879494" y="1435099"/>
                  </a:lnTo>
                  <a:lnTo>
                    <a:pt x="1867466" y="1435099"/>
                  </a:lnTo>
                  <a:lnTo>
                    <a:pt x="1862585" y="1447799"/>
                  </a:lnTo>
                  <a:close/>
                </a:path>
                <a:path extrusionOk="0" h="2019300" w="4374515">
                  <a:moveTo>
                    <a:pt x="1855438" y="1447799"/>
                  </a:moveTo>
                  <a:lnTo>
                    <a:pt x="1859447" y="1447799"/>
                  </a:lnTo>
                  <a:lnTo>
                    <a:pt x="1858052" y="1435099"/>
                  </a:lnTo>
                  <a:lnTo>
                    <a:pt x="1855438" y="1435099"/>
                  </a:lnTo>
                  <a:lnTo>
                    <a:pt x="1855438" y="1447799"/>
                  </a:lnTo>
                  <a:close/>
                </a:path>
                <a:path extrusionOk="0" h="2019300" w="4374515">
                  <a:moveTo>
                    <a:pt x="1834520" y="1447799"/>
                  </a:moveTo>
                  <a:lnTo>
                    <a:pt x="1853346" y="1447799"/>
                  </a:lnTo>
                  <a:lnTo>
                    <a:pt x="1852300" y="1435099"/>
                  </a:lnTo>
                  <a:lnTo>
                    <a:pt x="1832428" y="1435099"/>
                  </a:lnTo>
                  <a:lnTo>
                    <a:pt x="1834520" y="1447799"/>
                  </a:lnTo>
                  <a:close/>
                </a:path>
                <a:path extrusionOk="0" h="2019300" w="4374515">
                  <a:moveTo>
                    <a:pt x="1186058" y="1447799"/>
                  </a:moveTo>
                  <a:lnTo>
                    <a:pt x="1833997" y="1447799"/>
                  </a:lnTo>
                  <a:lnTo>
                    <a:pt x="1829987" y="1435099"/>
                  </a:lnTo>
                  <a:lnTo>
                    <a:pt x="1186058" y="1435099"/>
                  </a:lnTo>
                  <a:lnTo>
                    <a:pt x="1186058" y="1447799"/>
                  </a:lnTo>
                  <a:close/>
                </a:path>
                <a:path extrusionOk="0" h="2019300" w="4374515">
                  <a:moveTo>
                    <a:pt x="1181351" y="1447799"/>
                  </a:moveTo>
                  <a:lnTo>
                    <a:pt x="1184140" y="1447799"/>
                  </a:lnTo>
                  <a:lnTo>
                    <a:pt x="1185360" y="1435099"/>
                  </a:lnTo>
                  <a:lnTo>
                    <a:pt x="1174553" y="1435099"/>
                  </a:lnTo>
                  <a:lnTo>
                    <a:pt x="1181351" y="1447799"/>
                  </a:lnTo>
                  <a:close/>
                </a:path>
                <a:path extrusionOk="0" h="2019300" w="4374515">
                  <a:moveTo>
                    <a:pt x="2067059" y="1460499"/>
                  </a:moveTo>
                  <a:lnTo>
                    <a:pt x="2075427" y="1460499"/>
                  </a:lnTo>
                  <a:lnTo>
                    <a:pt x="2072638" y="1447799"/>
                  </a:lnTo>
                  <a:lnTo>
                    <a:pt x="2067059" y="1460499"/>
                  </a:lnTo>
                  <a:close/>
                </a:path>
                <a:path extrusionOk="0" h="2019300" w="4374515">
                  <a:moveTo>
                    <a:pt x="2040214" y="1460499"/>
                  </a:moveTo>
                  <a:lnTo>
                    <a:pt x="2048407" y="1460499"/>
                  </a:lnTo>
                  <a:lnTo>
                    <a:pt x="2044572" y="1447799"/>
                  </a:lnTo>
                  <a:lnTo>
                    <a:pt x="2043178" y="1447799"/>
                  </a:lnTo>
                  <a:lnTo>
                    <a:pt x="2040214" y="1460499"/>
                  </a:lnTo>
                  <a:close/>
                </a:path>
                <a:path extrusionOk="0" h="2019300" w="4374515">
                  <a:moveTo>
                    <a:pt x="2010755" y="1460499"/>
                  </a:moveTo>
                  <a:lnTo>
                    <a:pt x="2016507" y="1460499"/>
                  </a:lnTo>
                  <a:lnTo>
                    <a:pt x="2016507" y="1447799"/>
                  </a:lnTo>
                  <a:lnTo>
                    <a:pt x="2011801" y="1447799"/>
                  </a:lnTo>
                  <a:lnTo>
                    <a:pt x="2010755" y="1460499"/>
                  </a:lnTo>
                  <a:close/>
                </a:path>
                <a:path extrusionOk="0" h="2019300" w="4374515">
                  <a:moveTo>
                    <a:pt x="1996286" y="1460499"/>
                  </a:moveTo>
                  <a:lnTo>
                    <a:pt x="2003608" y="1460499"/>
                  </a:lnTo>
                  <a:lnTo>
                    <a:pt x="2001690" y="1447799"/>
                  </a:lnTo>
                  <a:lnTo>
                    <a:pt x="2000296" y="1447799"/>
                  </a:lnTo>
                  <a:lnTo>
                    <a:pt x="1996286" y="1460499"/>
                  </a:lnTo>
                  <a:close/>
                </a:path>
                <a:path extrusionOk="0" h="2019300" w="4374515">
                  <a:moveTo>
                    <a:pt x="1983736" y="1460499"/>
                  </a:moveTo>
                  <a:lnTo>
                    <a:pt x="1995589" y="1460499"/>
                  </a:lnTo>
                  <a:lnTo>
                    <a:pt x="1995589" y="1447799"/>
                  </a:lnTo>
                  <a:lnTo>
                    <a:pt x="1987571" y="1447799"/>
                  </a:lnTo>
                  <a:lnTo>
                    <a:pt x="1983736" y="1460499"/>
                  </a:lnTo>
                  <a:close/>
                </a:path>
                <a:path extrusionOk="0" h="2019300" w="4374515">
                  <a:moveTo>
                    <a:pt x="1969267" y="1460499"/>
                  </a:moveTo>
                  <a:lnTo>
                    <a:pt x="1983387" y="1460499"/>
                  </a:lnTo>
                  <a:lnTo>
                    <a:pt x="1984956" y="1447799"/>
                  </a:lnTo>
                  <a:lnTo>
                    <a:pt x="1977286" y="1447799"/>
                  </a:lnTo>
                  <a:lnTo>
                    <a:pt x="1969267" y="1460499"/>
                  </a:lnTo>
                  <a:close/>
                </a:path>
                <a:path extrusionOk="0" h="2019300" w="4374515">
                  <a:moveTo>
                    <a:pt x="1225279" y="1460499"/>
                  </a:moveTo>
                  <a:lnTo>
                    <a:pt x="1965084" y="1460499"/>
                  </a:lnTo>
                  <a:lnTo>
                    <a:pt x="1968396" y="1447799"/>
                  </a:lnTo>
                  <a:lnTo>
                    <a:pt x="1224059" y="1447799"/>
                  </a:lnTo>
                  <a:lnTo>
                    <a:pt x="1225279" y="1460499"/>
                  </a:lnTo>
                  <a:close/>
                </a:path>
                <a:path extrusionOk="0" h="2019300" w="4374515">
                  <a:moveTo>
                    <a:pt x="1218829" y="1460499"/>
                  </a:moveTo>
                  <a:lnTo>
                    <a:pt x="1223710" y="1460499"/>
                  </a:lnTo>
                  <a:lnTo>
                    <a:pt x="1223710" y="1447799"/>
                  </a:lnTo>
                  <a:lnTo>
                    <a:pt x="1217958" y="1447799"/>
                  </a:lnTo>
                  <a:lnTo>
                    <a:pt x="1218829" y="1460499"/>
                  </a:lnTo>
                  <a:close/>
                </a:path>
                <a:path extrusionOk="0" h="2019300" w="4374515">
                  <a:moveTo>
                    <a:pt x="2220633" y="1473199"/>
                  </a:moveTo>
                  <a:lnTo>
                    <a:pt x="2225863" y="1473199"/>
                  </a:lnTo>
                  <a:lnTo>
                    <a:pt x="2225863" y="1460499"/>
                  </a:lnTo>
                  <a:lnTo>
                    <a:pt x="2224991" y="1460499"/>
                  </a:lnTo>
                  <a:lnTo>
                    <a:pt x="2220633" y="1473199"/>
                  </a:lnTo>
                  <a:close/>
                </a:path>
                <a:path extrusionOk="0" h="2019300" w="4374515">
                  <a:moveTo>
                    <a:pt x="2170604" y="1473199"/>
                  </a:moveTo>
                  <a:lnTo>
                    <a:pt x="2173568" y="1473199"/>
                  </a:lnTo>
                  <a:lnTo>
                    <a:pt x="2172173" y="1460499"/>
                  </a:lnTo>
                  <a:lnTo>
                    <a:pt x="2171650" y="1460499"/>
                  </a:lnTo>
                  <a:lnTo>
                    <a:pt x="2170604" y="1473199"/>
                  </a:lnTo>
                  <a:close/>
                </a:path>
                <a:path extrusionOk="0" h="2019300" w="4374515">
                  <a:moveTo>
                    <a:pt x="2144631" y="1473199"/>
                  </a:moveTo>
                  <a:lnTo>
                    <a:pt x="2151952" y="1473199"/>
                  </a:lnTo>
                  <a:lnTo>
                    <a:pt x="2151081" y="1460499"/>
                  </a:lnTo>
                  <a:lnTo>
                    <a:pt x="2147071" y="1460499"/>
                  </a:lnTo>
                  <a:lnTo>
                    <a:pt x="2144631" y="1473199"/>
                  </a:lnTo>
                  <a:close/>
                </a:path>
                <a:path extrusionOk="0" h="2019300" w="4374515">
                  <a:moveTo>
                    <a:pt x="2137309" y="1473199"/>
                  </a:moveTo>
                  <a:lnTo>
                    <a:pt x="2144631" y="1473199"/>
                  </a:lnTo>
                  <a:lnTo>
                    <a:pt x="2145677" y="1460499"/>
                  </a:lnTo>
                  <a:lnTo>
                    <a:pt x="2140622" y="1460499"/>
                  </a:lnTo>
                  <a:lnTo>
                    <a:pt x="2137309" y="1473199"/>
                  </a:lnTo>
                  <a:close/>
                </a:path>
                <a:path extrusionOk="0" h="2019300" w="4374515">
                  <a:moveTo>
                    <a:pt x="2116566" y="1473199"/>
                  </a:moveTo>
                  <a:lnTo>
                    <a:pt x="2129117" y="1473199"/>
                  </a:lnTo>
                  <a:lnTo>
                    <a:pt x="2131208" y="1460499"/>
                  </a:lnTo>
                  <a:lnTo>
                    <a:pt x="2119529" y="1460499"/>
                  </a:lnTo>
                  <a:lnTo>
                    <a:pt x="2116566" y="1473199"/>
                  </a:lnTo>
                  <a:close/>
                </a:path>
                <a:path extrusionOk="0" h="2019300" w="4374515">
                  <a:moveTo>
                    <a:pt x="1287336" y="1473199"/>
                  </a:moveTo>
                  <a:lnTo>
                    <a:pt x="2113254" y="1473199"/>
                  </a:lnTo>
                  <a:lnTo>
                    <a:pt x="2113254" y="1460499"/>
                  </a:lnTo>
                  <a:lnTo>
                    <a:pt x="1286639" y="1460499"/>
                  </a:lnTo>
                  <a:lnTo>
                    <a:pt x="1287336" y="1473199"/>
                  </a:lnTo>
                  <a:close/>
                </a:path>
                <a:path extrusionOk="0" h="2019300" w="4374515">
                  <a:moveTo>
                    <a:pt x="1265372" y="1473199"/>
                  </a:moveTo>
                  <a:lnTo>
                    <a:pt x="1265721" y="1473199"/>
                  </a:lnTo>
                  <a:lnTo>
                    <a:pt x="1268858" y="1460499"/>
                  </a:lnTo>
                  <a:lnTo>
                    <a:pt x="1267813" y="1460499"/>
                  </a:lnTo>
                  <a:lnTo>
                    <a:pt x="1265372" y="1473199"/>
                  </a:lnTo>
                  <a:close/>
                </a:path>
                <a:path extrusionOk="0" h="2019300" w="4374515">
                  <a:moveTo>
                    <a:pt x="2440274" y="1485899"/>
                  </a:moveTo>
                  <a:lnTo>
                    <a:pt x="2446026" y="1485899"/>
                  </a:lnTo>
                  <a:lnTo>
                    <a:pt x="2442366" y="1473199"/>
                  </a:lnTo>
                  <a:lnTo>
                    <a:pt x="2440274" y="1485899"/>
                  </a:lnTo>
                  <a:close/>
                </a:path>
                <a:path extrusionOk="0" h="2019300" w="4374515">
                  <a:moveTo>
                    <a:pt x="2411163" y="1485899"/>
                  </a:moveTo>
                  <a:lnTo>
                    <a:pt x="2413429" y="1485899"/>
                  </a:lnTo>
                  <a:lnTo>
                    <a:pt x="2413952" y="1473199"/>
                  </a:lnTo>
                  <a:lnTo>
                    <a:pt x="2413603" y="1473199"/>
                  </a:lnTo>
                  <a:lnTo>
                    <a:pt x="2411163" y="1485899"/>
                  </a:lnTo>
                  <a:close/>
                </a:path>
                <a:path extrusionOk="0" h="2019300" w="4374515">
                  <a:moveTo>
                    <a:pt x="2404190" y="1485899"/>
                  </a:moveTo>
                  <a:lnTo>
                    <a:pt x="2405062" y="1485899"/>
                  </a:lnTo>
                  <a:lnTo>
                    <a:pt x="2405759" y="1473199"/>
                  </a:lnTo>
                  <a:lnTo>
                    <a:pt x="2405585" y="1473199"/>
                  </a:lnTo>
                  <a:lnTo>
                    <a:pt x="2404190" y="1485899"/>
                  </a:lnTo>
                  <a:close/>
                </a:path>
                <a:path extrusionOk="0" h="2019300" w="4374515">
                  <a:moveTo>
                    <a:pt x="2385015" y="1485899"/>
                  </a:moveTo>
                  <a:lnTo>
                    <a:pt x="2386933" y="1485899"/>
                  </a:lnTo>
                  <a:lnTo>
                    <a:pt x="2386933" y="1473199"/>
                  </a:lnTo>
                  <a:lnTo>
                    <a:pt x="2386410" y="1473199"/>
                  </a:lnTo>
                  <a:lnTo>
                    <a:pt x="2385015" y="1485899"/>
                  </a:lnTo>
                  <a:close/>
                </a:path>
                <a:path extrusionOk="0" h="2019300" w="4374515">
                  <a:moveTo>
                    <a:pt x="2375602" y="1485899"/>
                  </a:moveTo>
                  <a:lnTo>
                    <a:pt x="2382749" y="1485899"/>
                  </a:lnTo>
                  <a:lnTo>
                    <a:pt x="2379785" y="1473199"/>
                  </a:lnTo>
                  <a:lnTo>
                    <a:pt x="2376473" y="1473199"/>
                  </a:lnTo>
                  <a:lnTo>
                    <a:pt x="2375602" y="1485899"/>
                  </a:lnTo>
                  <a:close/>
                </a:path>
                <a:path extrusionOk="0" h="2019300" w="4374515">
                  <a:moveTo>
                    <a:pt x="2369675" y="1485899"/>
                  </a:moveTo>
                  <a:lnTo>
                    <a:pt x="2375602" y="1485899"/>
                  </a:lnTo>
                  <a:lnTo>
                    <a:pt x="2374556" y="1473199"/>
                  </a:lnTo>
                  <a:lnTo>
                    <a:pt x="2371244" y="1473199"/>
                  </a:lnTo>
                  <a:lnTo>
                    <a:pt x="2369675" y="1485899"/>
                  </a:lnTo>
                  <a:close/>
                </a:path>
                <a:path extrusionOk="0" h="2019300" w="4374515">
                  <a:moveTo>
                    <a:pt x="2355555" y="1485899"/>
                  </a:moveTo>
                  <a:lnTo>
                    <a:pt x="2361831" y="1485899"/>
                  </a:lnTo>
                  <a:lnTo>
                    <a:pt x="2363400" y="1473199"/>
                  </a:lnTo>
                  <a:lnTo>
                    <a:pt x="2357996" y="1473199"/>
                  </a:lnTo>
                  <a:lnTo>
                    <a:pt x="2355555" y="1485899"/>
                  </a:lnTo>
                  <a:close/>
                </a:path>
                <a:path extrusionOk="0" h="2019300" w="4374515">
                  <a:moveTo>
                    <a:pt x="2333940" y="1485899"/>
                  </a:moveTo>
                  <a:lnTo>
                    <a:pt x="2344922" y="1485899"/>
                  </a:lnTo>
                  <a:lnTo>
                    <a:pt x="2343004" y="1473199"/>
                  </a:lnTo>
                  <a:lnTo>
                    <a:pt x="2337252" y="1473199"/>
                  </a:lnTo>
                  <a:lnTo>
                    <a:pt x="2333940" y="1485899"/>
                  </a:lnTo>
                  <a:close/>
                </a:path>
                <a:path extrusionOk="0" h="2019300" w="4374515">
                  <a:moveTo>
                    <a:pt x="2323655" y="1485899"/>
                  </a:moveTo>
                  <a:lnTo>
                    <a:pt x="2328536" y="1485899"/>
                  </a:lnTo>
                  <a:lnTo>
                    <a:pt x="2334637" y="1473199"/>
                  </a:lnTo>
                  <a:lnTo>
                    <a:pt x="2326793" y="1473199"/>
                  </a:lnTo>
                  <a:lnTo>
                    <a:pt x="2323655" y="1485899"/>
                  </a:lnTo>
                  <a:close/>
                </a:path>
                <a:path extrusionOk="0" h="2019300" w="4374515">
                  <a:moveTo>
                    <a:pt x="2317903" y="1485899"/>
                  </a:moveTo>
                  <a:lnTo>
                    <a:pt x="2321912" y="1485899"/>
                  </a:lnTo>
                  <a:lnTo>
                    <a:pt x="2322609" y="1473199"/>
                  </a:lnTo>
                  <a:lnTo>
                    <a:pt x="2319123" y="1473199"/>
                  </a:lnTo>
                  <a:lnTo>
                    <a:pt x="2317903" y="1485899"/>
                  </a:lnTo>
                  <a:close/>
                </a:path>
                <a:path extrusionOk="0" h="2019300" w="4374515">
                  <a:moveTo>
                    <a:pt x="2290012" y="1485899"/>
                  </a:moveTo>
                  <a:lnTo>
                    <a:pt x="2315637" y="1485899"/>
                  </a:lnTo>
                  <a:lnTo>
                    <a:pt x="2314591" y="1473199"/>
                  </a:lnTo>
                  <a:lnTo>
                    <a:pt x="2293324" y="1473199"/>
                  </a:lnTo>
                  <a:lnTo>
                    <a:pt x="2290012" y="1485899"/>
                  </a:lnTo>
                  <a:close/>
                </a:path>
                <a:path extrusionOk="0" h="2019300" w="4374515">
                  <a:moveTo>
                    <a:pt x="2271011" y="1485899"/>
                  </a:moveTo>
                  <a:lnTo>
                    <a:pt x="2288617" y="1485899"/>
                  </a:lnTo>
                  <a:lnTo>
                    <a:pt x="2284434" y="1473199"/>
                  </a:lnTo>
                  <a:lnTo>
                    <a:pt x="2271883" y="1473199"/>
                  </a:lnTo>
                  <a:lnTo>
                    <a:pt x="2271011" y="1485899"/>
                  </a:lnTo>
                  <a:close/>
                </a:path>
                <a:path extrusionOk="0" h="2019300" w="4374515">
                  <a:moveTo>
                    <a:pt x="2266653" y="1485899"/>
                  </a:moveTo>
                  <a:lnTo>
                    <a:pt x="2271011" y="1485899"/>
                  </a:lnTo>
                  <a:lnTo>
                    <a:pt x="2269965" y="1473199"/>
                  </a:lnTo>
                  <a:lnTo>
                    <a:pt x="2267351" y="1473199"/>
                  </a:lnTo>
                  <a:lnTo>
                    <a:pt x="2266653" y="1485899"/>
                  </a:lnTo>
                  <a:close/>
                </a:path>
                <a:path extrusionOk="0" h="2019300" w="4374515">
                  <a:moveTo>
                    <a:pt x="2260378" y="1485899"/>
                  </a:moveTo>
                  <a:lnTo>
                    <a:pt x="2262644" y="1485899"/>
                  </a:lnTo>
                  <a:lnTo>
                    <a:pt x="2263690" y="1473199"/>
                  </a:lnTo>
                  <a:lnTo>
                    <a:pt x="2262644" y="1473199"/>
                  </a:lnTo>
                  <a:lnTo>
                    <a:pt x="2260378" y="1485899"/>
                  </a:lnTo>
                  <a:close/>
                </a:path>
                <a:path extrusionOk="0" h="2019300" w="4374515">
                  <a:moveTo>
                    <a:pt x="2254277" y="1485899"/>
                  </a:moveTo>
                  <a:lnTo>
                    <a:pt x="2258286" y="1485899"/>
                  </a:lnTo>
                  <a:lnTo>
                    <a:pt x="2259506" y="1473199"/>
                  </a:lnTo>
                  <a:lnTo>
                    <a:pt x="2256194" y="1473199"/>
                  </a:lnTo>
                  <a:lnTo>
                    <a:pt x="2254277" y="1485899"/>
                  </a:lnTo>
                  <a:close/>
                </a:path>
                <a:path extrusionOk="0" h="2019300" w="4374515">
                  <a:moveTo>
                    <a:pt x="2205293" y="1485899"/>
                  </a:moveTo>
                  <a:lnTo>
                    <a:pt x="2254277" y="1485899"/>
                  </a:lnTo>
                  <a:lnTo>
                    <a:pt x="2251139" y="1473199"/>
                  </a:lnTo>
                  <a:lnTo>
                    <a:pt x="2208780" y="1473199"/>
                  </a:lnTo>
                  <a:lnTo>
                    <a:pt x="2205293" y="1485899"/>
                  </a:lnTo>
                  <a:close/>
                </a:path>
                <a:path extrusionOk="0" h="2019300" w="4374515">
                  <a:moveTo>
                    <a:pt x="1337017" y="1485899"/>
                  </a:moveTo>
                  <a:lnTo>
                    <a:pt x="2205293" y="1485899"/>
                  </a:lnTo>
                  <a:lnTo>
                    <a:pt x="2201458" y="1473199"/>
                  </a:lnTo>
                  <a:lnTo>
                    <a:pt x="1335448" y="1473199"/>
                  </a:lnTo>
                  <a:lnTo>
                    <a:pt x="1337017" y="1485899"/>
                  </a:lnTo>
                  <a:close/>
                </a:path>
                <a:path extrusionOk="0" h="2019300" w="4374515">
                  <a:moveTo>
                    <a:pt x="1333705" y="1485899"/>
                  </a:moveTo>
                  <a:lnTo>
                    <a:pt x="1337017" y="1485899"/>
                  </a:lnTo>
                  <a:lnTo>
                    <a:pt x="1334576" y="1473199"/>
                  </a:lnTo>
                  <a:lnTo>
                    <a:pt x="1331961" y="1473199"/>
                  </a:lnTo>
                  <a:lnTo>
                    <a:pt x="1333705" y="1485899"/>
                  </a:lnTo>
                  <a:close/>
                </a:path>
                <a:path extrusionOk="0" h="2019300" w="4374515">
                  <a:moveTo>
                    <a:pt x="1323943" y="1485899"/>
                  </a:moveTo>
                  <a:lnTo>
                    <a:pt x="1324989" y="1485899"/>
                  </a:lnTo>
                  <a:lnTo>
                    <a:pt x="1328475" y="1473199"/>
                  </a:lnTo>
                  <a:lnTo>
                    <a:pt x="1322897" y="1473199"/>
                  </a:lnTo>
                  <a:lnTo>
                    <a:pt x="1323943" y="1485899"/>
                  </a:lnTo>
                  <a:close/>
                </a:path>
                <a:path extrusionOk="0" h="2019300" w="4374515">
                  <a:moveTo>
                    <a:pt x="2635684" y="1498599"/>
                  </a:moveTo>
                  <a:lnTo>
                    <a:pt x="2639170" y="1498599"/>
                  </a:lnTo>
                  <a:lnTo>
                    <a:pt x="2642308" y="1485899"/>
                  </a:lnTo>
                  <a:lnTo>
                    <a:pt x="2638124" y="1485899"/>
                  </a:lnTo>
                  <a:lnTo>
                    <a:pt x="2635684" y="1498599"/>
                  </a:lnTo>
                  <a:close/>
                </a:path>
                <a:path extrusionOk="0" h="2019300" w="4374515">
                  <a:moveTo>
                    <a:pt x="2618949" y="1498599"/>
                  </a:moveTo>
                  <a:lnTo>
                    <a:pt x="2620344" y="1498599"/>
                  </a:lnTo>
                  <a:lnTo>
                    <a:pt x="2622261" y="1485899"/>
                  </a:lnTo>
                  <a:lnTo>
                    <a:pt x="2618949" y="1498599"/>
                  </a:lnTo>
                  <a:close/>
                </a:path>
                <a:path extrusionOk="0" h="2019300" w="4374515">
                  <a:moveTo>
                    <a:pt x="2603609" y="1498599"/>
                  </a:moveTo>
                  <a:lnTo>
                    <a:pt x="2607270" y="1498599"/>
                  </a:lnTo>
                  <a:lnTo>
                    <a:pt x="2608665" y="1485899"/>
                  </a:lnTo>
                  <a:lnTo>
                    <a:pt x="2607619" y="1485899"/>
                  </a:lnTo>
                  <a:lnTo>
                    <a:pt x="2603609" y="1498599"/>
                  </a:lnTo>
                  <a:close/>
                </a:path>
                <a:path extrusionOk="0" h="2019300" w="4374515">
                  <a:moveTo>
                    <a:pt x="2594022" y="1498599"/>
                  </a:moveTo>
                  <a:lnTo>
                    <a:pt x="2600123" y="1498599"/>
                  </a:lnTo>
                  <a:lnTo>
                    <a:pt x="2601692" y="1485899"/>
                  </a:lnTo>
                  <a:lnTo>
                    <a:pt x="2597857" y="1485899"/>
                  </a:lnTo>
                  <a:lnTo>
                    <a:pt x="2594022" y="1498599"/>
                  </a:lnTo>
                  <a:close/>
                </a:path>
                <a:path extrusionOk="0" h="2019300" w="4374515">
                  <a:moveTo>
                    <a:pt x="2586875" y="1498599"/>
                  </a:moveTo>
                  <a:lnTo>
                    <a:pt x="2590884" y="1498599"/>
                  </a:lnTo>
                  <a:lnTo>
                    <a:pt x="2589838" y="1485899"/>
                  </a:lnTo>
                  <a:lnTo>
                    <a:pt x="2588618" y="1485899"/>
                  </a:lnTo>
                  <a:lnTo>
                    <a:pt x="2586875" y="1498599"/>
                  </a:lnTo>
                  <a:close/>
                </a:path>
                <a:path extrusionOk="0" h="2019300" w="4374515">
                  <a:moveTo>
                    <a:pt x="2564388" y="1498599"/>
                  </a:moveTo>
                  <a:lnTo>
                    <a:pt x="2571012" y="1498599"/>
                  </a:lnTo>
                  <a:lnTo>
                    <a:pt x="2571884" y="1485899"/>
                  </a:lnTo>
                  <a:lnTo>
                    <a:pt x="2564737" y="1485899"/>
                  </a:lnTo>
                  <a:lnTo>
                    <a:pt x="2564388" y="1498599"/>
                  </a:lnTo>
                  <a:close/>
                </a:path>
                <a:path extrusionOk="0" h="2019300" w="4374515">
                  <a:moveTo>
                    <a:pt x="2553232" y="1498599"/>
                  </a:moveTo>
                  <a:lnTo>
                    <a:pt x="2554278" y="1485899"/>
                  </a:lnTo>
                  <a:lnTo>
                    <a:pt x="2551837" y="1485899"/>
                  </a:lnTo>
                  <a:lnTo>
                    <a:pt x="2553232" y="1498599"/>
                  </a:lnTo>
                  <a:close/>
                </a:path>
                <a:path extrusionOk="0" h="2019300" w="4374515">
                  <a:moveTo>
                    <a:pt x="2536323" y="1498599"/>
                  </a:moveTo>
                  <a:lnTo>
                    <a:pt x="2550966" y="1498599"/>
                  </a:lnTo>
                  <a:lnTo>
                    <a:pt x="2550094" y="1485899"/>
                  </a:lnTo>
                  <a:lnTo>
                    <a:pt x="2537369" y="1485899"/>
                  </a:lnTo>
                  <a:lnTo>
                    <a:pt x="2536323" y="1498599"/>
                  </a:lnTo>
                  <a:close/>
                </a:path>
                <a:path extrusionOk="0" h="2019300" w="4374515">
                  <a:moveTo>
                    <a:pt x="2531268" y="1498599"/>
                  </a:moveTo>
                  <a:lnTo>
                    <a:pt x="2536323" y="1498599"/>
                  </a:lnTo>
                  <a:lnTo>
                    <a:pt x="2534580" y="1485899"/>
                  </a:lnTo>
                  <a:lnTo>
                    <a:pt x="2530222" y="1485899"/>
                  </a:lnTo>
                  <a:lnTo>
                    <a:pt x="2531268" y="1498599"/>
                  </a:lnTo>
                  <a:close/>
                </a:path>
                <a:path extrusionOk="0" h="2019300" w="4374515">
                  <a:moveTo>
                    <a:pt x="1427662" y="1498599"/>
                  </a:moveTo>
                  <a:lnTo>
                    <a:pt x="2530396" y="1498599"/>
                  </a:lnTo>
                  <a:lnTo>
                    <a:pt x="2529350" y="1485899"/>
                  </a:lnTo>
                  <a:lnTo>
                    <a:pt x="1423653" y="1485899"/>
                  </a:lnTo>
                  <a:lnTo>
                    <a:pt x="1427662" y="1498599"/>
                  </a:lnTo>
                  <a:close/>
                </a:path>
                <a:path extrusionOk="0" h="2019300" w="4374515">
                  <a:moveTo>
                    <a:pt x="1397156" y="1498599"/>
                  </a:moveTo>
                  <a:lnTo>
                    <a:pt x="1405872" y="1498599"/>
                  </a:lnTo>
                  <a:lnTo>
                    <a:pt x="1412322" y="1485899"/>
                  </a:lnTo>
                  <a:lnTo>
                    <a:pt x="1395239" y="1485899"/>
                  </a:lnTo>
                  <a:lnTo>
                    <a:pt x="1397156" y="1498599"/>
                  </a:lnTo>
                  <a:close/>
                </a:path>
                <a:path extrusionOk="0" h="2019300" w="4374515">
                  <a:moveTo>
                    <a:pt x="2826911" y="1511299"/>
                  </a:moveTo>
                  <a:lnTo>
                    <a:pt x="2837893" y="1511299"/>
                  </a:lnTo>
                  <a:lnTo>
                    <a:pt x="2828828" y="1498599"/>
                  </a:lnTo>
                  <a:lnTo>
                    <a:pt x="2827433" y="1498599"/>
                  </a:lnTo>
                  <a:lnTo>
                    <a:pt x="2826911" y="1511299"/>
                  </a:lnTo>
                  <a:close/>
                </a:path>
                <a:path extrusionOk="0" h="2019300" w="4374515">
                  <a:moveTo>
                    <a:pt x="2808433" y="1511299"/>
                  </a:moveTo>
                  <a:lnTo>
                    <a:pt x="2813314" y="1511299"/>
                  </a:lnTo>
                  <a:lnTo>
                    <a:pt x="2810525" y="1498599"/>
                  </a:lnTo>
                  <a:lnTo>
                    <a:pt x="2807910" y="1498599"/>
                  </a:lnTo>
                  <a:lnTo>
                    <a:pt x="2808433" y="1511299"/>
                  </a:lnTo>
                  <a:close/>
                </a:path>
                <a:path extrusionOk="0" h="2019300" w="4374515">
                  <a:moveTo>
                    <a:pt x="2776184" y="1511299"/>
                  </a:moveTo>
                  <a:lnTo>
                    <a:pt x="2787689" y="1511299"/>
                  </a:lnTo>
                  <a:lnTo>
                    <a:pt x="2788386" y="1498599"/>
                  </a:lnTo>
                  <a:lnTo>
                    <a:pt x="2782285" y="1498599"/>
                  </a:lnTo>
                  <a:lnTo>
                    <a:pt x="2776184" y="1511299"/>
                  </a:lnTo>
                  <a:close/>
                </a:path>
                <a:path extrusionOk="0" h="2019300" w="4374515">
                  <a:moveTo>
                    <a:pt x="2758404" y="1511299"/>
                  </a:moveTo>
                  <a:lnTo>
                    <a:pt x="2776184" y="1511299"/>
                  </a:lnTo>
                  <a:lnTo>
                    <a:pt x="2774790" y="1498599"/>
                  </a:lnTo>
                  <a:lnTo>
                    <a:pt x="2767120" y="1498599"/>
                  </a:lnTo>
                  <a:lnTo>
                    <a:pt x="2758404" y="1511299"/>
                  </a:lnTo>
                  <a:close/>
                </a:path>
                <a:path extrusionOk="0" h="2019300" w="4374515">
                  <a:moveTo>
                    <a:pt x="2749688" y="1511299"/>
                  </a:moveTo>
                  <a:lnTo>
                    <a:pt x="2755092" y="1511299"/>
                  </a:lnTo>
                  <a:lnTo>
                    <a:pt x="2753174" y="1498599"/>
                  </a:lnTo>
                  <a:lnTo>
                    <a:pt x="2751780" y="1498599"/>
                  </a:lnTo>
                  <a:lnTo>
                    <a:pt x="2749688" y="1511299"/>
                  </a:lnTo>
                  <a:close/>
                </a:path>
                <a:path extrusionOk="0" h="2019300" w="4374515">
                  <a:moveTo>
                    <a:pt x="2696172" y="1511299"/>
                  </a:moveTo>
                  <a:lnTo>
                    <a:pt x="2746201" y="1511299"/>
                  </a:lnTo>
                  <a:lnTo>
                    <a:pt x="2739926" y="1498599"/>
                  </a:lnTo>
                  <a:lnTo>
                    <a:pt x="2700356" y="1498599"/>
                  </a:lnTo>
                  <a:lnTo>
                    <a:pt x="2696172" y="1511299"/>
                  </a:lnTo>
                  <a:close/>
                </a:path>
                <a:path extrusionOk="0" h="2019300" w="4374515">
                  <a:moveTo>
                    <a:pt x="2689374" y="1511299"/>
                  </a:moveTo>
                  <a:lnTo>
                    <a:pt x="2690420" y="1511299"/>
                  </a:lnTo>
                  <a:lnTo>
                    <a:pt x="2691291" y="1498599"/>
                  </a:lnTo>
                  <a:lnTo>
                    <a:pt x="2687282" y="1498599"/>
                  </a:lnTo>
                  <a:lnTo>
                    <a:pt x="2689374" y="1511299"/>
                  </a:lnTo>
                  <a:close/>
                </a:path>
                <a:path extrusionOk="0" h="2019300" w="4374515">
                  <a:moveTo>
                    <a:pt x="2657648" y="1511299"/>
                  </a:moveTo>
                  <a:lnTo>
                    <a:pt x="2681181" y="1511299"/>
                  </a:lnTo>
                  <a:lnTo>
                    <a:pt x="2678740" y="1498599"/>
                  </a:lnTo>
                  <a:lnTo>
                    <a:pt x="2658520" y="1498599"/>
                  </a:lnTo>
                  <a:lnTo>
                    <a:pt x="2657648" y="1511299"/>
                  </a:lnTo>
                  <a:close/>
                </a:path>
                <a:path extrusionOk="0" h="2019300" w="4374515">
                  <a:moveTo>
                    <a:pt x="2652593" y="1511299"/>
                  </a:moveTo>
                  <a:lnTo>
                    <a:pt x="2656079" y="1511299"/>
                  </a:lnTo>
                  <a:lnTo>
                    <a:pt x="2654336" y="1498599"/>
                  </a:lnTo>
                  <a:lnTo>
                    <a:pt x="2652593" y="1498599"/>
                  </a:lnTo>
                  <a:lnTo>
                    <a:pt x="2652593" y="1511299"/>
                  </a:lnTo>
                  <a:close/>
                </a:path>
                <a:path extrusionOk="0" h="2019300" w="4374515">
                  <a:moveTo>
                    <a:pt x="1476820" y="1511299"/>
                  </a:moveTo>
                  <a:lnTo>
                    <a:pt x="2652593" y="1511299"/>
                  </a:lnTo>
                  <a:lnTo>
                    <a:pt x="2650850" y="1498599"/>
                  </a:lnTo>
                  <a:lnTo>
                    <a:pt x="1476820" y="1498599"/>
                  </a:lnTo>
                  <a:lnTo>
                    <a:pt x="1476820" y="1511299"/>
                  </a:lnTo>
                  <a:close/>
                </a:path>
                <a:path extrusionOk="0" h="2019300" w="4374515">
                  <a:moveTo>
                    <a:pt x="1455901" y="1511299"/>
                  </a:moveTo>
                  <a:lnTo>
                    <a:pt x="1469498" y="1511299"/>
                  </a:lnTo>
                  <a:lnTo>
                    <a:pt x="1471590" y="1498599"/>
                  </a:lnTo>
                  <a:lnTo>
                    <a:pt x="1455901" y="1498599"/>
                  </a:lnTo>
                  <a:lnTo>
                    <a:pt x="1455901" y="1511299"/>
                  </a:lnTo>
                  <a:close/>
                </a:path>
                <a:path extrusionOk="0" h="2019300" w="4374515">
                  <a:moveTo>
                    <a:pt x="3017091" y="1523999"/>
                  </a:moveTo>
                  <a:lnTo>
                    <a:pt x="3021101" y="1523999"/>
                  </a:lnTo>
                  <a:lnTo>
                    <a:pt x="3023367" y="1511299"/>
                  </a:lnTo>
                  <a:lnTo>
                    <a:pt x="3017091" y="1523999"/>
                  </a:lnTo>
                  <a:close/>
                </a:path>
                <a:path extrusionOk="0" h="2019300" w="4374515">
                  <a:moveTo>
                    <a:pt x="2979962" y="1523999"/>
                  </a:moveTo>
                  <a:lnTo>
                    <a:pt x="2989200" y="1523999"/>
                  </a:lnTo>
                  <a:lnTo>
                    <a:pt x="2989723" y="1511299"/>
                  </a:lnTo>
                  <a:lnTo>
                    <a:pt x="2984145" y="1511299"/>
                  </a:lnTo>
                  <a:lnTo>
                    <a:pt x="2979962" y="1523999"/>
                  </a:lnTo>
                  <a:close/>
                </a:path>
                <a:path extrusionOk="0" h="2019300" w="4374515">
                  <a:moveTo>
                    <a:pt x="2951025" y="1523999"/>
                  </a:moveTo>
                  <a:lnTo>
                    <a:pt x="2960961" y="1523999"/>
                  </a:lnTo>
                  <a:lnTo>
                    <a:pt x="2959392" y="1511299"/>
                  </a:lnTo>
                  <a:lnTo>
                    <a:pt x="2947015" y="1511299"/>
                  </a:lnTo>
                  <a:lnTo>
                    <a:pt x="2951025" y="1523999"/>
                  </a:lnTo>
                  <a:close/>
                </a:path>
                <a:path extrusionOk="0" h="2019300" w="4374515">
                  <a:moveTo>
                    <a:pt x="2935162" y="1523999"/>
                  </a:moveTo>
                  <a:lnTo>
                    <a:pt x="2942309" y="1523999"/>
                  </a:lnTo>
                  <a:lnTo>
                    <a:pt x="2943355" y="1511299"/>
                  </a:lnTo>
                  <a:lnTo>
                    <a:pt x="2939171" y="1511299"/>
                  </a:lnTo>
                  <a:lnTo>
                    <a:pt x="2935162" y="1523999"/>
                  </a:lnTo>
                  <a:close/>
                </a:path>
                <a:path extrusionOk="0" h="2019300" w="4374515">
                  <a:moveTo>
                    <a:pt x="2877986" y="1523999"/>
                  </a:moveTo>
                  <a:lnTo>
                    <a:pt x="2927841" y="1523999"/>
                  </a:lnTo>
                  <a:lnTo>
                    <a:pt x="2923483" y="1511299"/>
                  </a:lnTo>
                  <a:lnTo>
                    <a:pt x="2879729" y="1511299"/>
                  </a:lnTo>
                  <a:lnTo>
                    <a:pt x="2877986" y="1523999"/>
                  </a:lnTo>
                  <a:close/>
                </a:path>
                <a:path extrusionOk="0" h="2019300" w="4374515">
                  <a:moveTo>
                    <a:pt x="1535739" y="1523999"/>
                  </a:moveTo>
                  <a:lnTo>
                    <a:pt x="2877986" y="1523999"/>
                  </a:lnTo>
                  <a:lnTo>
                    <a:pt x="2875371" y="1511299"/>
                  </a:lnTo>
                  <a:lnTo>
                    <a:pt x="1529812" y="1511299"/>
                  </a:lnTo>
                  <a:lnTo>
                    <a:pt x="1535739" y="1523999"/>
                  </a:lnTo>
                  <a:close/>
                </a:path>
                <a:path extrusionOk="0" h="2019300" w="4374515">
                  <a:moveTo>
                    <a:pt x="3138939" y="1536699"/>
                  </a:moveTo>
                  <a:lnTo>
                    <a:pt x="3148004" y="1536699"/>
                  </a:lnTo>
                  <a:lnTo>
                    <a:pt x="3145563" y="1523999"/>
                  </a:lnTo>
                  <a:lnTo>
                    <a:pt x="3138939" y="1536699"/>
                  </a:lnTo>
                  <a:close/>
                </a:path>
                <a:path extrusionOk="0" h="2019300" w="4374515">
                  <a:moveTo>
                    <a:pt x="3128480" y="1536699"/>
                  </a:moveTo>
                  <a:lnTo>
                    <a:pt x="3135104" y="1536699"/>
                  </a:lnTo>
                  <a:lnTo>
                    <a:pt x="3132315" y="1523999"/>
                  </a:lnTo>
                  <a:lnTo>
                    <a:pt x="3131269" y="1523999"/>
                  </a:lnTo>
                  <a:lnTo>
                    <a:pt x="3128480" y="1536699"/>
                  </a:lnTo>
                  <a:close/>
                </a:path>
                <a:path extrusionOk="0" h="2019300" w="4374515">
                  <a:moveTo>
                    <a:pt x="3105470" y="1536699"/>
                  </a:moveTo>
                  <a:lnTo>
                    <a:pt x="3106516" y="1536699"/>
                  </a:lnTo>
                  <a:lnTo>
                    <a:pt x="3104773" y="1523999"/>
                  </a:lnTo>
                  <a:lnTo>
                    <a:pt x="3098498" y="1523999"/>
                  </a:lnTo>
                  <a:lnTo>
                    <a:pt x="3105470" y="1536699"/>
                  </a:lnTo>
                  <a:close/>
                </a:path>
                <a:path extrusionOk="0" h="2019300" w="4374515">
                  <a:moveTo>
                    <a:pt x="3089433" y="1536699"/>
                  </a:moveTo>
                  <a:lnTo>
                    <a:pt x="3091874" y="1536699"/>
                  </a:lnTo>
                  <a:lnTo>
                    <a:pt x="3092919" y="1523999"/>
                  </a:lnTo>
                  <a:lnTo>
                    <a:pt x="3091351" y="1523999"/>
                  </a:lnTo>
                  <a:lnTo>
                    <a:pt x="3089433" y="1536699"/>
                  </a:lnTo>
                  <a:close/>
                </a:path>
                <a:path extrusionOk="0" h="2019300" w="4374515">
                  <a:moveTo>
                    <a:pt x="3066249" y="1536699"/>
                  </a:moveTo>
                  <a:lnTo>
                    <a:pt x="3076708" y="1536699"/>
                  </a:lnTo>
                  <a:lnTo>
                    <a:pt x="3072001" y="1523999"/>
                  </a:lnTo>
                  <a:lnTo>
                    <a:pt x="3070955" y="1523999"/>
                  </a:lnTo>
                  <a:lnTo>
                    <a:pt x="3066249" y="1536699"/>
                  </a:lnTo>
                  <a:close/>
                </a:path>
                <a:path extrusionOk="0" h="2019300" w="4374515">
                  <a:moveTo>
                    <a:pt x="3027899" y="1536699"/>
                  </a:moveTo>
                  <a:lnTo>
                    <a:pt x="3062588" y="1536699"/>
                  </a:lnTo>
                  <a:lnTo>
                    <a:pt x="3068341" y="1523999"/>
                  </a:lnTo>
                  <a:lnTo>
                    <a:pt x="3038009" y="1523999"/>
                  </a:lnTo>
                  <a:lnTo>
                    <a:pt x="3027899" y="1536699"/>
                  </a:lnTo>
                  <a:close/>
                </a:path>
                <a:path extrusionOk="0" h="2019300" w="4374515">
                  <a:moveTo>
                    <a:pt x="1628302" y="1536699"/>
                  </a:moveTo>
                  <a:lnTo>
                    <a:pt x="3027027" y="1536699"/>
                  </a:lnTo>
                  <a:lnTo>
                    <a:pt x="3025807" y="1523999"/>
                  </a:lnTo>
                  <a:lnTo>
                    <a:pt x="1622201" y="1523999"/>
                  </a:lnTo>
                  <a:lnTo>
                    <a:pt x="1628302" y="1536699"/>
                  </a:lnTo>
                  <a:close/>
                </a:path>
                <a:path extrusionOk="0" h="2019300" w="4374515">
                  <a:moveTo>
                    <a:pt x="1594658" y="1536699"/>
                  </a:moveTo>
                  <a:lnTo>
                    <a:pt x="1598842" y="1536699"/>
                  </a:lnTo>
                  <a:lnTo>
                    <a:pt x="1604420" y="1523999"/>
                  </a:lnTo>
                  <a:lnTo>
                    <a:pt x="1595181" y="1523999"/>
                  </a:lnTo>
                  <a:lnTo>
                    <a:pt x="1594658" y="1536699"/>
                  </a:lnTo>
                  <a:close/>
                </a:path>
                <a:path extrusionOk="0" h="2019300" w="4374515">
                  <a:moveTo>
                    <a:pt x="3242658" y="1549399"/>
                  </a:moveTo>
                  <a:lnTo>
                    <a:pt x="3243879" y="1549399"/>
                  </a:lnTo>
                  <a:lnTo>
                    <a:pt x="3244925" y="1536699"/>
                  </a:lnTo>
                  <a:lnTo>
                    <a:pt x="3244750" y="1536699"/>
                  </a:lnTo>
                  <a:lnTo>
                    <a:pt x="3242658" y="1549399"/>
                  </a:lnTo>
                  <a:close/>
                </a:path>
                <a:path extrusionOk="0" h="2019300" w="4374515">
                  <a:moveTo>
                    <a:pt x="3235337" y="1549399"/>
                  </a:moveTo>
                  <a:lnTo>
                    <a:pt x="3237080" y="1549399"/>
                  </a:lnTo>
                  <a:lnTo>
                    <a:pt x="3238998" y="1536699"/>
                  </a:lnTo>
                  <a:lnTo>
                    <a:pt x="3238823" y="1536699"/>
                  </a:lnTo>
                  <a:lnTo>
                    <a:pt x="3235337" y="1549399"/>
                  </a:lnTo>
                  <a:close/>
                </a:path>
                <a:path extrusionOk="0" h="2019300" w="4374515">
                  <a:moveTo>
                    <a:pt x="3229410" y="1549399"/>
                  </a:moveTo>
                  <a:lnTo>
                    <a:pt x="3232722" y="1549399"/>
                  </a:lnTo>
                  <a:lnTo>
                    <a:pt x="3233942" y="1536699"/>
                  </a:lnTo>
                  <a:lnTo>
                    <a:pt x="3231153" y="1536699"/>
                  </a:lnTo>
                  <a:lnTo>
                    <a:pt x="3229410" y="1549399"/>
                  </a:lnTo>
                  <a:close/>
                </a:path>
                <a:path extrusionOk="0" h="2019300" w="4374515">
                  <a:moveTo>
                    <a:pt x="3224355" y="1549399"/>
                  </a:moveTo>
                  <a:lnTo>
                    <a:pt x="3224529" y="1549399"/>
                  </a:lnTo>
                  <a:lnTo>
                    <a:pt x="3224878" y="1536699"/>
                  </a:lnTo>
                  <a:lnTo>
                    <a:pt x="3224355" y="1549399"/>
                  </a:lnTo>
                  <a:close/>
                </a:path>
                <a:path extrusionOk="0" h="2019300" w="4374515">
                  <a:moveTo>
                    <a:pt x="3219300" y="1549399"/>
                  </a:moveTo>
                  <a:lnTo>
                    <a:pt x="3221043" y="1549399"/>
                  </a:lnTo>
                  <a:lnTo>
                    <a:pt x="3219648" y="1536699"/>
                  </a:lnTo>
                  <a:lnTo>
                    <a:pt x="3219300" y="1549399"/>
                  </a:lnTo>
                  <a:close/>
                </a:path>
                <a:path extrusionOk="0" h="2019300" w="4374515">
                  <a:moveTo>
                    <a:pt x="3155499" y="1549399"/>
                  </a:moveTo>
                  <a:lnTo>
                    <a:pt x="3196290" y="1549399"/>
                  </a:lnTo>
                  <a:lnTo>
                    <a:pt x="3195767" y="1536699"/>
                  </a:lnTo>
                  <a:lnTo>
                    <a:pt x="3158463" y="1536699"/>
                  </a:lnTo>
                  <a:lnTo>
                    <a:pt x="3155499" y="1549399"/>
                  </a:lnTo>
                  <a:close/>
                </a:path>
                <a:path extrusionOk="0" h="2019300" w="4374515">
                  <a:moveTo>
                    <a:pt x="1705001" y="1549399"/>
                  </a:moveTo>
                  <a:lnTo>
                    <a:pt x="3154628" y="1549399"/>
                  </a:lnTo>
                  <a:lnTo>
                    <a:pt x="3151490" y="1536699"/>
                  </a:lnTo>
                  <a:lnTo>
                    <a:pt x="1703607" y="1536699"/>
                  </a:lnTo>
                  <a:lnTo>
                    <a:pt x="1705001" y="1549399"/>
                  </a:lnTo>
                  <a:close/>
                </a:path>
                <a:path extrusionOk="0" h="2019300" w="4374515">
                  <a:moveTo>
                    <a:pt x="1700469" y="1549399"/>
                  </a:moveTo>
                  <a:lnTo>
                    <a:pt x="1702735" y="1549399"/>
                  </a:lnTo>
                  <a:lnTo>
                    <a:pt x="1700818" y="1536699"/>
                  </a:lnTo>
                  <a:lnTo>
                    <a:pt x="1700469" y="1549399"/>
                  </a:lnTo>
                  <a:close/>
                </a:path>
                <a:path extrusionOk="0" h="2019300" w="4374515">
                  <a:moveTo>
                    <a:pt x="3313780" y="1562099"/>
                  </a:moveTo>
                  <a:lnTo>
                    <a:pt x="3322095" y="1562099"/>
                  </a:lnTo>
                  <a:lnTo>
                    <a:pt x="3322095" y="1549399"/>
                  </a:lnTo>
                  <a:lnTo>
                    <a:pt x="3318330" y="1549399"/>
                  </a:lnTo>
                  <a:lnTo>
                    <a:pt x="3313780" y="1562099"/>
                  </a:lnTo>
                  <a:close/>
                </a:path>
                <a:path extrusionOk="0" h="2019300" w="4374515">
                  <a:moveTo>
                    <a:pt x="3302972" y="1562099"/>
                  </a:moveTo>
                  <a:lnTo>
                    <a:pt x="3309945" y="1562099"/>
                  </a:lnTo>
                  <a:lnTo>
                    <a:pt x="3307505" y="1549399"/>
                  </a:lnTo>
                  <a:lnTo>
                    <a:pt x="3306807" y="1549399"/>
                  </a:lnTo>
                  <a:lnTo>
                    <a:pt x="3302972" y="1562099"/>
                  </a:lnTo>
                  <a:close/>
                </a:path>
                <a:path extrusionOk="0" h="2019300" w="4374515">
                  <a:moveTo>
                    <a:pt x="3292339" y="1562099"/>
                  </a:moveTo>
                  <a:lnTo>
                    <a:pt x="3296697" y="1562099"/>
                  </a:lnTo>
                  <a:lnTo>
                    <a:pt x="3293559" y="1549399"/>
                  </a:lnTo>
                  <a:lnTo>
                    <a:pt x="3291816" y="1549399"/>
                  </a:lnTo>
                  <a:lnTo>
                    <a:pt x="3292339" y="1562099"/>
                  </a:lnTo>
                  <a:close/>
                </a:path>
                <a:path extrusionOk="0" h="2019300" w="4374515">
                  <a:moveTo>
                    <a:pt x="3281357" y="1562099"/>
                  </a:moveTo>
                  <a:lnTo>
                    <a:pt x="3290247" y="1562099"/>
                  </a:lnTo>
                  <a:lnTo>
                    <a:pt x="3286586" y="1549399"/>
                  </a:lnTo>
                  <a:lnTo>
                    <a:pt x="3280660" y="1549399"/>
                  </a:lnTo>
                  <a:lnTo>
                    <a:pt x="3281357" y="1562099"/>
                  </a:lnTo>
                  <a:close/>
                </a:path>
                <a:path extrusionOk="0" h="2019300" w="4374515">
                  <a:moveTo>
                    <a:pt x="1807326" y="1562099"/>
                  </a:moveTo>
                  <a:lnTo>
                    <a:pt x="3274036" y="1562099"/>
                  </a:lnTo>
                  <a:lnTo>
                    <a:pt x="3274036" y="1549399"/>
                  </a:lnTo>
                  <a:lnTo>
                    <a:pt x="1805757" y="1549399"/>
                  </a:lnTo>
                  <a:lnTo>
                    <a:pt x="1807326" y="1562099"/>
                  </a:lnTo>
                  <a:close/>
                </a:path>
                <a:path extrusionOk="0" h="2019300" w="4374515">
                  <a:moveTo>
                    <a:pt x="1787628" y="1562099"/>
                  </a:moveTo>
                  <a:lnTo>
                    <a:pt x="1797564" y="1562099"/>
                  </a:lnTo>
                  <a:lnTo>
                    <a:pt x="1802794" y="1549399"/>
                  </a:lnTo>
                  <a:lnTo>
                    <a:pt x="1786234" y="1549399"/>
                  </a:lnTo>
                  <a:lnTo>
                    <a:pt x="1787628" y="1562099"/>
                  </a:lnTo>
                  <a:close/>
                </a:path>
                <a:path extrusionOk="0" h="2019300" w="4374515">
                  <a:moveTo>
                    <a:pt x="3384222" y="1574799"/>
                  </a:moveTo>
                  <a:lnTo>
                    <a:pt x="3396564" y="1574799"/>
                  </a:lnTo>
                  <a:lnTo>
                    <a:pt x="3397191" y="1562099"/>
                  </a:lnTo>
                  <a:lnTo>
                    <a:pt x="3386523" y="1562099"/>
                  </a:lnTo>
                  <a:lnTo>
                    <a:pt x="3384222" y="1574799"/>
                  </a:lnTo>
                  <a:close/>
                </a:path>
                <a:path extrusionOk="0" h="2019300" w="4374515">
                  <a:moveTo>
                    <a:pt x="1938413" y="1574799"/>
                  </a:moveTo>
                  <a:lnTo>
                    <a:pt x="3374181" y="1574799"/>
                  </a:lnTo>
                  <a:lnTo>
                    <a:pt x="3372508" y="1562099"/>
                  </a:lnTo>
                  <a:lnTo>
                    <a:pt x="1939459" y="1562099"/>
                  </a:lnTo>
                  <a:lnTo>
                    <a:pt x="1938413" y="1574799"/>
                  </a:lnTo>
                  <a:close/>
                </a:path>
                <a:path extrusionOk="0" h="2019300" w="4374515">
                  <a:moveTo>
                    <a:pt x="1900935" y="1574799"/>
                  </a:moveTo>
                  <a:lnTo>
                    <a:pt x="1936321" y="1574799"/>
                  </a:lnTo>
                  <a:lnTo>
                    <a:pt x="1938762" y="1562099"/>
                  </a:lnTo>
                  <a:lnTo>
                    <a:pt x="1897094" y="1562099"/>
                  </a:lnTo>
                  <a:lnTo>
                    <a:pt x="1900935" y="1574799"/>
                  </a:lnTo>
                  <a:close/>
                </a:path>
                <a:path extrusionOk="0" h="2019300" w="4374515">
                  <a:moveTo>
                    <a:pt x="3460800" y="1587499"/>
                  </a:moveTo>
                  <a:lnTo>
                    <a:pt x="3472723" y="1587499"/>
                  </a:lnTo>
                  <a:lnTo>
                    <a:pt x="3472723" y="1574799"/>
                  </a:lnTo>
                  <a:lnTo>
                    <a:pt x="3463519" y="1574799"/>
                  </a:lnTo>
                  <a:lnTo>
                    <a:pt x="3460800" y="1587499"/>
                  </a:lnTo>
                  <a:close/>
                </a:path>
                <a:path extrusionOk="0" h="2019300" w="4374515">
                  <a:moveTo>
                    <a:pt x="3442392" y="1587499"/>
                  </a:moveTo>
                  <a:lnTo>
                    <a:pt x="3451596" y="1587499"/>
                  </a:lnTo>
                  <a:lnTo>
                    <a:pt x="3445320" y="1574799"/>
                  </a:lnTo>
                  <a:lnTo>
                    <a:pt x="3444693" y="1574799"/>
                  </a:lnTo>
                  <a:lnTo>
                    <a:pt x="3442392" y="1587499"/>
                  </a:lnTo>
                  <a:close/>
                </a:path>
                <a:path extrusionOk="0" h="2019300" w="4374515">
                  <a:moveTo>
                    <a:pt x="3428795" y="1587499"/>
                  </a:moveTo>
                  <a:lnTo>
                    <a:pt x="3432142" y="1587499"/>
                  </a:lnTo>
                  <a:lnTo>
                    <a:pt x="3430259" y="1574799"/>
                  </a:lnTo>
                  <a:lnTo>
                    <a:pt x="3428795" y="1574799"/>
                  </a:lnTo>
                  <a:lnTo>
                    <a:pt x="3428795" y="1587499"/>
                  </a:lnTo>
                  <a:close/>
                </a:path>
                <a:path extrusionOk="0" h="2019300" w="4374515">
                  <a:moveTo>
                    <a:pt x="2058866" y="1587499"/>
                  </a:moveTo>
                  <a:lnTo>
                    <a:pt x="3428795" y="1587499"/>
                  </a:lnTo>
                  <a:lnTo>
                    <a:pt x="3425657" y="1574799"/>
                  </a:lnTo>
                  <a:lnTo>
                    <a:pt x="2059215" y="1574799"/>
                  </a:lnTo>
                  <a:lnTo>
                    <a:pt x="2058866" y="1587499"/>
                  </a:lnTo>
                  <a:close/>
                </a:path>
                <a:path extrusionOk="0" h="2019300" w="4374515">
                  <a:moveTo>
                    <a:pt x="3550347" y="1600199"/>
                  </a:moveTo>
                  <a:lnTo>
                    <a:pt x="3553275" y="1600199"/>
                  </a:lnTo>
                  <a:lnTo>
                    <a:pt x="3555995" y="1587499"/>
                  </a:lnTo>
                  <a:lnTo>
                    <a:pt x="3550347" y="1600199"/>
                  </a:lnTo>
                  <a:close/>
                </a:path>
                <a:path extrusionOk="0" h="2019300" w="4374515">
                  <a:moveTo>
                    <a:pt x="3537587" y="1600199"/>
                  </a:moveTo>
                  <a:lnTo>
                    <a:pt x="3540933" y="1600199"/>
                  </a:lnTo>
                  <a:lnTo>
                    <a:pt x="3540515" y="1587499"/>
                  </a:lnTo>
                  <a:lnTo>
                    <a:pt x="3539051" y="1587499"/>
                  </a:lnTo>
                  <a:lnTo>
                    <a:pt x="3537587" y="1600199"/>
                  </a:lnTo>
                  <a:close/>
                </a:path>
                <a:path extrusionOk="0" h="2019300" w="4374515">
                  <a:moveTo>
                    <a:pt x="3525855" y="1600199"/>
                  </a:moveTo>
                  <a:lnTo>
                    <a:pt x="3528592" y="1600199"/>
                  </a:lnTo>
                  <a:lnTo>
                    <a:pt x="3529638" y="1587499"/>
                  </a:lnTo>
                  <a:lnTo>
                    <a:pt x="3529219" y="1587499"/>
                  </a:lnTo>
                  <a:lnTo>
                    <a:pt x="3525855" y="1600199"/>
                  </a:lnTo>
                  <a:close/>
                </a:path>
                <a:path extrusionOk="0" h="2019300" w="4374515">
                  <a:moveTo>
                    <a:pt x="2265782" y="1600199"/>
                  </a:moveTo>
                  <a:lnTo>
                    <a:pt x="3514978" y="1600199"/>
                  </a:lnTo>
                  <a:lnTo>
                    <a:pt x="3515396" y="1587499"/>
                  </a:lnTo>
                  <a:lnTo>
                    <a:pt x="2263690" y="1587499"/>
                  </a:lnTo>
                  <a:lnTo>
                    <a:pt x="2265782" y="1600199"/>
                  </a:lnTo>
                  <a:close/>
                </a:path>
                <a:path extrusionOk="0" h="2019300" w="4374515">
                  <a:moveTo>
                    <a:pt x="2249396" y="1600199"/>
                  </a:moveTo>
                  <a:lnTo>
                    <a:pt x="2250965" y="1600199"/>
                  </a:lnTo>
                  <a:lnTo>
                    <a:pt x="2252011" y="1587499"/>
                  </a:lnTo>
                  <a:lnTo>
                    <a:pt x="2247130" y="1587499"/>
                  </a:lnTo>
                  <a:lnTo>
                    <a:pt x="2249396" y="1600199"/>
                  </a:lnTo>
                  <a:close/>
                </a:path>
                <a:path extrusionOk="0" h="2019300" w="4374515">
                  <a:moveTo>
                    <a:pt x="2246955" y="1600199"/>
                  </a:moveTo>
                  <a:lnTo>
                    <a:pt x="2247130" y="1600199"/>
                  </a:lnTo>
                  <a:lnTo>
                    <a:pt x="2244166" y="1587499"/>
                  </a:lnTo>
                  <a:lnTo>
                    <a:pt x="2246955" y="1600199"/>
                  </a:lnTo>
                  <a:close/>
                </a:path>
                <a:path extrusionOk="0" h="2019300" w="4374515">
                  <a:moveTo>
                    <a:pt x="2228478" y="1600199"/>
                  </a:moveTo>
                  <a:lnTo>
                    <a:pt x="2236322" y="1600199"/>
                  </a:lnTo>
                  <a:lnTo>
                    <a:pt x="2238937" y="1587499"/>
                  </a:lnTo>
                  <a:lnTo>
                    <a:pt x="2229175" y="1587499"/>
                  </a:lnTo>
                  <a:lnTo>
                    <a:pt x="2228478" y="1600199"/>
                  </a:lnTo>
                  <a:close/>
                </a:path>
                <a:path extrusionOk="0" h="2019300" w="4374515">
                  <a:moveTo>
                    <a:pt x="2215055" y="1600199"/>
                  </a:moveTo>
                  <a:lnTo>
                    <a:pt x="2216624" y="1600199"/>
                  </a:lnTo>
                  <a:lnTo>
                    <a:pt x="2218019" y="1587499"/>
                  </a:lnTo>
                  <a:lnTo>
                    <a:pt x="2214532" y="1587499"/>
                  </a:lnTo>
                  <a:lnTo>
                    <a:pt x="2215055" y="1600199"/>
                  </a:lnTo>
                  <a:close/>
                </a:path>
                <a:path extrusionOk="0" h="2019300" w="4374515">
                  <a:moveTo>
                    <a:pt x="2193963" y="1600199"/>
                  </a:moveTo>
                  <a:lnTo>
                    <a:pt x="2196229" y="1600199"/>
                  </a:lnTo>
                  <a:lnTo>
                    <a:pt x="2200413" y="1587499"/>
                  </a:lnTo>
                  <a:lnTo>
                    <a:pt x="2194834" y="1587499"/>
                  </a:lnTo>
                  <a:lnTo>
                    <a:pt x="2193963" y="1600199"/>
                  </a:lnTo>
                  <a:close/>
                </a:path>
                <a:path extrusionOk="0" h="2019300" w="4374515">
                  <a:moveTo>
                    <a:pt x="3568755" y="1612899"/>
                  </a:moveTo>
                  <a:lnTo>
                    <a:pt x="3571265" y="1612899"/>
                  </a:lnTo>
                  <a:lnTo>
                    <a:pt x="3569800" y="1600199"/>
                  </a:lnTo>
                  <a:lnTo>
                    <a:pt x="3568755" y="1612899"/>
                  </a:lnTo>
                  <a:close/>
                </a:path>
                <a:path extrusionOk="0" h="2019300" w="4374515">
                  <a:moveTo>
                    <a:pt x="2439228" y="1612899"/>
                  </a:moveTo>
                  <a:lnTo>
                    <a:pt x="3567709" y="1612899"/>
                  </a:lnTo>
                  <a:lnTo>
                    <a:pt x="3566872" y="1600199"/>
                  </a:lnTo>
                  <a:lnTo>
                    <a:pt x="2439228" y="1600199"/>
                  </a:lnTo>
                  <a:lnTo>
                    <a:pt x="2439228" y="1612899"/>
                  </a:lnTo>
                  <a:close/>
                </a:path>
                <a:path extrusionOk="0" h="2019300" w="4374515">
                  <a:moveTo>
                    <a:pt x="2425805" y="1612899"/>
                  </a:moveTo>
                  <a:lnTo>
                    <a:pt x="2426851" y="1612899"/>
                  </a:lnTo>
                  <a:lnTo>
                    <a:pt x="2428943" y="1600199"/>
                  </a:lnTo>
                  <a:lnTo>
                    <a:pt x="2425108" y="1600199"/>
                  </a:lnTo>
                  <a:lnTo>
                    <a:pt x="2425805" y="1612899"/>
                  </a:lnTo>
                  <a:close/>
                </a:path>
                <a:path extrusionOk="0" h="2019300" w="4374515">
                  <a:moveTo>
                    <a:pt x="2412906" y="1612899"/>
                  </a:moveTo>
                  <a:lnTo>
                    <a:pt x="2416218" y="1612899"/>
                  </a:lnTo>
                  <a:lnTo>
                    <a:pt x="2419530" y="1600199"/>
                  </a:lnTo>
                  <a:lnTo>
                    <a:pt x="2404190" y="1600199"/>
                  </a:lnTo>
                  <a:lnTo>
                    <a:pt x="2412906" y="1612899"/>
                  </a:lnTo>
                  <a:close/>
                </a:path>
                <a:path extrusionOk="0" h="2019300" w="4374515">
                  <a:moveTo>
                    <a:pt x="3628580" y="1625599"/>
                  </a:moveTo>
                  <a:lnTo>
                    <a:pt x="3640103" y="1625599"/>
                  </a:lnTo>
                  <a:lnTo>
                    <a:pt x="3636965" y="1612899"/>
                  </a:lnTo>
                  <a:lnTo>
                    <a:pt x="3633618" y="1612899"/>
                  </a:lnTo>
                  <a:lnTo>
                    <a:pt x="3628580" y="1625599"/>
                  </a:lnTo>
                  <a:close/>
                </a:path>
                <a:path extrusionOk="0" h="2019300" w="4374515">
                  <a:moveTo>
                    <a:pt x="2805992" y="1625599"/>
                  </a:moveTo>
                  <a:lnTo>
                    <a:pt x="3623351" y="1625599"/>
                  </a:lnTo>
                  <a:lnTo>
                    <a:pt x="3623351" y="1612899"/>
                  </a:lnTo>
                  <a:lnTo>
                    <a:pt x="2804424" y="1612899"/>
                  </a:lnTo>
                  <a:lnTo>
                    <a:pt x="2805992" y="1625599"/>
                  </a:lnTo>
                  <a:close/>
                </a:path>
                <a:path extrusionOk="0" h="2019300" w="4374515">
                  <a:moveTo>
                    <a:pt x="2754569" y="1625599"/>
                  </a:moveTo>
                  <a:lnTo>
                    <a:pt x="2802855" y="1625599"/>
                  </a:lnTo>
                  <a:lnTo>
                    <a:pt x="2804424" y="1612899"/>
                  </a:lnTo>
                  <a:lnTo>
                    <a:pt x="2755092" y="1612899"/>
                  </a:lnTo>
                  <a:lnTo>
                    <a:pt x="2754569" y="1625599"/>
                  </a:lnTo>
                  <a:close/>
                </a:path>
                <a:path extrusionOk="0" h="2019300" w="4374515">
                  <a:moveTo>
                    <a:pt x="2730338" y="1625599"/>
                  </a:moveTo>
                  <a:lnTo>
                    <a:pt x="2745678" y="1625599"/>
                  </a:lnTo>
                  <a:lnTo>
                    <a:pt x="2747596" y="1612899"/>
                  </a:lnTo>
                  <a:lnTo>
                    <a:pt x="2725109" y="1612899"/>
                  </a:lnTo>
                  <a:lnTo>
                    <a:pt x="2730338" y="1625599"/>
                  </a:lnTo>
                  <a:close/>
                </a:path>
                <a:path extrusionOk="0" h="2019300" w="4374515">
                  <a:moveTo>
                    <a:pt x="2710815" y="1625599"/>
                  </a:moveTo>
                  <a:lnTo>
                    <a:pt x="2713604" y="1625599"/>
                  </a:lnTo>
                  <a:lnTo>
                    <a:pt x="2717439" y="1612899"/>
                  </a:lnTo>
                  <a:lnTo>
                    <a:pt x="2707329" y="1612899"/>
                  </a:lnTo>
                  <a:lnTo>
                    <a:pt x="2710815" y="1625599"/>
                  </a:lnTo>
                  <a:close/>
                </a:path>
                <a:path extrusionOk="0" h="2019300" w="4374515">
                  <a:moveTo>
                    <a:pt x="2700704" y="1625599"/>
                  </a:moveTo>
                  <a:lnTo>
                    <a:pt x="2704017" y="1625599"/>
                  </a:lnTo>
                  <a:lnTo>
                    <a:pt x="2707329" y="1612899"/>
                  </a:lnTo>
                  <a:lnTo>
                    <a:pt x="2696347" y="1612899"/>
                  </a:lnTo>
                  <a:lnTo>
                    <a:pt x="2700704" y="1625599"/>
                  </a:lnTo>
                  <a:close/>
                </a:path>
                <a:path extrusionOk="0" h="2019300" w="4374515">
                  <a:moveTo>
                    <a:pt x="2679961" y="1625599"/>
                  </a:moveTo>
                  <a:lnTo>
                    <a:pt x="2682052" y="1625599"/>
                  </a:lnTo>
                  <a:lnTo>
                    <a:pt x="2685016" y="1612899"/>
                  </a:lnTo>
                  <a:lnTo>
                    <a:pt x="2680658" y="1612899"/>
                  </a:lnTo>
                  <a:lnTo>
                    <a:pt x="2679961" y="1625599"/>
                  </a:lnTo>
                  <a:close/>
                </a:path>
                <a:path extrusionOk="0" h="2019300" w="4374515">
                  <a:moveTo>
                    <a:pt x="3682567" y="1638299"/>
                  </a:moveTo>
                  <a:lnTo>
                    <a:pt x="3697860" y="1638299"/>
                  </a:lnTo>
                  <a:lnTo>
                    <a:pt x="3695745" y="1625599"/>
                  </a:lnTo>
                  <a:lnTo>
                    <a:pt x="3685914" y="1625599"/>
                  </a:lnTo>
                  <a:lnTo>
                    <a:pt x="3682567" y="1638299"/>
                  </a:lnTo>
                  <a:close/>
                </a:path>
                <a:path extrusionOk="0" h="2019300" w="4374515">
                  <a:moveTo>
                    <a:pt x="2978916" y="1638299"/>
                  </a:moveTo>
                  <a:lnTo>
                    <a:pt x="3677755" y="1638299"/>
                  </a:lnTo>
                  <a:lnTo>
                    <a:pt x="3675454" y="1625599"/>
                  </a:lnTo>
                  <a:lnTo>
                    <a:pt x="2978916" y="1625599"/>
                  </a:lnTo>
                  <a:lnTo>
                    <a:pt x="2978916" y="1638299"/>
                  </a:lnTo>
                  <a:close/>
                </a:path>
                <a:path extrusionOk="0" h="2019300" w="4374515">
                  <a:moveTo>
                    <a:pt x="2968979" y="1638299"/>
                  </a:moveTo>
                  <a:lnTo>
                    <a:pt x="2970897" y="1638299"/>
                  </a:lnTo>
                  <a:lnTo>
                    <a:pt x="2977521" y="1625599"/>
                  </a:lnTo>
                  <a:lnTo>
                    <a:pt x="2968457" y="1625599"/>
                  </a:lnTo>
                  <a:lnTo>
                    <a:pt x="2968979" y="1638299"/>
                  </a:lnTo>
                  <a:close/>
                </a:path>
                <a:path extrusionOk="0" h="2019300" w="4374515">
                  <a:moveTo>
                    <a:pt x="2951722" y="1638299"/>
                  </a:moveTo>
                  <a:lnTo>
                    <a:pt x="2962704" y="1638299"/>
                  </a:lnTo>
                  <a:lnTo>
                    <a:pt x="2967236" y="1625599"/>
                  </a:lnTo>
                  <a:lnTo>
                    <a:pt x="2951722" y="1625599"/>
                  </a:lnTo>
                  <a:lnTo>
                    <a:pt x="2951722" y="1638299"/>
                  </a:lnTo>
                  <a:close/>
                </a:path>
                <a:path extrusionOk="0" h="2019300" w="4374515">
                  <a:moveTo>
                    <a:pt x="2948933" y="1638299"/>
                  </a:moveTo>
                  <a:lnTo>
                    <a:pt x="2949979" y="1625599"/>
                  </a:lnTo>
                  <a:lnTo>
                    <a:pt x="2947364" y="1625599"/>
                  </a:lnTo>
                  <a:lnTo>
                    <a:pt x="2948933" y="1638299"/>
                  </a:lnTo>
                  <a:close/>
                </a:path>
                <a:path extrusionOk="0" h="2019300" w="4374515">
                  <a:moveTo>
                    <a:pt x="2922437" y="1638299"/>
                  </a:moveTo>
                  <a:lnTo>
                    <a:pt x="2932896" y="1625599"/>
                  </a:lnTo>
                  <a:lnTo>
                    <a:pt x="2918253" y="1625599"/>
                  </a:lnTo>
                  <a:lnTo>
                    <a:pt x="2922437" y="1638299"/>
                  </a:lnTo>
                  <a:close/>
                </a:path>
                <a:path extrusionOk="0" h="2019300" w="4374515">
                  <a:moveTo>
                    <a:pt x="3750986" y="1650999"/>
                  </a:moveTo>
                  <a:lnTo>
                    <a:pt x="3753078" y="1650999"/>
                  </a:lnTo>
                  <a:lnTo>
                    <a:pt x="3753078" y="1638299"/>
                  </a:lnTo>
                  <a:lnTo>
                    <a:pt x="3752660" y="1638299"/>
                  </a:lnTo>
                  <a:lnTo>
                    <a:pt x="3750986" y="1650999"/>
                  </a:lnTo>
                  <a:close/>
                </a:path>
                <a:path extrusionOk="0" h="2019300" w="4374515">
                  <a:moveTo>
                    <a:pt x="3724403" y="1650999"/>
                  </a:moveTo>
                  <a:lnTo>
                    <a:pt x="3734653" y="1650999"/>
                  </a:lnTo>
                  <a:lnTo>
                    <a:pt x="3735280" y="1638299"/>
                  </a:lnTo>
                  <a:lnTo>
                    <a:pt x="3725240" y="1638299"/>
                  </a:lnTo>
                  <a:lnTo>
                    <a:pt x="3724403" y="1650999"/>
                  </a:lnTo>
                  <a:close/>
                </a:path>
                <a:path extrusionOk="0" h="2019300" w="4374515">
                  <a:moveTo>
                    <a:pt x="3107562" y="1650999"/>
                  </a:moveTo>
                  <a:lnTo>
                    <a:pt x="3723985" y="1650999"/>
                  </a:lnTo>
                  <a:lnTo>
                    <a:pt x="3723985" y="1638299"/>
                  </a:lnTo>
                  <a:lnTo>
                    <a:pt x="3107039" y="1638299"/>
                  </a:lnTo>
                  <a:lnTo>
                    <a:pt x="3107562" y="1650999"/>
                  </a:lnTo>
                  <a:close/>
                </a:path>
                <a:path extrusionOk="0" h="2019300" w="4374515">
                  <a:moveTo>
                    <a:pt x="3797006" y="1663699"/>
                  </a:moveTo>
                  <a:lnTo>
                    <a:pt x="3806001" y="1663699"/>
                  </a:lnTo>
                  <a:lnTo>
                    <a:pt x="3797006" y="1650999"/>
                  </a:lnTo>
                  <a:lnTo>
                    <a:pt x="3797006" y="1663699"/>
                  </a:lnTo>
                  <a:close/>
                </a:path>
                <a:path extrusionOk="0" h="2019300" w="4374515">
                  <a:moveTo>
                    <a:pt x="3775879" y="1663699"/>
                  </a:moveTo>
                  <a:lnTo>
                    <a:pt x="3778180" y="1663699"/>
                  </a:lnTo>
                  <a:lnTo>
                    <a:pt x="3778180" y="1650999"/>
                  </a:lnTo>
                  <a:lnTo>
                    <a:pt x="3775042" y="1650999"/>
                  </a:lnTo>
                  <a:lnTo>
                    <a:pt x="3775879" y="1663699"/>
                  </a:lnTo>
                  <a:close/>
                </a:path>
                <a:path extrusionOk="0" h="2019300" w="4374515">
                  <a:moveTo>
                    <a:pt x="3762282" y="1663699"/>
                  </a:moveTo>
                  <a:lnTo>
                    <a:pt x="3774624" y="1663699"/>
                  </a:lnTo>
                  <a:lnTo>
                    <a:pt x="3771277" y="1650999"/>
                  </a:lnTo>
                  <a:lnTo>
                    <a:pt x="3764792" y="1650999"/>
                  </a:lnTo>
                  <a:lnTo>
                    <a:pt x="3762282" y="1663699"/>
                  </a:lnTo>
                  <a:close/>
                </a:path>
                <a:path extrusionOk="0" h="2019300" w="4374515">
                  <a:moveTo>
                    <a:pt x="3255209" y="1663699"/>
                  </a:moveTo>
                  <a:lnTo>
                    <a:pt x="3762282" y="1663699"/>
                  </a:lnTo>
                  <a:lnTo>
                    <a:pt x="3763537" y="1650999"/>
                  </a:lnTo>
                  <a:lnTo>
                    <a:pt x="3255209" y="1650999"/>
                  </a:lnTo>
                  <a:lnTo>
                    <a:pt x="3255209" y="1663699"/>
                  </a:lnTo>
                  <a:close/>
                </a:path>
                <a:path extrusionOk="0" h="2019300" w="4374515">
                  <a:moveTo>
                    <a:pt x="3240741" y="1663699"/>
                  </a:moveTo>
                  <a:lnTo>
                    <a:pt x="3251374" y="1663699"/>
                  </a:lnTo>
                  <a:lnTo>
                    <a:pt x="3253815" y="1650999"/>
                  </a:lnTo>
                  <a:lnTo>
                    <a:pt x="3236732" y="1650999"/>
                  </a:lnTo>
                  <a:lnTo>
                    <a:pt x="3240741" y="1663699"/>
                  </a:lnTo>
                  <a:close/>
                </a:path>
                <a:path extrusionOk="0" h="2019300" w="4374515">
                  <a:moveTo>
                    <a:pt x="3345105" y="1676399"/>
                  </a:moveTo>
                  <a:lnTo>
                    <a:pt x="3819598" y="1676399"/>
                  </a:lnTo>
                  <a:lnTo>
                    <a:pt x="3817715" y="1663699"/>
                  </a:lnTo>
                  <a:lnTo>
                    <a:pt x="3345105" y="1663699"/>
                  </a:lnTo>
                  <a:lnTo>
                    <a:pt x="3345105" y="1676399"/>
                  </a:lnTo>
                  <a:close/>
                </a:path>
                <a:path extrusionOk="0" h="2019300" w="4374515">
                  <a:moveTo>
                    <a:pt x="3338202" y="1676399"/>
                  </a:moveTo>
                  <a:lnTo>
                    <a:pt x="3340712" y="1663699"/>
                  </a:lnTo>
                  <a:lnTo>
                    <a:pt x="3335483" y="1663699"/>
                  </a:lnTo>
                  <a:lnTo>
                    <a:pt x="3338202" y="1676399"/>
                  </a:lnTo>
                  <a:close/>
                </a:path>
                <a:path extrusionOk="0" h="2019300" w="4374515">
                  <a:moveTo>
                    <a:pt x="3436325" y="1689099"/>
                  </a:moveTo>
                  <a:lnTo>
                    <a:pt x="3857477" y="1689099"/>
                  </a:lnTo>
                  <a:lnTo>
                    <a:pt x="3857059" y="1676399"/>
                  </a:lnTo>
                  <a:lnTo>
                    <a:pt x="3432560" y="1676399"/>
                  </a:lnTo>
                  <a:lnTo>
                    <a:pt x="3436325" y="1689099"/>
                  </a:lnTo>
                  <a:close/>
                </a:path>
                <a:path extrusionOk="0" h="2019300" w="4374515">
                  <a:moveTo>
                    <a:pt x="3513722" y="1701799"/>
                  </a:moveTo>
                  <a:lnTo>
                    <a:pt x="3888854" y="1701799"/>
                  </a:lnTo>
                  <a:lnTo>
                    <a:pt x="3890319" y="1689099"/>
                  </a:lnTo>
                  <a:lnTo>
                    <a:pt x="3512886" y="1689099"/>
                  </a:lnTo>
                  <a:lnTo>
                    <a:pt x="3513722" y="1701799"/>
                  </a:lnTo>
                  <a:close/>
                </a:path>
                <a:path extrusionOk="0" h="2019300" w="4374515">
                  <a:moveTo>
                    <a:pt x="3578795" y="1714499"/>
                  </a:moveTo>
                  <a:lnTo>
                    <a:pt x="3938221" y="1714499"/>
                  </a:lnTo>
                  <a:lnTo>
                    <a:pt x="3938849" y="1701799"/>
                  </a:lnTo>
                  <a:lnTo>
                    <a:pt x="3574193" y="1701799"/>
                  </a:lnTo>
                  <a:lnTo>
                    <a:pt x="3578795" y="1714499"/>
                  </a:lnTo>
                  <a:close/>
                </a:path>
                <a:path extrusionOk="0" h="2019300" w="4374515">
                  <a:moveTo>
                    <a:pt x="3968988" y="1727199"/>
                  </a:moveTo>
                  <a:lnTo>
                    <a:pt x="3974845" y="1727199"/>
                  </a:lnTo>
                  <a:lnTo>
                    <a:pt x="3974845" y="1714499"/>
                  </a:lnTo>
                  <a:lnTo>
                    <a:pt x="3971289" y="1714499"/>
                  </a:lnTo>
                  <a:lnTo>
                    <a:pt x="3968988" y="1727199"/>
                  </a:lnTo>
                  <a:close/>
                </a:path>
                <a:path extrusionOk="0" h="2019300" w="4374515">
                  <a:moveTo>
                    <a:pt x="3964177" y="1727199"/>
                  </a:moveTo>
                  <a:lnTo>
                    <a:pt x="3968361" y="1727199"/>
                  </a:lnTo>
                  <a:lnTo>
                    <a:pt x="3969407" y="1714499"/>
                  </a:lnTo>
                  <a:lnTo>
                    <a:pt x="3963131" y="1714499"/>
                  </a:lnTo>
                  <a:lnTo>
                    <a:pt x="3964177" y="1727199"/>
                  </a:lnTo>
                  <a:close/>
                </a:path>
                <a:path extrusionOk="0" h="2019300" w="4374515">
                  <a:moveTo>
                    <a:pt x="3964177" y="1727199"/>
                  </a:moveTo>
                  <a:lnTo>
                    <a:pt x="3963131" y="1714499"/>
                  </a:lnTo>
                  <a:lnTo>
                    <a:pt x="3961876" y="1714499"/>
                  </a:lnTo>
                  <a:lnTo>
                    <a:pt x="3964177" y="1727199"/>
                  </a:lnTo>
                  <a:close/>
                </a:path>
                <a:path extrusionOk="0" h="2019300" w="4374515">
                  <a:moveTo>
                    <a:pt x="3641985" y="1727199"/>
                  </a:moveTo>
                  <a:lnTo>
                    <a:pt x="3964177" y="1727199"/>
                  </a:lnTo>
                  <a:lnTo>
                    <a:pt x="3961876" y="1714499"/>
                  </a:lnTo>
                  <a:lnTo>
                    <a:pt x="3639057" y="1714499"/>
                  </a:lnTo>
                  <a:lnTo>
                    <a:pt x="3641985" y="1727199"/>
                  </a:lnTo>
                  <a:close/>
                </a:path>
                <a:path extrusionOk="0" h="2019300" w="4374515">
                  <a:moveTo>
                    <a:pt x="3690306" y="1739899"/>
                  </a:moveTo>
                  <a:lnTo>
                    <a:pt x="3995554" y="1739899"/>
                  </a:lnTo>
                  <a:lnTo>
                    <a:pt x="3990534" y="1727199"/>
                  </a:lnTo>
                  <a:lnTo>
                    <a:pt x="3689679" y="1727199"/>
                  </a:lnTo>
                  <a:lnTo>
                    <a:pt x="3690306" y="1739899"/>
                  </a:lnTo>
                  <a:close/>
                </a:path>
                <a:path extrusionOk="0" h="2019300" w="4374515">
                  <a:moveTo>
                    <a:pt x="3681939" y="1739899"/>
                  </a:moveTo>
                  <a:lnTo>
                    <a:pt x="3683613" y="1739899"/>
                  </a:lnTo>
                  <a:lnTo>
                    <a:pt x="3689679" y="1727199"/>
                  </a:lnTo>
                  <a:lnTo>
                    <a:pt x="3681939" y="1727199"/>
                  </a:lnTo>
                  <a:lnTo>
                    <a:pt x="3681939" y="1739899"/>
                  </a:lnTo>
                  <a:close/>
                </a:path>
                <a:path extrusionOk="0" h="2019300" w="4374515">
                  <a:moveTo>
                    <a:pt x="4043666" y="1752599"/>
                  </a:moveTo>
                  <a:lnTo>
                    <a:pt x="4045339" y="1752599"/>
                  </a:lnTo>
                  <a:lnTo>
                    <a:pt x="4046385" y="1739899"/>
                  </a:lnTo>
                  <a:lnTo>
                    <a:pt x="4045967" y="1739899"/>
                  </a:lnTo>
                  <a:lnTo>
                    <a:pt x="4043666" y="1752599"/>
                  </a:lnTo>
                  <a:close/>
                </a:path>
                <a:path extrusionOk="0" h="2019300" w="4374515">
                  <a:moveTo>
                    <a:pt x="3739691" y="1752599"/>
                  </a:moveTo>
                  <a:lnTo>
                    <a:pt x="4033416" y="1752599"/>
                  </a:lnTo>
                  <a:lnTo>
                    <a:pt x="4033416" y="1739899"/>
                  </a:lnTo>
                  <a:lnTo>
                    <a:pt x="3735908" y="1739899"/>
                  </a:lnTo>
                  <a:lnTo>
                    <a:pt x="3739691" y="1752599"/>
                  </a:lnTo>
                  <a:close/>
                </a:path>
                <a:path extrusionOk="0" h="2019300" w="4374515">
                  <a:moveTo>
                    <a:pt x="3781527" y="1765299"/>
                  </a:moveTo>
                  <a:lnTo>
                    <a:pt x="4076943" y="1765299"/>
                  </a:lnTo>
                  <a:lnTo>
                    <a:pt x="4071714" y="1752599"/>
                  </a:lnTo>
                  <a:lnTo>
                    <a:pt x="3780063" y="1752599"/>
                  </a:lnTo>
                  <a:lnTo>
                    <a:pt x="3781527" y="1765299"/>
                  </a:lnTo>
                  <a:close/>
                </a:path>
                <a:path extrusionOk="0" h="2019300" w="4374515">
                  <a:moveTo>
                    <a:pt x="3833404" y="1777999"/>
                  </a:moveTo>
                  <a:lnTo>
                    <a:pt x="4098280" y="1777999"/>
                  </a:lnTo>
                  <a:lnTo>
                    <a:pt x="4097025" y="1765299"/>
                  </a:lnTo>
                  <a:lnTo>
                    <a:pt x="3831103" y="1765299"/>
                  </a:lnTo>
                  <a:lnTo>
                    <a:pt x="3833404" y="1777999"/>
                  </a:lnTo>
                  <a:close/>
                </a:path>
                <a:path extrusionOk="0" h="2019300" w="4374515">
                  <a:moveTo>
                    <a:pt x="3871492" y="1790699"/>
                  </a:moveTo>
                  <a:lnTo>
                    <a:pt x="4137815" y="1790699"/>
                  </a:lnTo>
                  <a:lnTo>
                    <a:pt x="4127565" y="1777999"/>
                  </a:lnTo>
                  <a:lnTo>
                    <a:pt x="3868773" y="1777999"/>
                  </a:lnTo>
                  <a:lnTo>
                    <a:pt x="3871492" y="1790699"/>
                  </a:lnTo>
                  <a:close/>
                </a:path>
                <a:path extrusionOk="0" h="2019300" w="4374515">
                  <a:moveTo>
                    <a:pt x="3863962" y="1790699"/>
                  </a:moveTo>
                  <a:lnTo>
                    <a:pt x="3867099" y="1790699"/>
                  </a:lnTo>
                  <a:lnTo>
                    <a:pt x="3868773" y="1777999"/>
                  </a:lnTo>
                  <a:lnTo>
                    <a:pt x="3863962" y="1777999"/>
                  </a:lnTo>
                  <a:lnTo>
                    <a:pt x="3863962" y="1790699"/>
                  </a:lnTo>
                  <a:close/>
                </a:path>
                <a:path extrusionOk="0" h="2019300" w="4374515">
                  <a:moveTo>
                    <a:pt x="3921068" y="1803399"/>
                  </a:moveTo>
                  <a:lnTo>
                    <a:pt x="4148692" y="1803399"/>
                  </a:lnTo>
                  <a:lnTo>
                    <a:pt x="4148692" y="1790699"/>
                  </a:lnTo>
                  <a:lnTo>
                    <a:pt x="3916257" y="1790699"/>
                  </a:lnTo>
                  <a:lnTo>
                    <a:pt x="3921068" y="1803399"/>
                  </a:lnTo>
                  <a:close/>
                </a:path>
                <a:path extrusionOk="0" h="2019300" w="4374515">
                  <a:moveTo>
                    <a:pt x="3903706" y="1803399"/>
                  </a:moveTo>
                  <a:lnTo>
                    <a:pt x="3909563" y="1803399"/>
                  </a:lnTo>
                  <a:lnTo>
                    <a:pt x="3916257" y="1790699"/>
                  </a:lnTo>
                  <a:lnTo>
                    <a:pt x="3902869" y="1790699"/>
                  </a:lnTo>
                  <a:lnTo>
                    <a:pt x="3903706" y="1803399"/>
                  </a:lnTo>
                  <a:close/>
                </a:path>
                <a:path extrusionOk="0" h="2019300" w="4374515">
                  <a:moveTo>
                    <a:pt x="3948070" y="1816099"/>
                  </a:moveTo>
                  <a:lnTo>
                    <a:pt x="4179878" y="1816099"/>
                  </a:lnTo>
                  <a:lnTo>
                    <a:pt x="4178414" y="1803399"/>
                  </a:lnTo>
                  <a:lnTo>
                    <a:pt x="3945542" y="1803399"/>
                  </a:lnTo>
                  <a:lnTo>
                    <a:pt x="3948070" y="1816099"/>
                  </a:lnTo>
                  <a:close/>
                </a:path>
                <a:path extrusionOk="0" h="2019300" w="4374515">
                  <a:moveTo>
                    <a:pt x="3943451" y="1816099"/>
                  </a:moveTo>
                  <a:lnTo>
                    <a:pt x="3946798" y="1816099"/>
                  </a:lnTo>
                  <a:lnTo>
                    <a:pt x="3945333" y="1803399"/>
                  </a:lnTo>
                  <a:lnTo>
                    <a:pt x="3941359" y="1803399"/>
                  </a:lnTo>
                  <a:lnTo>
                    <a:pt x="3943451" y="1816099"/>
                  </a:lnTo>
                  <a:close/>
                </a:path>
                <a:path extrusionOk="0" h="2019300" w="4374515">
                  <a:moveTo>
                    <a:pt x="3939267" y="1816099"/>
                  </a:moveTo>
                  <a:lnTo>
                    <a:pt x="3940731" y="1816099"/>
                  </a:lnTo>
                  <a:lnTo>
                    <a:pt x="3941359" y="1803399"/>
                  </a:lnTo>
                  <a:lnTo>
                    <a:pt x="3939267" y="1803399"/>
                  </a:lnTo>
                  <a:lnTo>
                    <a:pt x="3939267" y="1816099"/>
                  </a:lnTo>
                  <a:close/>
                </a:path>
                <a:path extrusionOk="0" h="2019300" w="4374515">
                  <a:moveTo>
                    <a:pt x="3983212" y="1828799"/>
                  </a:moveTo>
                  <a:lnTo>
                    <a:pt x="4204980" y="1828799"/>
                  </a:lnTo>
                  <a:lnTo>
                    <a:pt x="4204980" y="1816099"/>
                  </a:lnTo>
                  <a:lnTo>
                    <a:pt x="3983212" y="1816099"/>
                  </a:lnTo>
                  <a:lnTo>
                    <a:pt x="3983212" y="1828799"/>
                  </a:lnTo>
                  <a:close/>
                </a:path>
                <a:path extrusionOk="0" h="2019300" w="4374515">
                  <a:moveTo>
                    <a:pt x="4012916" y="1841499"/>
                  </a:moveTo>
                  <a:lnTo>
                    <a:pt x="4223387" y="1841499"/>
                  </a:lnTo>
                  <a:lnTo>
                    <a:pt x="4221296" y="1828799"/>
                  </a:lnTo>
                  <a:lnTo>
                    <a:pt x="4008105" y="1828799"/>
                  </a:lnTo>
                  <a:lnTo>
                    <a:pt x="4012916" y="1841499"/>
                  </a:lnTo>
                  <a:close/>
                </a:path>
                <a:path extrusionOk="0" h="2019300" w="4374515">
                  <a:moveTo>
                    <a:pt x="4054561" y="1854199"/>
                  </a:moveTo>
                  <a:lnTo>
                    <a:pt x="4257275" y="1854199"/>
                  </a:lnTo>
                  <a:lnTo>
                    <a:pt x="4257275" y="1841499"/>
                  </a:lnTo>
                  <a:lnTo>
                    <a:pt x="4051615" y="1841499"/>
                  </a:lnTo>
                  <a:lnTo>
                    <a:pt x="4054561" y="1854199"/>
                  </a:lnTo>
                  <a:close/>
                </a:path>
                <a:path extrusionOk="0" h="2019300" w="4374515">
                  <a:moveTo>
                    <a:pt x="4275700" y="1866899"/>
                  </a:moveTo>
                  <a:lnTo>
                    <a:pt x="4282394" y="1866899"/>
                  </a:lnTo>
                  <a:lnTo>
                    <a:pt x="4280930" y="1854199"/>
                  </a:lnTo>
                  <a:lnTo>
                    <a:pt x="4278001" y="1854199"/>
                  </a:lnTo>
                  <a:lnTo>
                    <a:pt x="4275700" y="1866899"/>
                  </a:lnTo>
                  <a:close/>
                </a:path>
                <a:path extrusionOk="0" h="2019300" w="4374515">
                  <a:moveTo>
                    <a:pt x="4079453" y="1866899"/>
                  </a:moveTo>
                  <a:lnTo>
                    <a:pt x="4275700" y="1866899"/>
                  </a:lnTo>
                  <a:lnTo>
                    <a:pt x="4274027" y="1854199"/>
                  </a:lnTo>
                  <a:lnTo>
                    <a:pt x="4077989" y="1854199"/>
                  </a:lnTo>
                  <a:lnTo>
                    <a:pt x="4079453" y="1866899"/>
                  </a:lnTo>
                  <a:close/>
                </a:path>
                <a:path extrusionOk="0" h="2019300" w="4374515">
                  <a:moveTo>
                    <a:pt x="4113550" y="1879599"/>
                  </a:moveTo>
                  <a:lnTo>
                    <a:pt x="4296200" y="1879599"/>
                  </a:lnTo>
                  <a:lnTo>
                    <a:pt x="4294945" y="1866899"/>
                  </a:lnTo>
                  <a:lnTo>
                    <a:pt x="4108111" y="1866899"/>
                  </a:lnTo>
                  <a:lnTo>
                    <a:pt x="4113550" y="1879599"/>
                  </a:lnTo>
                  <a:close/>
                </a:path>
                <a:path extrusionOk="0" h="2019300" w="4374515">
                  <a:moveTo>
                    <a:pt x="4322975" y="1892299"/>
                  </a:moveTo>
                  <a:lnTo>
                    <a:pt x="4328205" y="1892299"/>
                  </a:lnTo>
                  <a:lnTo>
                    <a:pt x="4327577" y="1879599"/>
                  </a:lnTo>
                  <a:lnTo>
                    <a:pt x="4322975" y="1892299"/>
                  </a:lnTo>
                  <a:close/>
                </a:path>
                <a:path extrusionOk="0" h="2019300" w="4374515">
                  <a:moveTo>
                    <a:pt x="4131330" y="1892299"/>
                  </a:moveTo>
                  <a:lnTo>
                    <a:pt x="4317118" y="1892299"/>
                  </a:lnTo>
                  <a:lnTo>
                    <a:pt x="4316491" y="1879599"/>
                  </a:lnTo>
                  <a:lnTo>
                    <a:pt x="4127565" y="1879599"/>
                  </a:lnTo>
                  <a:lnTo>
                    <a:pt x="4131330" y="1892299"/>
                  </a:lnTo>
                  <a:close/>
                </a:path>
                <a:path extrusionOk="0" h="2019300" w="4374515">
                  <a:moveTo>
                    <a:pt x="4162307" y="1904999"/>
                  </a:moveTo>
                  <a:lnTo>
                    <a:pt x="4342011" y="1904999"/>
                  </a:lnTo>
                  <a:lnTo>
                    <a:pt x="4338873" y="1892299"/>
                  </a:lnTo>
                  <a:lnTo>
                    <a:pt x="4161051" y="1892299"/>
                  </a:lnTo>
                  <a:lnTo>
                    <a:pt x="4162307" y="1904999"/>
                  </a:lnTo>
                  <a:close/>
                </a:path>
                <a:path extrusionOk="0" h="2019300" w="4374515">
                  <a:moveTo>
                    <a:pt x="4194520" y="1917699"/>
                  </a:moveTo>
                  <a:lnTo>
                    <a:pt x="4357908" y="1917699"/>
                  </a:lnTo>
                  <a:lnTo>
                    <a:pt x="4355817" y="1904999"/>
                  </a:lnTo>
                  <a:lnTo>
                    <a:pt x="4187617" y="1904999"/>
                  </a:lnTo>
                  <a:lnTo>
                    <a:pt x="4194520" y="1917699"/>
                  </a:lnTo>
                  <a:close/>
                </a:path>
                <a:path extrusionOk="0" h="2019300" w="4374515">
                  <a:moveTo>
                    <a:pt x="4366694" y="2019299"/>
                  </a:moveTo>
                  <a:lnTo>
                    <a:pt x="4374380" y="2019299"/>
                  </a:lnTo>
                  <a:lnTo>
                    <a:pt x="4374380" y="1917699"/>
                  </a:lnTo>
                  <a:lnTo>
                    <a:pt x="4210418" y="1917699"/>
                  </a:lnTo>
                  <a:lnTo>
                    <a:pt x="4213347" y="1930399"/>
                  </a:lnTo>
                  <a:lnTo>
                    <a:pt x="4236566" y="1930399"/>
                  </a:lnTo>
                  <a:lnTo>
                    <a:pt x="4240540" y="1943099"/>
                  </a:lnTo>
                  <a:lnTo>
                    <a:pt x="4262714" y="1943099"/>
                  </a:lnTo>
                  <a:lnTo>
                    <a:pt x="4264195" y="1955799"/>
                  </a:lnTo>
                  <a:lnTo>
                    <a:pt x="4287833" y="1955799"/>
                  </a:lnTo>
                  <a:lnTo>
                    <a:pt x="4289925" y="1968499"/>
                  </a:lnTo>
                  <a:lnTo>
                    <a:pt x="4306241" y="1968499"/>
                  </a:lnTo>
                  <a:lnTo>
                    <a:pt x="4308751" y="1981199"/>
                  </a:lnTo>
                  <a:lnTo>
                    <a:pt x="4326322" y="1981199"/>
                  </a:lnTo>
                  <a:lnTo>
                    <a:pt x="4329460" y="1993899"/>
                  </a:lnTo>
                  <a:lnTo>
                    <a:pt x="4345148" y="1993899"/>
                  </a:lnTo>
                  <a:lnTo>
                    <a:pt x="4345148" y="2006599"/>
                  </a:lnTo>
                  <a:lnTo>
                    <a:pt x="4361046" y="2006599"/>
                  </a:lnTo>
                  <a:lnTo>
                    <a:pt x="4366694" y="2019299"/>
                  </a:lnTo>
                  <a:close/>
                </a:path>
                <a:path extrusionOk="0" h="2019300" w="4374515">
                  <a:moveTo>
                    <a:pt x="4260622" y="1955799"/>
                  </a:moveTo>
                  <a:lnTo>
                    <a:pt x="4262714" y="1943099"/>
                  </a:lnTo>
                  <a:lnTo>
                    <a:pt x="4259367" y="1943099"/>
                  </a:lnTo>
                  <a:lnTo>
                    <a:pt x="4260622" y="1955799"/>
                  </a:lnTo>
                  <a:close/>
                </a:path>
                <a:path extrusionOk="0" h="2019300" w="4374515">
                  <a:moveTo>
                    <a:pt x="4285950" y="1968499"/>
                  </a:moveTo>
                  <a:lnTo>
                    <a:pt x="4286787" y="1968499"/>
                  </a:lnTo>
                  <a:lnTo>
                    <a:pt x="4287833" y="1955799"/>
                  </a:lnTo>
                  <a:lnTo>
                    <a:pt x="4282603" y="1955799"/>
                  </a:lnTo>
                  <a:lnTo>
                    <a:pt x="4285950" y="1968499"/>
                  </a:lnTo>
                  <a:close/>
                </a:path>
              </a:pathLst>
            </a:custGeom>
            <a:solidFill>
              <a:srgbClr val="B6ACA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7" name="Google Shape;207;p5"/>
            <p:cNvSpPr/>
            <p:nvPr/>
          </p:nvSpPr>
          <p:spPr>
            <a:xfrm>
              <a:off x="16186458" y="-10928"/>
              <a:ext cx="2033905" cy="1263015"/>
            </a:xfrm>
            <a:custGeom>
              <a:rect b="b" l="l" r="r" t="t"/>
              <a:pathLst>
                <a:path extrusionOk="0" h="1263015" w="2033905">
                  <a:moveTo>
                    <a:pt x="1958227" y="120126"/>
                  </a:moveTo>
                  <a:lnTo>
                    <a:pt x="1720262" y="104316"/>
                  </a:lnTo>
                  <a:lnTo>
                    <a:pt x="1764536" y="94529"/>
                  </a:lnTo>
                  <a:lnTo>
                    <a:pt x="1804887" y="71754"/>
                  </a:lnTo>
                  <a:lnTo>
                    <a:pt x="1839842" y="48620"/>
                  </a:lnTo>
                  <a:lnTo>
                    <a:pt x="1869615" y="12414"/>
                  </a:lnTo>
                  <a:lnTo>
                    <a:pt x="1874328" y="0"/>
                  </a:lnTo>
                  <a:lnTo>
                    <a:pt x="2033776" y="10593"/>
                  </a:lnTo>
                  <a:lnTo>
                    <a:pt x="2007022" y="59728"/>
                  </a:lnTo>
                  <a:lnTo>
                    <a:pt x="1988571" y="83958"/>
                  </a:lnTo>
                  <a:lnTo>
                    <a:pt x="1968635" y="108089"/>
                  </a:lnTo>
                  <a:lnTo>
                    <a:pt x="1958227" y="120126"/>
                  </a:lnTo>
                  <a:close/>
                </a:path>
                <a:path extrusionOk="0" h="1263015" w="2033905">
                  <a:moveTo>
                    <a:pt x="1327182" y="14560"/>
                  </a:moveTo>
                  <a:lnTo>
                    <a:pt x="1270419" y="10788"/>
                  </a:lnTo>
                  <a:lnTo>
                    <a:pt x="1301783" y="144"/>
                  </a:lnTo>
                  <a:lnTo>
                    <a:pt x="1311835" y="812"/>
                  </a:lnTo>
                  <a:lnTo>
                    <a:pt x="1327182" y="14560"/>
                  </a:lnTo>
                  <a:close/>
                </a:path>
                <a:path extrusionOk="0" h="1263015" w="2033905">
                  <a:moveTo>
                    <a:pt x="1900354" y="307201"/>
                  </a:moveTo>
                  <a:lnTo>
                    <a:pt x="1448062" y="277151"/>
                  </a:lnTo>
                  <a:lnTo>
                    <a:pt x="1459866" y="265207"/>
                  </a:lnTo>
                  <a:lnTo>
                    <a:pt x="1481649" y="266654"/>
                  </a:lnTo>
                  <a:lnTo>
                    <a:pt x="1482491" y="253982"/>
                  </a:lnTo>
                  <a:lnTo>
                    <a:pt x="1473957" y="253415"/>
                  </a:lnTo>
                  <a:lnTo>
                    <a:pt x="1466369" y="240183"/>
                  </a:lnTo>
                  <a:lnTo>
                    <a:pt x="1448997" y="239029"/>
                  </a:lnTo>
                  <a:lnTo>
                    <a:pt x="1415704" y="211361"/>
                  </a:lnTo>
                  <a:lnTo>
                    <a:pt x="1313083" y="166359"/>
                  </a:lnTo>
                  <a:lnTo>
                    <a:pt x="1288799" y="152017"/>
                  </a:lnTo>
                  <a:lnTo>
                    <a:pt x="1265756" y="137759"/>
                  </a:lnTo>
                  <a:lnTo>
                    <a:pt x="1245858" y="110980"/>
                  </a:lnTo>
                  <a:lnTo>
                    <a:pt x="1228480" y="97098"/>
                  </a:lnTo>
                  <a:lnTo>
                    <a:pt x="1219139" y="58293"/>
                  </a:lnTo>
                  <a:lnTo>
                    <a:pt x="1225664" y="33271"/>
                  </a:lnTo>
                  <a:lnTo>
                    <a:pt x="1246754" y="9216"/>
                  </a:lnTo>
                  <a:lnTo>
                    <a:pt x="1363903" y="16999"/>
                  </a:lnTo>
                  <a:lnTo>
                    <a:pt x="1403410" y="45080"/>
                  </a:lnTo>
                  <a:lnTo>
                    <a:pt x="1424221" y="46463"/>
                  </a:lnTo>
                  <a:lnTo>
                    <a:pt x="1569252" y="94283"/>
                  </a:lnTo>
                  <a:lnTo>
                    <a:pt x="1958227" y="120126"/>
                  </a:lnTo>
                  <a:lnTo>
                    <a:pt x="1947819" y="132162"/>
                  </a:lnTo>
                  <a:lnTo>
                    <a:pt x="1911457" y="180658"/>
                  </a:lnTo>
                  <a:lnTo>
                    <a:pt x="1895346" y="230500"/>
                  </a:lnTo>
                  <a:lnTo>
                    <a:pt x="1894861" y="255924"/>
                  </a:lnTo>
                  <a:lnTo>
                    <a:pt x="1896985" y="268793"/>
                  </a:lnTo>
                  <a:lnTo>
                    <a:pt x="1898221" y="294331"/>
                  </a:lnTo>
                  <a:lnTo>
                    <a:pt x="1900354" y="307201"/>
                  </a:lnTo>
                  <a:close/>
                </a:path>
                <a:path extrusionOk="0" h="1263015" w="2033905">
                  <a:moveTo>
                    <a:pt x="1039345" y="199084"/>
                  </a:moveTo>
                  <a:lnTo>
                    <a:pt x="764832" y="180846"/>
                  </a:lnTo>
                  <a:lnTo>
                    <a:pt x="820612" y="171823"/>
                  </a:lnTo>
                  <a:lnTo>
                    <a:pt x="985420" y="182773"/>
                  </a:lnTo>
                  <a:lnTo>
                    <a:pt x="1039345" y="199084"/>
                  </a:lnTo>
                  <a:close/>
                </a:path>
                <a:path extrusionOk="0" h="1263015" w="2033905">
                  <a:moveTo>
                    <a:pt x="1721469" y="944444"/>
                  </a:moveTo>
                  <a:lnTo>
                    <a:pt x="1659657" y="914881"/>
                  </a:lnTo>
                  <a:lnTo>
                    <a:pt x="1644930" y="875718"/>
                  </a:lnTo>
                  <a:lnTo>
                    <a:pt x="1640118" y="837215"/>
                  </a:lnTo>
                  <a:lnTo>
                    <a:pt x="1640049" y="824482"/>
                  </a:lnTo>
                  <a:lnTo>
                    <a:pt x="1642621" y="773741"/>
                  </a:lnTo>
                  <a:lnTo>
                    <a:pt x="1645525" y="723022"/>
                  </a:lnTo>
                  <a:lnTo>
                    <a:pt x="1648628" y="672316"/>
                  </a:lnTo>
                  <a:lnTo>
                    <a:pt x="1655159" y="570926"/>
                  </a:lnTo>
                  <a:lnTo>
                    <a:pt x="1660499" y="494913"/>
                  </a:lnTo>
                  <a:lnTo>
                    <a:pt x="1144037" y="460600"/>
                  </a:lnTo>
                  <a:lnTo>
                    <a:pt x="1131696" y="447052"/>
                  </a:lnTo>
                  <a:lnTo>
                    <a:pt x="1073243" y="443168"/>
                  </a:lnTo>
                  <a:lnTo>
                    <a:pt x="983672" y="424489"/>
                  </a:lnTo>
                  <a:lnTo>
                    <a:pt x="939334" y="408815"/>
                  </a:lnTo>
                  <a:lnTo>
                    <a:pt x="894222" y="405818"/>
                  </a:lnTo>
                  <a:lnTo>
                    <a:pt x="856385" y="390576"/>
                  </a:lnTo>
                  <a:lnTo>
                    <a:pt x="817804" y="388013"/>
                  </a:lnTo>
                  <a:lnTo>
                    <a:pt x="742860" y="357578"/>
                  </a:lnTo>
                  <a:lnTo>
                    <a:pt x="716254" y="355810"/>
                  </a:lnTo>
                  <a:lnTo>
                    <a:pt x="692342" y="341493"/>
                  </a:lnTo>
                  <a:lnTo>
                    <a:pt x="671740" y="314669"/>
                  </a:lnTo>
                  <a:lnTo>
                    <a:pt x="653377" y="300721"/>
                  </a:lnTo>
                  <a:lnTo>
                    <a:pt x="641281" y="261733"/>
                  </a:lnTo>
                  <a:lnTo>
                    <a:pt x="641825" y="236313"/>
                  </a:lnTo>
                  <a:lnTo>
                    <a:pt x="655765" y="211783"/>
                  </a:lnTo>
                  <a:lnTo>
                    <a:pt x="682172" y="200810"/>
                  </a:lnTo>
                  <a:lnTo>
                    <a:pt x="702448" y="189429"/>
                  </a:lnTo>
                  <a:lnTo>
                    <a:pt x="723438" y="178095"/>
                  </a:lnTo>
                  <a:lnTo>
                    <a:pt x="1086251" y="202200"/>
                  </a:lnTo>
                  <a:lnTo>
                    <a:pt x="1178229" y="233767"/>
                  </a:lnTo>
                  <a:lnTo>
                    <a:pt x="1225055" y="236878"/>
                  </a:lnTo>
                  <a:lnTo>
                    <a:pt x="1271082" y="252664"/>
                  </a:lnTo>
                  <a:lnTo>
                    <a:pt x="1318027" y="255783"/>
                  </a:lnTo>
                  <a:lnTo>
                    <a:pt x="1346937" y="270432"/>
                  </a:lnTo>
                  <a:lnTo>
                    <a:pt x="1900354" y="307201"/>
                  </a:lnTo>
                  <a:lnTo>
                    <a:pt x="1901798" y="332753"/>
                  </a:lnTo>
                  <a:lnTo>
                    <a:pt x="1907152" y="384020"/>
                  </a:lnTo>
                  <a:lnTo>
                    <a:pt x="1911282" y="447935"/>
                  </a:lnTo>
                  <a:lnTo>
                    <a:pt x="1915030" y="499096"/>
                  </a:lnTo>
                  <a:lnTo>
                    <a:pt x="1916710" y="550119"/>
                  </a:lnTo>
                  <a:lnTo>
                    <a:pt x="1914639" y="613622"/>
                  </a:lnTo>
                  <a:lnTo>
                    <a:pt x="1909383" y="664185"/>
                  </a:lnTo>
                  <a:lnTo>
                    <a:pt x="1899194" y="714420"/>
                  </a:lnTo>
                  <a:lnTo>
                    <a:pt x="1883628" y="764297"/>
                  </a:lnTo>
                  <a:lnTo>
                    <a:pt x="1862244" y="813789"/>
                  </a:lnTo>
                  <a:lnTo>
                    <a:pt x="1835440" y="850192"/>
                  </a:lnTo>
                  <a:lnTo>
                    <a:pt x="1801092" y="898822"/>
                  </a:lnTo>
                  <a:lnTo>
                    <a:pt x="1791380" y="910904"/>
                  </a:lnTo>
                  <a:lnTo>
                    <a:pt x="1781800" y="910268"/>
                  </a:lnTo>
                  <a:lnTo>
                    <a:pt x="1770748" y="922262"/>
                  </a:lnTo>
                  <a:lnTo>
                    <a:pt x="1759148" y="934219"/>
                  </a:lnTo>
                  <a:lnTo>
                    <a:pt x="1721469" y="944444"/>
                  </a:lnTo>
                  <a:close/>
                </a:path>
                <a:path extrusionOk="0" h="1263015" w="2033905">
                  <a:moveTo>
                    <a:pt x="233456" y="1138325"/>
                  </a:moveTo>
                  <a:lnTo>
                    <a:pt x="102047" y="1129595"/>
                  </a:lnTo>
                  <a:lnTo>
                    <a:pt x="59289" y="1114026"/>
                  </a:lnTo>
                  <a:lnTo>
                    <a:pt x="23447" y="1098917"/>
                  </a:lnTo>
                  <a:lnTo>
                    <a:pt x="3689" y="1059420"/>
                  </a:lnTo>
                  <a:lnTo>
                    <a:pt x="0" y="1020991"/>
                  </a:lnTo>
                  <a:lnTo>
                    <a:pt x="14048" y="983740"/>
                  </a:lnTo>
                  <a:lnTo>
                    <a:pt x="29066" y="959282"/>
                  </a:lnTo>
                  <a:lnTo>
                    <a:pt x="46089" y="947685"/>
                  </a:lnTo>
                  <a:lnTo>
                    <a:pt x="66058" y="923556"/>
                  </a:lnTo>
                  <a:lnTo>
                    <a:pt x="132174" y="889764"/>
                  </a:lnTo>
                  <a:lnTo>
                    <a:pt x="179242" y="867435"/>
                  </a:lnTo>
                  <a:lnTo>
                    <a:pt x="227609" y="845193"/>
                  </a:lnTo>
                  <a:lnTo>
                    <a:pt x="276293" y="835699"/>
                  </a:lnTo>
                  <a:lnTo>
                    <a:pt x="326841" y="813602"/>
                  </a:lnTo>
                  <a:lnTo>
                    <a:pt x="531027" y="776256"/>
                  </a:lnTo>
                  <a:lnTo>
                    <a:pt x="580776" y="779561"/>
                  </a:lnTo>
                  <a:lnTo>
                    <a:pt x="631507" y="770204"/>
                  </a:lnTo>
                  <a:lnTo>
                    <a:pt x="681425" y="773520"/>
                  </a:lnTo>
                  <a:lnTo>
                    <a:pt x="732100" y="764159"/>
                  </a:lnTo>
                  <a:lnTo>
                    <a:pt x="764042" y="766281"/>
                  </a:lnTo>
                  <a:lnTo>
                    <a:pt x="796430" y="755705"/>
                  </a:lnTo>
                  <a:lnTo>
                    <a:pt x="828050" y="745078"/>
                  </a:lnTo>
                  <a:lnTo>
                    <a:pt x="858531" y="734375"/>
                  </a:lnTo>
                  <a:lnTo>
                    <a:pt x="842867" y="720606"/>
                  </a:lnTo>
                  <a:lnTo>
                    <a:pt x="826801" y="706811"/>
                  </a:lnTo>
                  <a:lnTo>
                    <a:pt x="482148" y="683912"/>
                  </a:lnTo>
                  <a:lnTo>
                    <a:pt x="435036" y="668054"/>
                  </a:lnTo>
                  <a:lnTo>
                    <a:pt x="387253" y="664879"/>
                  </a:lnTo>
                  <a:lnTo>
                    <a:pt x="337555" y="636122"/>
                  </a:lnTo>
                  <a:lnTo>
                    <a:pt x="293943" y="607768"/>
                  </a:lnTo>
                  <a:lnTo>
                    <a:pt x="270421" y="555293"/>
                  </a:lnTo>
                  <a:lnTo>
                    <a:pt x="281217" y="517827"/>
                  </a:lnTo>
                  <a:lnTo>
                    <a:pt x="305482" y="493983"/>
                  </a:lnTo>
                  <a:lnTo>
                    <a:pt x="328222" y="482766"/>
                  </a:lnTo>
                  <a:lnTo>
                    <a:pt x="352559" y="471654"/>
                  </a:lnTo>
                  <a:lnTo>
                    <a:pt x="992352" y="514162"/>
                  </a:lnTo>
                  <a:lnTo>
                    <a:pt x="1039327" y="504555"/>
                  </a:lnTo>
                  <a:lnTo>
                    <a:pt x="1084592" y="507562"/>
                  </a:lnTo>
                  <a:lnTo>
                    <a:pt x="1130353" y="485146"/>
                  </a:lnTo>
                  <a:lnTo>
                    <a:pt x="1140480" y="485819"/>
                  </a:lnTo>
                  <a:lnTo>
                    <a:pt x="1151216" y="473805"/>
                  </a:lnTo>
                  <a:lnTo>
                    <a:pt x="1170805" y="475106"/>
                  </a:lnTo>
                  <a:lnTo>
                    <a:pt x="1171168" y="462402"/>
                  </a:lnTo>
                  <a:lnTo>
                    <a:pt x="1651580" y="494320"/>
                  </a:lnTo>
                  <a:lnTo>
                    <a:pt x="1633212" y="556740"/>
                  </a:lnTo>
                  <a:lnTo>
                    <a:pt x="1624486" y="594344"/>
                  </a:lnTo>
                  <a:lnTo>
                    <a:pt x="1617169" y="619314"/>
                  </a:lnTo>
                  <a:lnTo>
                    <a:pt x="1614051" y="631835"/>
                  </a:lnTo>
                  <a:lnTo>
                    <a:pt x="1437839" y="620128"/>
                  </a:lnTo>
                  <a:lnTo>
                    <a:pt x="1430411" y="632362"/>
                  </a:lnTo>
                  <a:lnTo>
                    <a:pt x="1423726" y="631918"/>
                  </a:lnTo>
                  <a:lnTo>
                    <a:pt x="1416505" y="644166"/>
                  </a:lnTo>
                  <a:lnTo>
                    <a:pt x="1410835" y="643789"/>
                  </a:lnTo>
                  <a:lnTo>
                    <a:pt x="1387902" y="680450"/>
                  </a:lnTo>
                  <a:lnTo>
                    <a:pt x="1365864" y="704442"/>
                  </a:lnTo>
                  <a:lnTo>
                    <a:pt x="1344546" y="728481"/>
                  </a:lnTo>
                  <a:lnTo>
                    <a:pt x="1323771" y="765285"/>
                  </a:lnTo>
                  <a:lnTo>
                    <a:pt x="1294926" y="801552"/>
                  </a:lnTo>
                  <a:lnTo>
                    <a:pt x="1263828" y="850398"/>
                  </a:lnTo>
                  <a:lnTo>
                    <a:pt x="1253277" y="862425"/>
                  </a:lnTo>
                  <a:lnTo>
                    <a:pt x="980392" y="844295"/>
                  </a:lnTo>
                  <a:lnTo>
                    <a:pt x="906420" y="877564"/>
                  </a:lnTo>
                  <a:lnTo>
                    <a:pt x="794382" y="946489"/>
                  </a:lnTo>
                  <a:lnTo>
                    <a:pt x="705548" y="991499"/>
                  </a:lnTo>
                  <a:lnTo>
                    <a:pt x="660355" y="1013952"/>
                  </a:lnTo>
                  <a:lnTo>
                    <a:pt x="615473" y="1023698"/>
                  </a:lnTo>
                  <a:lnTo>
                    <a:pt x="522388" y="1068426"/>
                  </a:lnTo>
                  <a:lnTo>
                    <a:pt x="428730" y="1087659"/>
                  </a:lnTo>
                  <a:lnTo>
                    <a:pt x="380186" y="1109890"/>
                  </a:lnTo>
                  <a:lnTo>
                    <a:pt x="233456" y="1138325"/>
                  </a:lnTo>
                  <a:close/>
                </a:path>
                <a:path extrusionOk="0" h="1263015" w="2033905">
                  <a:moveTo>
                    <a:pt x="670909" y="467349"/>
                  </a:moveTo>
                  <a:lnTo>
                    <a:pt x="510195" y="456672"/>
                  </a:lnTo>
                  <a:lnTo>
                    <a:pt x="564444" y="447548"/>
                  </a:lnTo>
                  <a:lnTo>
                    <a:pt x="618031" y="451108"/>
                  </a:lnTo>
                  <a:lnTo>
                    <a:pt x="670909" y="467349"/>
                  </a:lnTo>
                  <a:close/>
                </a:path>
                <a:path extrusionOk="0" h="1263015" w="2033905">
                  <a:moveTo>
                    <a:pt x="945675" y="511061"/>
                  </a:moveTo>
                  <a:lnTo>
                    <a:pt x="377170" y="473290"/>
                  </a:lnTo>
                  <a:lnTo>
                    <a:pt x="403255" y="462295"/>
                  </a:lnTo>
                  <a:lnTo>
                    <a:pt x="457011" y="453138"/>
                  </a:lnTo>
                  <a:lnTo>
                    <a:pt x="781491" y="474696"/>
                  </a:lnTo>
                  <a:lnTo>
                    <a:pt x="835920" y="491041"/>
                  </a:lnTo>
                  <a:lnTo>
                    <a:pt x="891203" y="494713"/>
                  </a:lnTo>
                  <a:lnTo>
                    <a:pt x="945675" y="511061"/>
                  </a:lnTo>
                  <a:close/>
                </a:path>
                <a:path extrusionOk="0" h="1263015" w="2033905">
                  <a:moveTo>
                    <a:pt x="1380623" y="1099990"/>
                  </a:moveTo>
                  <a:lnTo>
                    <a:pt x="1309219" y="1095246"/>
                  </a:lnTo>
                  <a:lnTo>
                    <a:pt x="1287896" y="1068373"/>
                  </a:lnTo>
                  <a:lnTo>
                    <a:pt x="1281421" y="1017031"/>
                  </a:lnTo>
                  <a:lnTo>
                    <a:pt x="1281182" y="1017015"/>
                  </a:lnTo>
                  <a:lnTo>
                    <a:pt x="1297102" y="941705"/>
                  </a:lnTo>
                  <a:lnTo>
                    <a:pt x="1315794" y="892035"/>
                  </a:lnTo>
                  <a:lnTo>
                    <a:pt x="1327010" y="867324"/>
                  </a:lnTo>
                  <a:lnTo>
                    <a:pt x="1348499" y="817840"/>
                  </a:lnTo>
                  <a:lnTo>
                    <a:pt x="1370116" y="781092"/>
                  </a:lnTo>
                  <a:lnTo>
                    <a:pt x="1392864" y="731691"/>
                  </a:lnTo>
                  <a:lnTo>
                    <a:pt x="1414373" y="694936"/>
                  </a:lnTo>
                  <a:lnTo>
                    <a:pt x="1422561" y="670024"/>
                  </a:lnTo>
                  <a:lnTo>
                    <a:pt x="1429223" y="657739"/>
                  </a:lnTo>
                  <a:lnTo>
                    <a:pt x="1435598" y="645435"/>
                  </a:lnTo>
                  <a:lnTo>
                    <a:pt x="1442923" y="620465"/>
                  </a:lnTo>
                  <a:lnTo>
                    <a:pt x="1614051" y="631835"/>
                  </a:lnTo>
                  <a:lnTo>
                    <a:pt x="1604695" y="669397"/>
                  </a:lnTo>
                  <a:lnTo>
                    <a:pt x="1592594" y="719505"/>
                  </a:lnTo>
                  <a:lnTo>
                    <a:pt x="1580432" y="769609"/>
                  </a:lnTo>
                  <a:lnTo>
                    <a:pt x="1567778" y="819681"/>
                  </a:lnTo>
                  <a:lnTo>
                    <a:pt x="1554199" y="869690"/>
                  </a:lnTo>
                  <a:lnTo>
                    <a:pt x="1537585" y="919499"/>
                  </a:lnTo>
                  <a:lnTo>
                    <a:pt x="1515298" y="968930"/>
                  </a:lnTo>
                  <a:lnTo>
                    <a:pt x="1487469" y="1005265"/>
                  </a:lnTo>
                  <a:lnTo>
                    <a:pt x="1451703" y="1053801"/>
                  </a:lnTo>
                  <a:lnTo>
                    <a:pt x="1435669" y="1065463"/>
                  </a:lnTo>
                  <a:lnTo>
                    <a:pt x="1418321" y="1077039"/>
                  </a:lnTo>
                  <a:lnTo>
                    <a:pt x="1399895" y="1088543"/>
                  </a:lnTo>
                  <a:lnTo>
                    <a:pt x="1380623" y="1099990"/>
                  </a:lnTo>
                  <a:close/>
                </a:path>
                <a:path extrusionOk="0" h="1263015" w="2033905">
                  <a:moveTo>
                    <a:pt x="763052" y="1262607"/>
                  </a:moveTo>
                  <a:lnTo>
                    <a:pt x="701338" y="1258507"/>
                  </a:lnTo>
                  <a:lnTo>
                    <a:pt x="673807" y="1243950"/>
                  </a:lnTo>
                  <a:lnTo>
                    <a:pt x="654482" y="1229938"/>
                  </a:lnTo>
                  <a:lnTo>
                    <a:pt x="645623" y="1203893"/>
                  </a:lnTo>
                  <a:lnTo>
                    <a:pt x="647807" y="1178582"/>
                  </a:lnTo>
                  <a:lnTo>
                    <a:pt x="662381" y="1141367"/>
                  </a:lnTo>
                  <a:lnTo>
                    <a:pt x="697796" y="1092808"/>
                  </a:lnTo>
                  <a:lnTo>
                    <a:pt x="732397" y="1044195"/>
                  </a:lnTo>
                  <a:lnTo>
                    <a:pt x="769761" y="1008493"/>
                  </a:lnTo>
                  <a:lnTo>
                    <a:pt x="809648" y="972959"/>
                  </a:lnTo>
                  <a:lnTo>
                    <a:pt x="849038" y="950120"/>
                  </a:lnTo>
                  <a:lnTo>
                    <a:pt x="889664" y="914635"/>
                  </a:lnTo>
                  <a:lnTo>
                    <a:pt x="929614" y="891833"/>
                  </a:lnTo>
                  <a:lnTo>
                    <a:pt x="970343" y="856355"/>
                  </a:lnTo>
                  <a:lnTo>
                    <a:pt x="975330" y="856687"/>
                  </a:lnTo>
                  <a:lnTo>
                    <a:pt x="980584" y="844308"/>
                  </a:lnTo>
                  <a:lnTo>
                    <a:pt x="1253277" y="862425"/>
                  </a:lnTo>
                  <a:lnTo>
                    <a:pt x="1232177" y="886479"/>
                  </a:lnTo>
                  <a:lnTo>
                    <a:pt x="1198305" y="935141"/>
                  </a:lnTo>
                  <a:lnTo>
                    <a:pt x="1163914" y="971040"/>
                  </a:lnTo>
                  <a:lnTo>
                    <a:pt x="1128178" y="1006850"/>
                  </a:lnTo>
                  <a:lnTo>
                    <a:pt x="1091114" y="1042571"/>
                  </a:lnTo>
                  <a:lnTo>
                    <a:pt x="1052737" y="1078206"/>
                  </a:lnTo>
                  <a:lnTo>
                    <a:pt x="1013065" y="1113754"/>
                  </a:lnTo>
                  <a:lnTo>
                    <a:pt x="977638" y="1149584"/>
                  </a:lnTo>
                  <a:lnTo>
                    <a:pt x="942085" y="1172678"/>
                  </a:lnTo>
                  <a:lnTo>
                    <a:pt x="904928" y="1195665"/>
                  </a:lnTo>
                  <a:lnTo>
                    <a:pt x="865532" y="1218504"/>
                  </a:lnTo>
                  <a:lnTo>
                    <a:pt x="823264" y="1241152"/>
                  </a:lnTo>
                  <a:lnTo>
                    <a:pt x="793506" y="1251903"/>
                  </a:lnTo>
                  <a:lnTo>
                    <a:pt x="763052" y="126260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208" name="Google Shape;208;p5"/>
          <p:cNvPicPr preferRelativeResize="0"/>
          <p:nvPr/>
        </p:nvPicPr>
        <p:blipFill rotWithShape="1">
          <a:blip r:embed="rId5">
            <a:alphaModFix/>
          </a:blip>
          <a:srcRect b="0" l="0" r="0" t="0"/>
          <a:stretch/>
        </p:blipFill>
        <p:spPr>
          <a:xfrm>
            <a:off x="13255243" y="6561963"/>
            <a:ext cx="5032756" cy="3725037"/>
          </a:xfrm>
          <a:prstGeom prst="rect">
            <a:avLst/>
          </a:prstGeom>
          <a:noFill/>
          <a:ln>
            <a:noFill/>
          </a:ln>
        </p:spPr>
      </p:pic>
      <p:sp>
        <p:nvSpPr>
          <p:cNvPr id="209" name="Google Shape;209;p5"/>
          <p:cNvSpPr/>
          <p:nvPr/>
        </p:nvSpPr>
        <p:spPr>
          <a:xfrm>
            <a:off x="17988435" y="3300313"/>
            <a:ext cx="299720" cy="320675"/>
          </a:xfrm>
          <a:custGeom>
            <a:rect b="b" l="l" r="r" t="t"/>
            <a:pathLst>
              <a:path extrusionOk="0" h="320675" w="299719">
                <a:moveTo>
                  <a:pt x="299563" y="114575"/>
                </a:moveTo>
                <a:lnTo>
                  <a:pt x="290688" y="49846"/>
                </a:lnTo>
                <a:lnTo>
                  <a:pt x="249939" y="9245"/>
                </a:lnTo>
                <a:lnTo>
                  <a:pt x="189191" y="0"/>
                </a:lnTo>
                <a:lnTo>
                  <a:pt x="154933" y="9724"/>
                </a:lnTo>
                <a:lnTo>
                  <a:pt x="120015" y="30393"/>
                </a:lnTo>
                <a:lnTo>
                  <a:pt x="85883" y="63042"/>
                </a:lnTo>
                <a:lnTo>
                  <a:pt x="50960" y="105448"/>
                </a:lnTo>
                <a:lnTo>
                  <a:pt x="15118" y="158952"/>
                </a:lnTo>
                <a:lnTo>
                  <a:pt x="2257" y="196615"/>
                </a:lnTo>
                <a:lnTo>
                  <a:pt x="0" y="231327"/>
                </a:lnTo>
                <a:lnTo>
                  <a:pt x="7033" y="261941"/>
                </a:lnTo>
                <a:lnTo>
                  <a:pt x="22046" y="287305"/>
                </a:lnTo>
                <a:lnTo>
                  <a:pt x="43725" y="306272"/>
                </a:lnTo>
                <a:lnTo>
                  <a:pt x="70759" y="317692"/>
                </a:lnTo>
                <a:lnTo>
                  <a:pt x="101834" y="320415"/>
                </a:lnTo>
                <a:lnTo>
                  <a:pt x="135639" y="313293"/>
                </a:lnTo>
                <a:lnTo>
                  <a:pt x="170861" y="295175"/>
                </a:lnTo>
                <a:lnTo>
                  <a:pt x="206187" y="264914"/>
                </a:lnTo>
                <a:lnTo>
                  <a:pt x="239634" y="226677"/>
                </a:lnTo>
                <a:lnTo>
                  <a:pt x="265901" y="191988"/>
                </a:lnTo>
                <a:lnTo>
                  <a:pt x="288999" y="151424"/>
                </a:lnTo>
                <a:lnTo>
                  <a:pt x="299563" y="114575"/>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0" name="Google Shape;210;p5"/>
          <p:cNvSpPr/>
          <p:nvPr/>
        </p:nvSpPr>
        <p:spPr>
          <a:xfrm>
            <a:off x="17873045" y="2749181"/>
            <a:ext cx="237490" cy="360045"/>
          </a:xfrm>
          <a:custGeom>
            <a:rect b="b" l="l" r="r" t="t"/>
            <a:pathLst>
              <a:path extrusionOk="0" h="360044" w="237490">
                <a:moveTo>
                  <a:pt x="231031" y="278937"/>
                </a:moveTo>
                <a:lnTo>
                  <a:pt x="237172" y="238874"/>
                </a:lnTo>
                <a:lnTo>
                  <a:pt x="233542" y="191803"/>
                </a:lnTo>
                <a:lnTo>
                  <a:pt x="219025" y="120453"/>
                </a:lnTo>
                <a:lnTo>
                  <a:pt x="204191" y="76264"/>
                </a:lnTo>
                <a:lnTo>
                  <a:pt x="183196" y="42404"/>
                </a:lnTo>
                <a:lnTo>
                  <a:pt x="129604" y="4553"/>
                </a:lnTo>
                <a:lnTo>
                  <a:pt x="100452" y="0"/>
                </a:lnTo>
                <a:lnTo>
                  <a:pt x="72024" y="4654"/>
                </a:lnTo>
                <a:lnTo>
                  <a:pt x="46044" y="18234"/>
                </a:lnTo>
                <a:lnTo>
                  <a:pt x="24231" y="40461"/>
                </a:lnTo>
                <a:lnTo>
                  <a:pt x="8309" y="71053"/>
                </a:lnTo>
                <a:lnTo>
                  <a:pt x="0" y="109730"/>
                </a:lnTo>
                <a:lnTo>
                  <a:pt x="1024" y="156211"/>
                </a:lnTo>
                <a:lnTo>
                  <a:pt x="9378" y="206300"/>
                </a:lnTo>
                <a:lnTo>
                  <a:pt x="19587" y="248632"/>
                </a:lnTo>
                <a:lnTo>
                  <a:pt x="36343" y="292235"/>
                </a:lnTo>
                <a:lnTo>
                  <a:pt x="58793" y="324712"/>
                </a:lnTo>
                <a:lnTo>
                  <a:pt x="113901" y="358115"/>
                </a:lnTo>
                <a:lnTo>
                  <a:pt x="143123" y="359956"/>
                </a:lnTo>
                <a:lnTo>
                  <a:pt x="171165" y="352502"/>
                </a:lnTo>
                <a:lnTo>
                  <a:pt x="196309" y="336209"/>
                </a:lnTo>
                <a:lnTo>
                  <a:pt x="216837" y="311535"/>
                </a:lnTo>
                <a:lnTo>
                  <a:pt x="231031" y="27893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1" name="Google Shape;211;p5"/>
          <p:cNvSpPr/>
          <p:nvPr/>
        </p:nvSpPr>
        <p:spPr>
          <a:xfrm>
            <a:off x="17496018" y="3207717"/>
            <a:ext cx="321945" cy="200025"/>
          </a:xfrm>
          <a:custGeom>
            <a:rect b="b" l="l" r="r" t="t"/>
            <a:pathLst>
              <a:path extrusionOk="0" h="200025" w="321944">
                <a:moveTo>
                  <a:pt x="320221" y="113767"/>
                </a:moveTo>
                <a:lnTo>
                  <a:pt x="312780" y="58351"/>
                </a:lnTo>
                <a:lnTo>
                  <a:pt x="266720" y="14895"/>
                </a:lnTo>
                <a:lnTo>
                  <a:pt x="229904" y="2839"/>
                </a:lnTo>
                <a:lnTo>
                  <a:pt x="184269" y="0"/>
                </a:lnTo>
                <a:lnTo>
                  <a:pt x="119851" y="4567"/>
                </a:lnTo>
                <a:lnTo>
                  <a:pt x="75705" y="13733"/>
                </a:lnTo>
                <a:lnTo>
                  <a:pt x="17821" y="53331"/>
                </a:lnTo>
                <a:lnTo>
                  <a:pt x="0" y="107608"/>
                </a:lnTo>
                <a:lnTo>
                  <a:pt x="5931" y="135121"/>
                </a:lnTo>
                <a:lnTo>
                  <a:pt x="21661" y="160147"/>
                </a:lnTo>
                <a:lnTo>
                  <a:pt x="47118" y="180635"/>
                </a:lnTo>
                <a:lnTo>
                  <a:pt x="82228" y="194532"/>
                </a:lnTo>
                <a:lnTo>
                  <a:pt x="126920" y="199788"/>
                </a:lnTo>
                <a:lnTo>
                  <a:pt x="153169" y="199302"/>
                </a:lnTo>
                <a:lnTo>
                  <a:pt x="210327" y="194073"/>
                </a:lnTo>
                <a:lnTo>
                  <a:pt x="254094" y="183000"/>
                </a:lnTo>
                <a:lnTo>
                  <a:pt x="308762" y="140772"/>
                </a:lnTo>
                <a:lnTo>
                  <a:pt x="320221" y="113767"/>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2" name="Google Shape;212;p5"/>
          <p:cNvSpPr/>
          <p:nvPr/>
        </p:nvSpPr>
        <p:spPr>
          <a:xfrm>
            <a:off x="17590687" y="2413775"/>
            <a:ext cx="262890" cy="205740"/>
          </a:xfrm>
          <a:custGeom>
            <a:rect b="b" l="l" r="r" t="t"/>
            <a:pathLst>
              <a:path extrusionOk="0" h="205739" w="262890">
                <a:moveTo>
                  <a:pt x="262494" y="81390"/>
                </a:moveTo>
                <a:lnTo>
                  <a:pt x="249236" y="29511"/>
                </a:lnTo>
                <a:lnTo>
                  <a:pt x="200320" y="475"/>
                </a:lnTo>
                <a:lnTo>
                  <a:pt x="165116" y="0"/>
                </a:lnTo>
                <a:lnTo>
                  <a:pt x="124148" y="11805"/>
                </a:lnTo>
                <a:lnTo>
                  <a:pt x="89135" y="28589"/>
                </a:lnTo>
                <a:lnTo>
                  <a:pt x="26790" y="71660"/>
                </a:lnTo>
                <a:lnTo>
                  <a:pt x="0" y="129666"/>
                </a:lnTo>
                <a:lnTo>
                  <a:pt x="4083" y="156829"/>
                </a:lnTo>
                <a:lnTo>
                  <a:pt x="18104" y="179940"/>
                </a:lnTo>
                <a:lnTo>
                  <a:pt x="40777" y="196881"/>
                </a:lnTo>
                <a:lnTo>
                  <a:pt x="70815" y="205533"/>
                </a:lnTo>
                <a:lnTo>
                  <a:pt x="106934" y="203779"/>
                </a:lnTo>
                <a:lnTo>
                  <a:pt x="147847" y="189498"/>
                </a:lnTo>
                <a:lnTo>
                  <a:pt x="197147" y="163711"/>
                </a:lnTo>
                <a:lnTo>
                  <a:pt x="231694" y="138591"/>
                </a:lnTo>
                <a:lnTo>
                  <a:pt x="262494" y="81390"/>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3" name="Google Shape;213;p5"/>
          <p:cNvSpPr/>
          <p:nvPr/>
        </p:nvSpPr>
        <p:spPr>
          <a:xfrm>
            <a:off x="17173612" y="2373820"/>
            <a:ext cx="266700" cy="198120"/>
          </a:xfrm>
          <a:custGeom>
            <a:rect b="b" l="l" r="r" t="t"/>
            <a:pathLst>
              <a:path extrusionOk="0" h="198119" w="266700">
                <a:moveTo>
                  <a:pt x="265783" y="139455"/>
                </a:moveTo>
                <a:lnTo>
                  <a:pt x="255451" y="83613"/>
                </a:lnTo>
                <a:lnTo>
                  <a:pt x="196707" y="33831"/>
                </a:lnTo>
                <a:lnTo>
                  <a:pt x="160966" y="18542"/>
                </a:lnTo>
                <a:lnTo>
                  <a:pt x="87397" y="0"/>
                </a:lnTo>
                <a:lnTo>
                  <a:pt x="52640" y="4240"/>
                </a:lnTo>
                <a:lnTo>
                  <a:pt x="25988" y="18003"/>
                </a:lnTo>
                <a:lnTo>
                  <a:pt x="8191" y="38927"/>
                </a:lnTo>
                <a:lnTo>
                  <a:pt x="0" y="64656"/>
                </a:lnTo>
                <a:lnTo>
                  <a:pt x="2163" y="92830"/>
                </a:lnTo>
                <a:lnTo>
                  <a:pt x="40555" y="147076"/>
                </a:lnTo>
                <a:lnTo>
                  <a:pt x="78285" y="168430"/>
                </a:lnTo>
                <a:lnTo>
                  <a:pt x="130223" y="188518"/>
                </a:lnTo>
                <a:lnTo>
                  <a:pt x="171938" y="197971"/>
                </a:lnTo>
                <a:lnTo>
                  <a:pt x="207312" y="195562"/>
                </a:lnTo>
                <a:lnTo>
                  <a:pt x="235384" y="183520"/>
                </a:lnTo>
                <a:lnTo>
                  <a:pt x="255194" y="164074"/>
                </a:lnTo>
                <a:lnTo>
                  <a:pt x="265783" y="139455"/>
                </a:lnTo>
                <a:close/>
              </a:path>
            </a:pathLst>
          </a:custGeom>
          <a:solidFill>
            <a:srgbClr val="FFFCF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14" name="Google Shape;214;p5"/>
          <p:cNvPicPr preferRelativeResize="0"/>
          <p:nvPr/>
        </p:nvPicPr>
        <p:blipFill rotWithShape="1">
          <a:blip r:embed="rId6">
            <a:alphaModFix/>
          </a:blip>
          <a:srcRect b="0" l="0" r="0" t="0"/>
          <a:stretch/>
        </p:blipFill>
        <p:spPr>
          <a:xfrm>
            <a:off x="17370183" y="2789197"/>
            <a:ext cx="232587" cy="240648"/>
          </a:xfrm>
          <a:prstGeom prst="rect">
            <a:avLst/>
          </a:prstGeom>
          <a:noFill/>
          <a:ln>
            <a:noFill/>
          </a:ln>
        </p:spPr>
      </p:pic>
      <p:sp>
        <p:nvSpPr>
          <p:cNvPr id="215" name="Google Shape;215;p5"/>
          <p:cNvSpPr/>
          <p:nvPr/>
        </p:nvSpPr>
        <p:spPr>
          <a:xfrm>
            <a:off x="17774749" y="9555315"/>
            <a:ext cx="283210" cy="335280"/>
          </a:xfrm>
          <a:custGeom>
            <a:rect b="b" l="l" r="r" t="t"/>
            <a:pathLst>
              <a:path extrusionOk="0" h="335279" w="283209">
                <a:moveTo>
                  <a:pt x="143466" y="10924"/>
                </a:moveTo>
                <a:lnTo>
                  <a:pt x="110956" y="290"/>
                </a:lnTo>
                <a:lnTo>
                  <a:pt x="80066" y="0"/>
                </a:lnTo>
                <a:lnTo>
                  <a:pt x="52227" y="8997"/>
                </a:lnTo>
                <a:lnTo>
                  <a:pt x="28869" y="26226"/>
                </a:lnTo>
                <a:lnTo>
                  <a:pt x="11424" y="50630"/>
                </a:lnTo>
                <a:lnTo>
                  <a:pt x="1324" y="81153"/>
                </a:lnTo>
                <a:lnTo>
                  <a:pt x="0" y="116740"/>
                </a:lnTo>
                <a:lnTo>
                  <a:pt x="8882" y="156332"/>
                </a:lnTo>
                <a:lnTo>
                  <a:pt x="29402" y="198876"/>
                </a:lnTo>
                <a:lnTo>
                  <a:pt x="68898" y="260040"/>
                </a:lnTo>
                <a:lnTo>
                  <a:pt x="98787" y="295789"/>
                </a:lnTo>
                <a:lnTo>
                  <a:pt x="130641" y="319647"/>
                </a:lnTo>
                <a:lnTo>
                  <a:pt x="194252" y="335268"/>
                </a:lnTo>
                <a:lnTo>
                  <a:pt x="223012" y="328818"/>
                </a:lnTo>
                <a:lnTo>
                  <a:pt x="247745" y="314052"/>
                </a:lnTo>
                <a:lnTo>
                  <a:pt x="266951" y="291863"/>
                </a:lnTo>
                <a:lnTo>
                  <a:pt x="279134" y="263146"/>
                </a:lnTo>
                <a:lnTo>
                  <a:pt x="282793" y="228793"/>
                </a:lnTo>
                <a:lnTo>
                  <a:pt x="276432" y="189700"/>
                </a:lnTo>
                <a:lnTo>
                  <a:pt x="258552" y="146758"/>
                </a:lnTo>
                <a:lnTo>
                  <a:pt x="232506" y="103141"/>
                </a:lnTo>
                <a:lnTo>
                  <a:pt x="207618" y="67450"/>
                </a:lnTo>
                <a:lnTo>
                  <a:pt x="176163" y="32959"/>
                </a:lnTo>
                <a:lnTo>
                  <a:pt x="143466" y="1092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6" name="Google Shape;216;p5"/>
          <p:cNvSpPr/>
          <p:nvPr/>
        </p:nvSpPr>
        <p:spPr>
          <a:xfrm>
            <a:off x="17184492" y="9584911"/>
            <a:ext cx="361950" cy="229870"/>
          </a:xfrm>
          <a:custGeom>
            <a:rect b="b" l="l" r="r" t="t"/>
            <a:pathLst>
              <a:path extrusionOk="0" h="229870" w="361950">
                <a:moveTo>
                  <a:pt x="309973" y="37498"/>
                </a:moveTo>
                <a:lnTo>
                  <a:pt x="273761" y="19291"/>
                </a:lnTo>
                <a:lnTo>
                  <a:pt x="227868" y="8215"/>
                </a:lnTo>
                <a:lnTo>
                  <a:pt x="155520" y="0"/>
                </a:lnTo>
                <a:lnTo>
                  <a:pt x="108909" y="469"/>
                </a:lnTo>
                <a:lnTo>
                  <a:pt x="70222" y="9988"/>
                </a:lnTo>
                <a:lnTo>
                  <a:pt x="17677" y="49279"/>
                </a:lnTo>
                <a:lnTo>
                  <a:pt x="0" y="104078"/>
                </a:lnTo>
                <a:lnTo>
                  <a:pt x="4898" y="132982"/>
                </a:lnTo>
                <a:lnTo>
                  <a:pt x="43491" y="185177"/>
                </a:lnTo>
                <a:lnTo>
                  <a:pt x="77715" y="205019"/>
                </a:lnTo>
                <a:lnTo>
                  <a:pt x="122242" y="218392"/>
                </a:lnTo>
                <a:lnTo>
                  <a:pt x="172465" y="225907"/>
                </a:lnTo>
                <a:lnTo>
                  <a:pt x="215882" y="229263"/>
                </a:lnTo>
                <a:lnTo>
                  <a:pt x="262529" y="226784"/>
                </a:lnTo>
                <a:lnTo>
                  <a:pt x="300349" y="215454"/>
                </a:lnTo>
                <a:lnTo>
                  <a:pt x="349131" y="173348"/>
                </a:lnTo>
                <a:lnTo>
                  <a:pt x="361468" y="117148"/>
                </a:lnTo>
                <a:lnTo>
                  <a:pt x="353731" y="88202"/>
                </a:lnTo>
                <a:lnTo>
                  <a:pt x="336598" y="61061"/>
                </a:lnTo>
                <a:lnTo>
                  <a:pt x="309973" y="374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7" name="Google Shape;217;p5"/>
          <p:cNvSpPr/>
          <p:nvPr/>
        </p:nvSpPr>
        <p:spPr>
          <a:xfrm>
            <a:off x="17463768" y="9194840"/>
            <a:ext cx="361950" cy="225425"/>
          </a:xfrm>
          <a:custGeom>
            <a:rect b="b" l="l" r="r" t="t"/>
            <a:pathLst>
              <a:path extrusionOk="0" h="225425" w="361950">
                <a:moveTo>
                  <a:pt x="304967" y="27248"/>
                </a:moveTo>
                <a:lnTo>
                  <a:pt x="267632" y="11471"/>
                </a:lnTo>
                <a:lnTo>
                  <a:pt x="221100" y="3448"/>
                </a:lnTo>
                <a:lnTo>
                  <a:pt x="148363" y="0"/>
                </a:lnTo>
                <a:lnTo>
                  <a:pt x="101874" y="3545"/>
                </a:lnTo>
                <a:lnTo>
                  <a:pt x="63889" y="15596"/>
                </a:lnTo>
                <a:lnTo>
                  <a:pt x="14035" y="58263"/>
                </a:lnTo>
                <a:lnTo>
                  <a:pt x="0" y="114097"/>
                </a:lnTo>
                <a:lnTo>
                  <a:pt x="6790" y="142608"/>
                </a:lnTo>
                <a:lnTo>
                  <a:pt x="48736" y="192128"/>
                </a:lnTo>
                <a:lnTo>
                  <a:pt x="84192" y="209663"/>
                </a:lnTo>
                <a:lnTo>
                  <a:pt x="129504" y="220063"/>
                </a:lnTo>
                <a:lnTo>
                  <a:pt x="180150" y="224267"/>
                </a:lnTo>
                <a:lnTo>
                  <a:pt x="223665" y="224801"/>
                </a:lnTo>
                <a:lnTo>
                  <a:pt x="270049" y="219247"/>
                </a:lnTo>
                <a:lnTo>
                  <a:pt x="307046" y="205446"/>
                </a:lnTo>
                <a:lnTo>
                  <a:pt x="334677" y="185175"/>
                </a:lnTo>
                <a:lnTo>
                  <a:pt x="352963" y="160213"/>
                </a:lnTo>
                <a:lnTo>
                  <a:pt x="361926" y="132336"/>
                </a:lnTo>
                <a:lnTo>
                  <a:pt x="361586" y="103323"/>
                </a:lnTo>
                <a:lnTo>
                  <a:pt x="351966" y="74952"/>
                </a:lnTo>
                <a:lnTo>
                  <a:pt x="333086" y="49001"/>
                </a:lnTo>
                <a:lnTo>
                  <a:pt x="304967" y="2724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8" name="Google Shape;218;p5"/>
          <p:cNvSpPr/>
          <p:nvPr/>
        </p:nvSpPr>
        <p:spPr>
          <a:xfrm>
            <a:off x="17514039" y="9976714"/>
            <a:ext cx="216535" cy="310515"/>
          </a:xfrm>
          <a:custGeom>
            <a:rect b="b" l="l" r="r" t="t"/>
            <a:pathLst>
              <a:path extrusionOk="0" h="310515" w="216534">
                <a:moveTo>
                  <a:pt x="170624" y="10028"/>
                </a:moveTo>
                <a:lnTo>
                  <a:pt x="144218" y="148"/>
                </a:lnTo>
                <a:lnTo>
                  <a:pt x="115617" y="0"/>
                </a:lnTo>
                <a:lnTo>
                  <a:pt x="86879" y="9957"/>
                </a:lnTo>
                <a:lnTo>
                  <a:pt x="37234" y="61694"/>
                </a:lnTo>
                <a:lnTo>
                  <a:pt x="20447" y="104224"/>
                </a:lnTo>
                <a:lnTo>
                  <a:pt x="8485" y="151462"/>
                </a:lnTo>
                <a:lnTo>
                  <a:pt x="0" y="211725"/>
                </a:lnTo>
                <a:lnTo>
                  <a:pt x="5621" y="249280"/>
                </a:lnTo>
                <a:lnTo>
                  <a:pt x="19799" y="279005"/>
                </a:lnTo>
                <a:lnTo>
                  <a:pt x="40558" y="300337"/>
                </a:lnTo>
                <a:lnTo>
                  <a:pt x="60951" y="310284"/>
                </a:lnTo>
                <a:lnTo>
                  <a:pt x="114818" y="310284"/>
                </a:lnTo>
                <a:lnTo>
                  <a:pt x="149930" y="290434"/>
                </a:lnTo>
                <a:lnTo>
                  <a:pt x="192780" y="220440"/>
                </a:lnTo>
                <a:lnTo>
                  <a:pt x="205141" y="177132"/>
                </a:lnTo>
                <a:lnTo>
                  <a:pt x="213089" y="139343"/>
                </a:lnTo>
                <a:lnTo>
                  <a:pt x="216066" y="94295"/>
                </a:lnTo>
                <a:lnTo>
                  <a:pt x="208608" y="57477"/>
                </a:lnTo>
                <a:lnTo>
                  <a:pt x="192774" y="29262"/>
                </a:lnTo>
                <a:lnTo>
                  <a:pt x="170624" y="10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19" name="Google Shape;219;p5"/>
          <p:cNvSpPr/>
          <p:nvPr/>
        </p:nvSpPr>
        <p:spPr>
          <a:xfrm>
            <a:off x="16801196" y="9689563"/>
            <a:ext cx="177800" cy="276225"/>
          </a:xfrm>
          <a:custGeom>
            <a:rect b="b" l="l" r="r" t="t"/>
            <a:pathLst>
              <a:path extrusionOk="0" h="276225" w="177800">
                <a:moveTo>
                  <a:pt x="108890" y="6983"/>
                </a:moveTo>
                <a:lnTo>
                  <a:pt x="82034" y="0"/>
                </a:lnTo>
                <a:lnTo>
                  <a:pt x="55451" y="3581"/>
                </a:lnTo>
                <a:lnTo>
                  <a:pt x="31549" y="17404"/>
                </a:lnTo>
                <a:lnTo>
                  <a:pt x="12734" y="41145"/>
                </a:lnTo>
                <a:lnTo>
                  <a:pt x="1415" y="74483"/>
                </a:lnTo>
                <a:lnTo>
                  <a:pt x="0" y="117094"/>
                </a:lnTo>
                <a:lnTo>
                  <a:pt x="2612" y="139592"/>
                </a:lnTo>
                <a:lnTo>
                  <a:pt x="11897" y="188149"/>
                </a:lnTo>
                <a:lnTo>
                  <a:pt x="26881" y="228174"/>
                </a:lnTo>
                <a:lnTo>
                  <a:pt x="73787" y="271560"/>
                </a:lnTo>
                <a:lnTo>
                  <a:pt x="100884" y="276061"/>
                </a:lnTo>
                <a:lnTo>
                  <a:pt x="127194" y="269858"/>
                </a:lnTo>
                <a:lnTo>
                  <a:pt x="150306" y="253522"/>
                </a:lnTo>
                <a:lnTo>
                  <a:pt x="167808" y="227620"/>
                </a:lnTo>
                <a:lnTo>
                  <a:pt x="177288" y="192724"/>
                </a:lnTo>
                <a:lnTo>
                  <a:pt x="176333" y="149401"/>
                </a:lnTo>
                <a:lnTo>
                  <a:pt x="167022" y="94549"/>
                </a:lnTo>
                <a:lnTo>
                  <a:pt x="153791" y="53935"/>
                </a:lnTo>
                <a:lnTo>
                  <a:pt x="133612" y="24854"/>
                </a:lnTo>
                <a:lnTo>
                  <a:pt x="108890" y="698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20" name="Google Shape;220;p5"/>
          <p:cNvPicPr preferRelativeResize="0"/>
          <p:nvPr/>
        </p:nvPicPr>
        <p:blipFill rotWithShape="1">
          <a:blip r:embed="rId7">
            <a:alphaModFix/>
          </a:blip>
          <a:srcRect b="0" l="0" r="0" t="0"/>
          <a:stretch/>
        </p:blipFill>
        <p:spPr>
          <a:xfrm>
            <a:off x="18076715" y="9283317"/>
            <a:ext cx="211285" cy="245246"/>
          </a:xfrm>
          <a:prstGeom prst="rect">
            <a:avLst/>
          </a:prstGeom>
          <a:noFill/>
          <a:ln>
            <a:noFill/>
          </a:ln>
        </p:spPr>
      </p:pic>
      <p:pic>
        <p:nvPicPr>
          <p:cNvPr id="221" name="Google Shape;221;p5"/>
          <p:cNvPicPr preferRelativeResize="0"/>
          <p:nvPr/>
        </p:nvPicPr>
        <p:blipFill rotWithShape="1">
          <a:blip r:embed="rId8">
            <a:alphaModFix/>
          </a:blip>
          <a:srcRect b="0" l="0" r="0" t="0"/>
          <a:stretch/>
        </p:blipFill>
        <p:spPr>
          <a:xfrm>
            <a:off x="16605187" y="10086823"/>
            <a:ext cx="229723" cy="200176"/>
          </a:xfrm>
          <a:prstGeom prst="rect">
            <a:avLst/>
          </a:prstGeom>
          <a:noFill/>
          <a:ln>
            <a:noFill/>
          </a:ln>
        </p:spPr>
      </p:pic>
      <p:sp>
        <p:nvSpPr>
          <p:cNvPr id="222" name="Google Shape;222;p5"/>
          <p:cNvSpPr/>
          <p:nvPr/>
        </p:nvSpPr>
        <p:spPr>
          <a:xfrm>
            <a:off x="17059699" y="10072297"/>
            <a:ext cx="264160" cy="201930"/>
          </a:xfrm>
          <a:custGeom>
            <a:rect b="b" l="l" r="r" t="t"/>
            <a:pathLst>
              <a:path extrusionOk="0" h="201929" w="264159">
                <a:moveTo>
                  <a:pt x="226578" y="9973"/>
                </a:moveTo>
                <a:lnTo>
                  <a:pt x="197017" y="0"/>
                </a:lnTo>
                <a:lnTo>
                  <a:pt x="160901" y="170"/>
                </a:lnTo>
                <a:lnTo>
                  <a:pt x="119414" y="12659"/>
                </a:lnTo>
                <a:lnTo>
                  <a:pt x="69050" y="36326"/>
                </a:lnTo>
                <a:lnTo>
                  <a:pt x="33409" y="59938"/>
                </a:lnTo>
                <a:lnTo>
                  <a:pt x="10707" y="87178"/>
                </a:lnTo>
                <a:lnTo>
                  <a:pt x="0" y="115809"/>
                </a:lnTo>
                <a:lnTo>
                  <a:pt x="342" y="143593"/>
                </a:lnTo>
                <a:lnTo>
                  <a:pt x="10788" y="168292"/>
                </a:lnTo>
                <a:lnTo>
                  <a:pt x="30394" y="187668"/>
                </a:lnTo>
                <a:lnTo>
                  <a:pt x="58215" y="199483"/>
                </a:lnTo>
                <a:lnTo>
                  <a:pt x="93306" y="201499"/>
                </a:lnTo>
                <a:lnTo>
                  <a:pt x="134722" y="191477"/>
                </a:lnTo>
                <a:lnTo>
                  <a:pt x="170428" y="176208"/>
                </a:lnTo>
                <a:lnTo>
                  <a:pt x="234638" y="135857"/>
                </a:lnTo>
                <a:lnTo>
                  <a:pt x="264098" y="79001"/>
                </a:lnTo>
                <a:lnTo>
                  <a:pt x="261303" y="51649"/>
                </a:lnTo>
                <a:lnTo>
                  <a:pt x="248401" y="27914"/>
                </a:lnTo>
                <a:lnTo>
                  <a:pt x="226578" y="997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3" name="Google Shape;223;p5"/>
          <p:cNvSpPr/>
          <p:nvPr/>
        </p:nvSpPr>
        <p:spPr>
          <a:xfrm>
            <a:off x="2927657" y="2200039"/>
            <a:ext cx="407034" cy="480059"/>
          </a:xfrm>
          <a:custGeom>
            <a:rect b="b" l="l" r="r" t="t"/>
            <a:pathLst>
              <a:path extrusionOk="0" h="480060" w="407035">
                <a:moveTo>
                  <a:pt x="233644" y="33882"/>
                </a:moveTo>
                <a:lnTo>
                  <a:pt x="201172" y="15089"/>
                </a:lnTo>
                <a:lnTo>
                  <a:pt x="168965" y="3961"/>
                </a:lnTo>
                <a:lnTo>
                  <a:pt x="137682" y="0"/>
                </a:lnTo>
                <a:lnTo>
                  <a:pt x="107985" y="2708"/>
                </a:lnTo>
                <a:lnTo>
                  <a:pt x="55991" y="26140"/>
                </a:lnTo>
                <a:lnTo>
                  <a:pt x="18267" y="70276"/>
                </a:lnTo>
                <a:lnTo>
                  <a:pt x="99" y="131132"/>
                </a:lnTo>
                <a:lnTo>
                  <a:pt x="0" y="166586"/>
                </a:lnTo>
                <a:lnTo>
                  <a:pt x="6771" y="204726"/>
                </a:lnTo>
                <a:lnTo>
                  <a:pt x="21075" y="245055"/>
                </a:lnTo>
                <a:lnTo>
                  <a:pt x="43571" y="287076"/>
                </a:lnTo>
                <a:lnTo>
                  <a:pt x="100967" y="374047"/>
                </a:lnTo>
                <a:lnTo>
                  <a:pt x="130340" y="410819"/>
                </a:lnTo>
                <a:lnTo>
                  <a:pt x="161278" y="439342"/>
                </a:lnTo>
                <a:lnTo>
                  <a:pt x="225074" y="473336"/>
                </a:lnTo>
                <a:lnTo>
                  <a:pt x="256547" y="479651"/>
                </a:lnTo>
                <a:lnTo>
                  <a:pt x="286814" y="479408"/>
                </a:lnTo>
                <a:lnTo>
                  <a:pt x="340959" y="460937"/>
                </a:lnTo>
                <a:lnTo>
                  <a:pt x="381966" y="421303"/>
                </a:lnTo>
                <a:lnTo>
                  <a:pt x="404296" y="363887"/>
                </a:lnTo>
                <a:lnTo>
                  <a:pt x="406726" y="329567"/>
                </a:lnTo>
                <a:lnTo>
                  <a:pt x="402408" y="292068"/>
                </a:lnTo>
                <a:lnTo>
                  <a:pt x="390650" y="251814"/>
                </a:lnTo>
                <a:lnTo>
                  <a:pt x="370760" y="209226"/>
                </a:lnTo>
                <a:lnTo>
                  <a:pt x="349298" y="172671"/>
                </a:lnTo>
                <a:lnTo>
                  <a:pt x="296737" y="96454"/>
                </a:lnTo>
                <a:lnTo>
                  <a:pt x="265719" y="60838"/>
                </a:lnTo>
                <a:lnTo>
                  <a:pt x="233644" y="3388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4" name="Google Shape;224;p5"/>
          <p:cNvSpPr/>
          <p:nvPr/>
        </p:nvSpPr>
        <p:spPr>
          <a:xfrm>
            <a:off x="2083886" y="2250891"/>
            <a:ext cx="518159" cy="328295"/>
          </a:xfrm>
          <a:custGeom>
            <a:rect b="b" l="l" r="r" t="t"/>
            <a:pathLst>
              <a:path extrusionOk="0" h="328294" w="518160">
                <a:moveTo>
                  <a:pt x="445075" y="53924"/>
                </a:moveTo>
                <a:lnTo>
                  <a:pt x="411329" y="35004"/>
                </a:lnTo>
                <a:lnTo>
                  <a:pt x="371101" y="20522"/>
                </a:lnTo>
                <a:lnTo>
                  <a:pt x="324357" y="11304"/>
                </a:lnTo>
                <a:lnTo>
                  <a:pt x="220703" y="577"/>
                </a:lnTo>
                <a:lnTo>
                  <a:pt x="173634" y="0"/>
                </a:lnTo>
                <a:lnTo>
                  <a:pt x="131933" y="5855"/>
                </a:lnTo>
                <a:lnTo>
                  <a:pt x="65096" y="33655"/>
                </a:lnTo>
                <a:lnTo>
                  <a:pt x="21112" y="77551"/>
                </a:lnTo>
                <a:lnTo>
                  <a:pt x="902" y="131117"/>
                </a:lnTo>
                <a:lnTo>
                  <a:pt x="0" y="159519"/>
                </a:lnTo>
                <a:lnTo>
                  <a:pt x="5385" y="187930"/>
                </a:lnTo>
                <a:lnTo>
                  <a:pt x="35483" y="241564"/>
                </a:lnTo>
                <a:lnTo>
                  <a:pt x="92114" y="285593"/>
                </a:lnTo>
                <a:lnTo>
                  <a:pt x="130667" y="301998"/>
                </a:lnTo>
                <a:lnTo>
                  <a:pt x="176198" y="313593"/>
                </a:lnTo>
                <a:lnTo>
                  <a:pt x="218060" y="320191"/>
                </a:lnTo>
                <a:lnTo>
                  <a:pt x="310359" y="327817"/>
                </a:lnTo>
                <a:lnTo>
                  <a:pt x="357595" y="326388"/>
                </a:lnTo>
                <a:lnTo>
                  <a:pt x="398816" y="318656"/>
                </a:lnTo>
                <a:lnTo>
                  <a:pt x="463076" y="287589"/>
                </a:lnTo>
                <a:lnTo>
                  <a:pt x="502849" y="241226"/>
                </a:lnTo>
                <a:lnTo>
                  <a:pt x="517849" y="186176"/>
                </a:lnTo>
                <a:lnTo>
                  <a:pt x="515969" y="157460"/>
                </a:lnTo>
                <a:lnTo>
                  <a:pt x="507787" y="129050"/>
                </a:lnTo>
                <a:lnTo>
                  <a:pt x="493268" y="101773"/>
                </a:lnTo>
                <a:lnTo>
                  <a:pt x="472377" y="76456"/>
                </a:lnTo>
                <a:lnTo>
                  <a:pt x="445075" y="5392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5" name="Google Shape;225;p5"/>
          <p:cNvSpPr/>
          <p:nvPr/>
        </p:nvSpPr>
        <p:spPr>
          <a:xfrm>
            <a:off x="2477672" y="1689360"/>
            <a:ext cx="520065" cy="320675"/>
          </a:xfrm>
          <a:custGeom>
            <a:rect b="b" l="l" r="r" t="t"/>
            <a:pathLst>
              <a:path extrusionOk="0" h="320675" w="520064">
                <a:moveTo>
                  <a:pt x="438198" y="38458"/>
                </a:moveTo>
                <a:lnTo>
                  <a:pt x="403276" y="21807"/>
                </a:lnTo>
                <a:lnTo>
                  <a:pt x="362177" y="10011"/>
                </a:lnTo>
                <a:lnTo>
                  <a:pt x="314918" y="3899"/>
                </a:lnTo>
                <a:lnTo>
                  <a:pt x="210776" y="0"/>
                </a:lnTo>
                <a:lnTo>
                  <a:pt x="163760" y="2532"/>
                </a:lnTo>
                <a:lnTo>
                  <a:pt x="122526" y="11128"/>
                </a:lnTo>
                <a:lnTo>
                  <a:pt x="57650" y="43275"/>
                </a:lnTo>
                <a:lnTo>
                  <a:pt x="16644" y="89969"/>
                </a:lnTo>
                <a:lnTo>
                  <a:pt x="0" y="144742"/>
                </a:lnTo>
                <a:lnTo>
                  <a:pt x="968" y="173135"/>
                </a:lnTo>
                <a:lnTo>
                  <a:pt x="21794" y="227892"/>
                </a:lnTo>
                <a:lnTo>
                  <a:pt x="68217" y="274551"/>
                </a:lnTo>
                <a:lnTo>
                  <a:pt x="140732" y="306642"/>
                </a:lnTo>
                <a:lnTo>
                  <a:pt x="186928" y="315202"/>
                </a:lnTo>
                <a:lnTo>
                  <a:pt x="229159" y="319046"/>
                </a:lnTo>
                <a:lnTo>
                  <a:pt x="321748" y="320641"/>
                </a:lnTo>
                <a:lnTo>
                  <a:pt x="368788" y="316097"/>
                </a:lnTo>
                <a:lnTo>
                  <a:pt x="409414" y="305660"/>
                </a:lnTo>
                <a:lnTo>
                  <a:pt x="471499" y="270420"/>
                </a:lnTo>
                <a:lnTo>
                  <a:pt x="508147" y="221533"/>
                </a:lnTo>
                <a:lnTo>
                  <a:pt x="519504" y="165615"/>
                </a:lnTo>
                <a:lnTo>
                  <a:pt x="515743" y="137086"/>
                </a:lnTo>
                <a:lnTo>
                  <a:pt x="505714" y="109279"/>
                </a:lnTo>
                <a:lnTo>
                  <a:pt x="489435" y="83020"/>
                </a:lnTo>
                <a:lnTo>
                  <a:pt x="466923" y="59138"/>
                </a:lnTo>
                <a:lnTo>
                  <a:pt x="438198" y="3845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6" name="Google Shape;226;p5"/>
          <p:cNvSpPr/>
          <p:nvPr/>
        </p:nvSpPr>
        <p:spPr>
          <a:xfrm>
            <a:off x="2562427" y="2806546"/>
            <a:ext cx="307975" cy="454025"/>
          </a:xfrm>
          <a:custGeom>
            <a:rect b="b" l="l" r="r" t="t"/>
            <a:pathLst>
              <a:path extrusionOk="0" h="454025" w="307975">
                <a:moveTo>
                  <a:pt x="255729" y="25122"/>
                </a:moveTo>
                <a:lnTo>
                  <a:pt x="230767" y="9750"/>
                </a:lnTo>
                <a:lnTo>
                  <a:pt x="203196" y="1314"/>
                </a:lnTo>
                <a:lnTo>
                  <a:pt x="174092" y="0"/>
                </a:lnTo>
                <a:lnTo>
                  <a:pt x="144531" y="5991"/>
                </a:lnTo>
                <a:lnTo>
                  <a:pt x="88347" y="40633"/>
                </a:lnTo>
                <a:lnTo>
                  <a:pt x="43252" y="106721"/>
                </a:lnTo>
                <a:lnTo>
                  <a:pt x="27554" y="152021"/>
                </a:lnTo>
                <a:lnTo>
                  <a:pt x="6211" y="241947"/>
                </a:lnTo>
                <a:lnTo>
                  <a:pt x="0" y="288854"/>
                </a:lnTo>
                <a:lnTo>
                  <a:pt x="1837" y="330493"/>
                </a:lnTo>
                <a:lnTo>
                  <a:pt x="25526" y="396835"/>
                </a:lnTo>
                <a:lnTo>
                  <a:pt x="69020" y="438697"/>
                </a:lnTo>
                <a:lnTo>
                  <a:pt x="124058" y="453807"/>
                </a:lnTo>
                <a:lnTo>
                  <a:pt x="153324" y="450619"/>
                </a:lnTo>
                <a:lnTo>
                  <a:pt x="210191" y="421337"/>
                </a:lnTo>
                <a:lnTo>
                  <a:pt x="257952" y="359618"/>
                </a:lnTo>
                <a:lnTo>
                  <a:pt x="275836" y="315884"/>
                </a:lnTo>
                <a:lnTo>
                  <a:pt x="292907" y="253730"/>
                </a:lnTo>
                <a:lnTo>
                  <a:pt x="303743" y="199536"/>
                </a:lnTo>
                <a:lnTo>
                  <a:pt x="307968" y="152263"/>
                </a:lnTo>
                <a:lnTo>
                  <a:pt x="304202" y="111000"/>
                </a:lnTo>
                <a:lnTo>
                  <a:pt x="293523" y="75932"/>
                </a:lnTo>
                <a:lnTo>
                  <a:pt x="277007" y="47244"/>
                </a:lnTo>
                <a:lnTo>
                  <a:pt x="255729" y="2512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7" name="Google Shape;227;p5"/>
          <p:cNvSpPr/>
          <p:nvPr/>
        </p:nvSpPr>
        <p:spPr>
          <a:xfrm>
            <a:off x="1536254" y="2408635"/>
            <a:ext cx="256540" cy="394335"/>
          </a:xfrm>
          <a:custGeom>
            <a:rect b="b" l="l" r="r" t="t"/>
            <a:pathLst>
              <a:path extrusionOk="0" h="394335" w="256539">
                <a:moveTo>
                  <a:pt x="154671" y="8718"/>
                </a:moveTo>
                <a:lnTo>
                  <a:pt x="125855" y="73"/>
                </a:lnTo>
                <a:lnTo>
                  <a:pt x="96860" y="0"/>
                </a:lnTo>
                <a:lnTo>
                  <a:pt x="69137" y="8289"/>
                </a:lnTo>
                <a:lnTo>
                  <a:pt x="44138" y="24732"/>
                </a:lnTo>
                <a:lnTo>
                  <a:pt x="23314" y="49119"/>
                </a:lnTo>
                <a:lnTo>
                  <a:pt x="8118" y="81241"/>
                </a:lnTo>
                <a:lnTo>
                  <a:pt x="0" y="120887"/>
                </a:lnTo>
                <a:lnTo>
                  <a:pt x="411" y="167850"/>
                </a:lnTo>
                <a:lnTo>
                  <a:pt x="8341" y="222850"/>
                </a:lnTo>
                <a:lnTo>
                  <a:pt x="18451" y="269367"/>
                </a:lnTo>
                <a:lnTo>
                  <a:pt x="33980" y="313873"/>
                </a:lnTo>
                <a:lnTo>
                  <a:pt x="55085" y="348218"/>
                </a:lnTo>
                <a:lnTo>
                  <a:pt x="108212" y="387856"/>
                </a:lnTo>
                <a:lnTo>
                  <a:pt x="137329" y="393865"/>
                </a:lnTo>
                <a:lnTo>
                  <a:pt x="166211" y="391145"/>
                </a:lnTo>
                <a:lnTo>
                  <a:pt x="217460" y="360951"/>
                </a:lnTo>
                <a:lnTo>
                  <a:pt x="250338" y="300138"/>
                </a:lnTo>
                <a:lnTo>
                  <a:pt x="256255" y="259145"/>
                </a:lnTo>
                <a:lnTo>
                  <a:pt x="253221" y="211572"/>
                </a:lnTo>
                <a:lnTo>
                  <a:pt x="239113" y="133207"/>
                </a:lnTo>
                <a:lnTo>
                  <a:pt x="225529" y="88179"/>
                </a:lnTo>
                <a:lnTo>
                  <a:pt x="205959" y="52562"/>
                </a:lnTo>
                <a:lnTo>
                  <a:pt x="154671" y="871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8" name="Google Shape;228;p5"/>
          <p:cNvSpPr/>
          <p:nvPr/>
        </p:nvSpPr>
        <p:spPr>
          <a:xfrm>
            <a:off x="3357409" y="1806967"/>
            <a:ext cx="327660" cy="352425"/>
          </a:xfrm>
          <a:custGeom>
            <a:rect b="b" l="l" r="r" t="t"/>
            <a:pathLst>
              <a:path extrusionOk="0" h="352425" w="327660">
                <a:moveTo>
                  <a:pt x="291247" y="23406"/>
                </a:moveTo>
                <a:lnTo>
                  <a:pt x="266808" y="7988"/>
                </a:lnTo>
                <a:lnTo>
                  <a:pt x="238025" y="0"/>
                </a:lnTo>
                <a:lnTo>
                  <a:pt x="206009" y="396"/>
                </a:lnTo>
                <a:lnTo>
                  <a:pt x="136725" y="30165"/>
                </a:lnTo>
                <a:lnTo>
                  <a:pt x="101678" y="61447"/>
                </a:lnTo>
                <a:lnTo>
                  <a:pt x="65489" y="103706"/>
                </a:lnTo>
                <a:lnTo>
                  <a:pt x="37142" y="141968"/>
                </a:lnTo>
                <a:lnTo>
                  <a:pt x="13862" y="183038"/>
                </a:lnTo>
                <a:lnTo>
                  <a:pt x="1889" y="221607"/>
                </a:lnTo>
                <a:lnTo>
                  <a:pt x="0" y="256814"/>
                </a:lnTo>
                <a:lnTo>
                  <a:pt x="6970" y="287801"/>
                </a:lnTo>
                <a:lnTo>
                  <a:pt x="21575" y="313711"/>
                </a:lnTo>
                <a:lnTo>
                  <a:pt x="42593" y="333686"/>
                </a:lnTo>
                <a:lnTo>
                  <a:pt x="68798" y="346865"/>
                </a:lnTo>
                <a:lnTo>
                  <a:pt x="98966" y="352392"/>
                </a:lnTo>
                <a:lnTo>
                  <a:pt x="131874" y="349408"/>
                </a:lnTo>
                <a:lnTo>
                  <a:pt x="201012" y="314472"/>
                </a:lnTo>
                <a:lnTo>
                  <a:pt x="234794" y="280805"/>
                </a:lnTo>
                <a:lnTo>
                  <a:pt x="284445" y="218441"/>
                </a:lnTo>
                <a:lnTo>
                  <a:pt x="309400" y="178505"/>
                </a:lnTo>
                <a:lnTo>
                  <a:pt x="323346" y="140268"/>
                </a:lnTo>
                <a:lnTo>
                  <a:pt x="327392" y="104684"/>
                </a:lnTo>
                <a:lnTo>
                  <a:pt x="322650" y="72709"/>
                </a:lnTo>
                <a:lnTo>
                  <a:pt x="310232" y="45298"/>
                </a:lnTo>
                <a:lnTo>
                  <a:pt x="291247" y="2340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9" name="Google Shape;229;p5"/>
          <p:cNvSpPr/>
          <p:nvPr/>
        </p:nvSpPr>
        <p:spPr>
          <a:xfrm>
            <a:off x="1263000" y="2977825"/>
            <a:ext cx="327660" cy="352425"/>
          </a:xfrm>
          <a:custGeom>
            <a:rect b="b" l="l" r="r" t="t"/>
            <a:pathLst>
              <a:path extrusionOk="0" h="352425" w="327659">
                <a:moveTo>
                  <a:pt x="291250" y="23418"/>
                </a:moveTo>
                <a:lnTo>
                  <a:pt x="266810" y="7993"/>
                </a:lnTo>
                <a:lnTo>
                  <a:pt x="238026" y="0"/>
                </a:lnTo>
                <a:lnTo>
                  <a:pt x="206010" y="393"/>
                </a:lnTo>
                <a:lnTo>
                  <a:pt x="136724" y="30168"/>
                </a:lnTo>
                <a:lnTo>
                  <a:pt x="101676" y="61460"/>
                </a:lnTo>
                <a:lnTo>
                  <a:pt x="65495" y="103721"/>
                </a:lnTo>
                <a:lnTo>
                  <a:pt x="37137" y="142013"/>
                </a:lnTo>
                <a:lnTo>
                  <a:pt x="13861" y="183075"/>
                </a:lnTo>
                <a:lnTo>
                  <a:pt x="1889" y="221636"/>
                </a:lnTo>
                <a:lnTo>
                  <a:pt x="0" y="256836"/>
                </a:lnTo>
                <a:lnTo>
                  <a:pt x="6968" y="287818"/>
                </a:lnTo>
                <a:lnTo>
                  <a:pt x="21571" y="313723"/>
                </a:lnTo>
                <a:lnTo>
                  <a:pt x="42585" y="333693"/>
                </a:lnTo>
                <a:lnTo>
                  <a:pt x="68787" y="346870"/>
                </a:lnTo>
                <a:lnTo>
                  <a:pt x="98953" y="352395"/>
                </a:lnTo>
                <a:lnTo>
                  <a:pt x="131859" y="349410"/>
                </a:lnTo>
                <a:lnTo>
                  <a:pt x="201000" y="314477"/>
                </a:lnTo>
                <a:lnTo>
                  <a:pt x="234786" y="280813"/>
                </a:lnTo>
                <a:lnTo>
                  <a:pt x="284456" y="218487"/>
                </a:lnTo>
                <a:lnTo>
                  <a:pt x="309409" y="178551"/>
                </a:lnTo>
                <a:lnTo>
                  <a:pt x="323353" y="140309"/>
                </a:lnTo>
                <a:lnTo>
                  <a:pt x="327398" y="104720"/>
                </a:lnTo>
                <a:lnTo>
                  <a:pt x="322655" y="72737"/>
                </a:lnTo>
                <a:lnTo>
                  <a:pt x="310235" y="45318"/>
                </a:lnTo>
                <a:lnTo>
                  <a:pt x="291250" y="2341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0" name="Google Shape;230;p5"/>
          <p:cNvSpPr/>
          <p:nvPr/>
        </p:nvSpPr>
        <p:spPr>
          <a:xfrm>
            <a:off x="1911308" y="2948516"/>
            <a:ext cx="378460" cy="292735"/>
          </a:xfrm>
          <a:custGeom>
            <a:rect b="b" l="l" r="r" t="t"/>
            <a:pathLst>
              <a:path extrusionOk="0" h="292735" w="378460">
                <a:moveTo>
                  <a:pt x="323483" y="15492"/>
                </a:moveTo>
                <a:lnTo>
                  <a:pt x="292581" y="3854"/>
                </a:lnTo>
                <a:lnTo>
                  <a:pt x="256241" y="0"/>
                </a:lnTo>
                <a:lnTo>
                  <a:pt x="215192" y="5234"/>
                </a:lnTo>
                <a:lnTo>
                  <a:pt x="170160" y="20863"/>
                </a:lnTo>
                <a:lnTo>
                  <a:pt x="98423" y="55450"/>
                </a:lnTo>
                <a:lnTo>
                  <a:pt x="58627" y="80579"/>
                </a:lnTo>
                <a:lnTo>
                  <a:pt x="29470" y="108975"/>
                </a:lnTo>
                <a:lnTo>
                  <a:pt x="741" y="170182"/>
                </a:lnTo>
                <a:lnTo>
                  <a:pt x="0" y="200302"/>
                </a:lnTo>
                <a:lnTo>
                  <a:pt x="7562" y="228307"/>
                </a:lnTo>
                <a:lnTo>
                  <a:pt x="22845" y="252851"/>
                </a:lnTo>
                <a:lnTo>
                  <a:pt x="45264" y="272587"/>
                </a:lnTo>
                <a:lnTo>
                  <a:pt x="74235" y="286171"/>
                </a:lnTo>
                <a:lnTo>
                  <a:pt x="109173" y="292257"/>
                </a:lnTo>
                <a:lnTo>
                  <a:pt x="149496" y="289499"/>
                </a:lnTo>
                <a:lnTo>
                  <a:pt x="194619" y="276552"/>
                </a:lnTo>
                <a:lnTo>
                  <a:pt x="245500" y="254192"/>
                </a:lnTo>
                <a:lnTo>
                  <a:pt x="287626" y="232021"/>
                </a:lnTo>
                <a:lnTo>
                  <a:pt x="326421" y="205147"/>
                </a:lnTo>
                <a:lnTo>
                  <a:pt x="353957" y="175605"/>
                </a:lnTo>
                <a:lnTo>
                  <a:pt x="378163" y="113744"/>
                </a:lnTo>
                <a:lnTo>
                  <a:pt x="376287" y="84038"/>
                </a:lnTo>
                <a:lnTo>
                  <a:pt x="366064" y="56890"/>
                </a:lnTo>
                <a:lnTo>
                  <a:pt x="348220" y="33606"/>
                </a:lnTo>
                <a:lnTo>
                  <a:pt x="323483" y="15492"/>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1" name="Google Shape;231;p5"/>
          <p:cNvSpPr txBox="1"/>
          <p:nvPr>
            <p:ph idx="1" type="body"/>
          </p:nvPr>
        </p:nvSpPr>
        <p:spPr>
          <a:xfrm>
            <a:off x="8669175" y="2753375"/>
            <a:ext cx="7850700" cy="5369400"/>
          </a:xfrm>
          <a:prstGeom prst="rect">
            <a:avLst/>
          </a:prstGeom>
          <a:noFill/>
          <a:ln>
            <a:noFill/>
          </a:ln>
        </p:spPr>
        <p:txBody>
          <a:bodyPr anchorCtr="0" anchor="t" bIns="0" lIns="0" spcFirstLastPara="1" rIns="0" wrap="square" tIns="12700">
            <a:spAutoFit/>
          </a:bodyPr>
          <a:lstStyle/>
          <a:p>
            <a:pPr indent="-374650" lvl="0" marL="355600" marR="5080" rtl="0" algn="l">
              <a:lnSpc>
                <a:spcPct val="100000"/>
              </a:lnSpc>
              <a:spcBef>
                <a:spcPts val="0"/>
              </a:spcBef>
              <a:spcAft>
                <a:spcPts val="0"/>
              </a:spcAft>
              <a:buClr>
                <a:srgbClr val="233440"/>
              </a:buClr>
              <a:buSzPts val="2900"/>
              <a:buFont typeface="Arial"/>
              <a:buChar char="•"/>
            </a:pPr>
            <a:r>
              <a:rPr lang="en-US" sz="2900"/>
              <a:t>The Counseling Cell of Vivekananda College was initially a part of the ‘Health and Wellness Committee’ of the college.</a:t>
            </a:r>
            <a:endParaRPr sz="2900"/>
          </a:p>
          <a:p>
            <a:pPr indent="-374650" lvl="0" marL="355600" marR="357505" rtl="0" algn="l">
              <a:lnSpc>
                <a:spcPct val="100000"/>
              </a:lnSpc>
              <a:spcBef>
                <a:spcPts val="0"/>
              </a:spcBef>
              <a:spcAft>
                <a:spcPts val="0"/>
              </a:spcAft>
              <a:buClr>
                <a:srgbClr val="233440"/>
              </a:buClr>
              <a:buSzPts val="2900"/>
              <a:buFont typeface="Arial"/>
              <a:buChar char="•"/>
            </a:pPr>
            <a:r>
              <a:rPr lang="en-US" sz="2900"/>
              <a:t>It was	established as an independent entity in the year 2019.</a:t>
            </a:r>
            <a:endParaRPr sz="2900"/>
          </a:p>
          <a:p>
            <a:pPr indent="-374650" lvl="0" marL="355600" marR="297180" rtl="0" algn="l">
              <a:lnSpc>
                <a:spcPct val="100000"/>
              </a:lnSpc>
              <a:spcBef>
                <a:spcPts val="0"/>
              </a:spcBef>
              <a:spcAft>
                <a:spcPts val="0"/>
              </a:spcAft>
              <a:buClr>
                <a:srgbClr val="233440"/>
              </a:buClr>
              <a:buSzPts val="2900"/>
              <a:buFont typeface="Arial"/>
              <a:buChar char="•"/>
            </a:pPr>
            <a:r>
              <a:rPr lang="en-US" sz="2900"/>
              <a:t>Ms. Mala Vohra Khanna has been the College Counselor since the introduction of Counseling services in the college.</a:t>
            </a:r>
            <a:endParaRPr sz="2900"/>
          </a:p>
          <a:p>
            <a:pPr indent="-374650" lvl="0" marL="355600" marR="100330" rtl="0" algn="l">
              <a:lnSpc>
                <a:spcPct val="100000"/>
              </a:lnSpc>
              <a:spcBef>
                <a:spcPts val="0"/>
              </a:spcBef>
              <a:spcAft>
                <a:spcPts val="0"/>
              </a:spcAft>
              <a:buClr>
                <a:srgbClr val="233440"/>
              </a:buClr>
              <a:buSzPts val="2900"/>
              <a:buFont typeface="Arial"/>
              <a:buChar char="•"/>
            </a:pPr>
            <a:r>
              <a:rPr lang="en-US" sz="2900"/>
              <a:t>The Counseling Cell was actively involved in helping students and providing them with the necessary support and services even during the Covid period.</a:t>
            </a:r>
            <a:endParaRPr sz="2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5" name="Shape 235"/>
        <p:cNvGrpSpPr/>
        <p:nvPr/>
      </p:nvGrpSpPr>
      <p:grpSpPr>
        <a:xfrm>
          <a:off x="0" y="0"/>
          <a:ext cx="0" cy="0"/>
          <a:chOff x="0" y="0"/>
          <a:chExt cx="0" cy="0"/>
        </a:xfrm>
      </p:grpSpPr>
      <p:sp>
        <p:nvSpPr>
          <p:cNvPr id="236" name="Google Shape;236;p6"/>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37" name="Google Shape;237;p6"/>
          <p:cNvSpPr/>
          <p:nvPr/>
        </p:nvSpPr>
        <p:spPr>
          <a:xfrm>
            <a:off x="10838480" y="8692684"/>
            <a:ext cx="6203950" cy="1594485"/>
          </a:xfrm>
          <a:custGeom>
            <a:rect b="b" l="l" r="r" t="t"/>
            <a:pathLst>
              <a:path extrusionOk="0" h="1594484" w="6203950">
                <a:moveTo>
                  <a:pt x="6203619" y="1594315"/>
                </a:moveTo>
                <a:lnTo>
                  <a:pt x="6192686" y="1529673"/>
                </a:lnTo>
                <a:lnTo>
                  <a:pt x="6183087" y="1482152"/>
                </a:lnTo>
                <a:lnTo>
                  <a:pt x="6172327" y="1434880"/>
                </a:lnTo>
                <a:lnTo>
                  <a:pt x="6160445" y="1387903"/>
                </a:lnTo>
                <a:lnTo>
                  <a:pt x="6147478" y="1341268"/>
                </a:lnTo>
                <a:lnTo>
                  <a:pt x="6133463" y="1295021"/>
                </a:lnTo>
                <a:lnTo>
                  <a:pt x="6118440" y="1249208"/>
                </a:lnTo>
                <a:lnTo>
                  <a:pt x="6102444" y="1203874"/>
                </a:lnTo>
                <a:lnTo>
                  <a:pt x="6085515" y="1159067"/>
                </a:lnTo>
                <a:lnTo>
                  <a:pt x="6067691" y="1114833"/>
                </a:lnTo>
                <a:lnTo>
                  <a:pt x="6049007" y="1071217"/>
                </a:lnTo>
                <a:lnTo>
                  <a:pt x="6029504" y="1028267"/>
                </a:lnTo>
                <a:lnTo>
                  <a:pt x="6009218" y="986027"/>
                </a:lnTo>
                <a:lnTo>
                  <a:pt x="5988187" y="944545"/>
                </a:lnTo>
                <a:lnTo>
                  <a:pt x="5966449" y="903866"/>
                </a:lnTo>
                <a:lnTo>
                  <a:pt x="5942145" y="860486"/>
                </a:lnTo>
                <a:lnTo>
                  <a:pt x="5916975" y="817453"/>
                </a:lnTo>
                <a:lnTo>
                  <a:pt x="5890931" y="774832"/>
                </a:lnTo>
                <a:lnTo>
                  <a:pt x="5864007" y="732687"/>
                </a:lnTo>
                <a:lnTo>
                  <a:pt x="5836195" y="691084"/>
                </a:lnTo>
                <a:lnTo>
                  <a:pt x="5807489" y="650088"/>
                </a:lnTo>
                <a:lnTo>
                  <a:pt x="5777882" y="609763"/>
                </a:lnTo>
                <a:lnTo>
                  <a:pt x="5747366" y="570175"/>
                </a:lnTo>
                <a:lnTo>
                  <a:pt x="5715934" y="531389"/>
                </a:lnTo>
                <a:lnTo>
                  <a:pt x="5683580" y="493469"/>
                </a:lnTo>
                <a:lnTo>
                  <a:pt x="5650297" y="456481"/>
                </a:lnTo>
                <a:lnTo>
                  <a:pt x="5616077" y="420489"/>
                </a:lnTo>
                <a:lnTo>
                  <a:pt x="5580914" y="385558"/>
                </a:lnTo>
                <a:lnTo>
                  <a:pt x="5544801" y="351754"/>
                </a:lnTo>
                <a:lnTo>
                  <a:pt x="5507730" y="319142"/>
                </a:lnTo>
                <a:lnTo>
                  <a:pt x="5469694" y="287786"/>
                </a:lnTo>
                <a:lnTo>
                  <a:pt x="5430688" y="257751"/>
                </a:lnTo>
                <a:lnTo>
                  <a:pt x="5390703" y="229102"/>
                </a:lnTo>
                <a:lnTo>
                  <a:pt x="5349732" y="201905"/>
                </a:lnTo>
                <a:lnTo>
                  <a:pt x="5307769" y="176224"/>
                </a:lnTo>
                <a:lnTo>
                  <a:pt x="5264807" y="152124"/>
                </a:lnTo>
                <a:lnTo>
                  <a:pt x="5220839" y="129670"/>
                </a:lnTo>
                <a:lnTo>
                  <a:pt x="5175857" y="108928"/>
                </a:lnTo>
                <a:lnTo>
                  <a:pt x="5130538" y="90189"/>
                </a:lnTo>
                <a:lnTo>
                  <a:pt x="5084798" y="73355"/>
                </a:lnTo>
                <a:lnTo>
                  <a:pt x="5038665" y="58381"/>
                </a:lnTo>
                <a:lnTo>
                  <a:pt x="4992166" y="45223"/>
                </a:lnTo>
                <a:lnTo>
                  <a:pt x="4945329" y="33837"/>
                </a:lnTo>
                <a:lnTo>
                  <a:pt x="4898179" y="24178"/>
                </a:lnTo>
                <a:lnTo>
                  <a:pt x="4850746" y="16202"/>
                </a:lnTo>
                <a:lnTo>
                  <a:pt x="4803055" y="9863"/>
                </a:lnTo>
                <a:lnTo>
                  <a:pt x="4755134" y="5118"/>
                </a:lnTo>
                <a:lnTo>
                  <a:pt x="4707011" y="1922"/>
                </a:lnTo>
                <a:lnTo>
                  <a:pt x="4658712" y="231"/>
                </a:lnTo>
                <a:lnTo>
                  <a:pt x="4610265" y="0"/>
                </a:lnTo>
                <a:lnTo>
                  <a:pt x="4561697" y="1184"/>
                </a:lnTo>
                <a:lnTo>
                  <a:pt x="4513035" y="3739"/>
                </a:lnTo>
                <a:lnTo>
                  <a:pt x="4464307" y="7621"/>
                </a:lnTo>
                <a:lnTo>
                  <a:pt x="4415539" y="12785"/>
                </a:lnTo>
                <a:lnTo>
                  <a:pt x="4366759" y="19186"/>
                </a:lnTo>
                <a:lnTo>
                  <a:pt x="4317995" y="26781"/>
                </a:lnTo>
                <a:lnTo>
                  <a:pt x="4269273" y="35524"/>
                </a:lnTo>
                <a:lnTo>
                  <a:pt x="4220620" y="45371"/>
                </a:lnTo>
                <a:lnTo>
                  <a:pt x="4172065" y="56277"/>
                </a:lnTo>
                <a:lnTo>
                  <a:pt x="4123634" y="68199"/>
                </a:lnTo>
                <a:lnTo>
                  <a:pt x="4075353" y="81091"/>
                </a:lnTo>
                <a:lnTo>
                  <a:pt x="4027252" y="94910"/>
                </a:lnTo>
                <a:lnTo>
                  <a:pt x="3979356" y="109610"/>
                </a:lnTo>
                <a:lnTo>
                  <a:pt x="3931693" y="125147"/>
                </a:lnTo>
                <a:lnTo>
                  <a:pt x="3884291" y="141476"/>
                </a:lnTo>
                <a:lnTo>
                  <a:pt x="3837176" y="158554"/>
                </a:lnTo>
                <a:lnTo>
                  <a:pt x="3790376" y="176335"/>
                </a:lnTo>
                <a:lnTo>
                  <a:pt x="3743918" y="194776"/>
                </a:lnTo>
                <a:lnTo>
                  <a:pt x="3697828" y="213831"/>
                </a:lnTo>
                <a:lnTo>
                  <a:pt x="3652136" y="233456"/>
                </a:lnTo>
                <a:lnTo>
                  <a:pt x="3606867" y="253607"/>
                </a:lnTo>
                <a:lnTo>
                  <a:pt x="3562049" y="274238"/>
                </a:lnTo>
                <a:lnTo>
                  <a:pt x="3470513" y="318065"/>
                </a:lnTo>
                <a:lnTo>
                  <a:pt x="3379521" y="363364"/>
                </a:lnTo>
                <a:lnTo>
                  <a:pt x="2792130" y="668167"/>
                </a:lnTo>
                <a:lnTo>
                  <a:pt x="2700976" y="712721"/>
                </a:lnTo>
                <a:lnTo>
                  <a:pt x="2609237" y="755605"/>
                </a:lnTo>
                <a:lnTo>
                  <a:pt x="2563106" y="776304"/>
                </a:lnTo>
                <a:lnTo>
                  <a:pt x="2516778" y="796446"/>
                </a:lnTo>
                <a:lnTo>
                  <a:pt x="2470238" y="815986"/>
                </a:lnTo>
                <a:lnTo>
                  <a:pt x="2423468" y="834876"/>
                </a:lnTo>
                <a:lnTo>
                  <a:pt x="2376453" y="853071"/>
                </a:lnTo>
                <a:lnTo>
                  <a:pt x="2329174" y="870524"/>
                </a:lnTo>
                <a:lnTo>
                  <a:pt x="2281617" y="887190"/>
                </a:lnTo>
                <a:lnTo>
                  <a:pt x="2233763" y="903021"/>
                </a:lnTo>
                <a:lnTo>
                  <a:pt x="2185598" y="917972"/>
                </a:lnTo>
                <a:lnTo>
                  <a:pt x="2137103" y="931996"/>
                </a:lnTo>
                <a:lnTo>
                  <a:pt x="2088262" y="945047"/>
                </a:lnTo>
                <a:lnTo>
                  <a:pt x="2039059" y="957079"/>
                </a:lnTo>
                <a:lnTo>
                  <a:pt x="1988864" y="968194"/>
                </a:lnTo>
                <a:lnTo>
                  <a:pt x="1938481" y="978270"/>
                </a:lnTo>
                <a:lnTo>
                  <a:pt x="1887930" y="987413"/>
                </a:lnTo>
                <a:lnTo>
                  <a:pt x="1837230" y="995733"/>
                </a:lnTo>
                <a:lnTo>
                  <a:pt x="1786401" y="1003338"/>
                </a:lnTo>
                <a:lnTo>
                  <a:pt x="1735462" y="1010334"/>
                </a:lnTo>
                <a:lnTo>
                  <a:pt x="1633330" y="1022934"/>
                </a:lnTo>
                <a:lnTo>
                  <a:pt x="1428601" y="1045584"/>
                </a:lnTo>
                <a:lnTo>
                  <a:pt x="1275256" y="1063738"/>
                </a:lnTo>
                <a:lnTo>
                  <a:pt x="1224284" y="1070587"/>
                </a:lnTo>
                <a:lnTo>
                  <a:pt x="1173414" y="1078014"/>
                </a:lnTo>
                <a:lnTo>
                  <a:pt x="1122668" y="1086128"/>
                </a:lnTo>
                <a:lnTo>
                  <a:pt x="1072064" y="1095036"/>
                </a:lnTo>
                <a:lnTo>
                  <a:pt x="1021621" y="1104846"/>
                </a:lnTo>
                <a:lnTo>
                  <a:pt x="971359" y="1115666"/>
                </a:lnTo>
                <a:lnTo>
                  <a:pt x="921389" y="1127612"/>
                </a:lnTo>
                <a:lnTo>
                  <a:pt x="871747" y="1140638"/>
                </a:lnTo>
                <a:lnTo>
                  <a:pt x="822452" y="1154735"/>
                </a:lnTo>
                <a:lnTo>
                  <a:pt x="773519" y="1169897"/>
                </a:lnTo>
                <a:lnTo>
                  <a:pt x="724965" y="1186114"/>
                </a:lnTo>
                <a:lnTo>
                  <a:pt x="676806" y="1203380"/>
                </a:lnTo>
                <a:lnTo>
                  <a:pt x="629061" y="1221687"/>
                </a:lnTo>
                <a:lnTo>
                  <a:pt x="581744" y="1241026"/>
                </a:lnTo>
                <a:lnTo>
                  <a:pt x="534872" y="1261390"/>
                </a:lnTo>
                <a:lnTo>
                  <a:pt x="488463" y="1282771"/>
                </a:lnTo>
                <a:lnTo>
                  <a:pt x="442533" y="1305160"/>
                </a:lnTo>
                <a:lnTo>
                  <a:pt x="397098" y="1328551"/>
                </a:lnTo>
                <a:lnTo>
                  <a:pt x="352175" y="1352935"/>
                </a:lnTo>
                <a:lnTo>
                  <a:pt x="307781" y="1378304"/>
                </a:lnTo>
                <a:lnTo>
                  <a:pt x="263932" y="1404651"/>
                </a:lnTo>
                <a:lnTo>
                  <a:pt x="220644" y="1431967"/>
                </a:lnTo>
                <a:lnTo>
                  <a:pt x="177936" y="1460245"/>
                </a:lnTo>
                <a:lnTo>
                  <a:pt x="135822" y="1489477"/>
                </a:lnTo>
                <a:lnTo>
                  <a:pt x="94321" y="1519655"/>
                </a:lnTo>
                <a:lnTo>
                  <a:pt x="53447" y="1550771"/>
                </a:lnTo>
                <a:lnTo>
                  <a:pt x="13134" y="1583102"/>
                </a:lnTo>
                <a:lnTo>
                  <a:pt x="0" y="1594315"/>
                </a:lnTo>
                <a:lnTo>
                  <a:pt x="6203619" y="1594315"/>
                </a:lnTo>
                <a:close/>
              </a:path>
            </a:pathLst>
          </a:custGeom>
          <a:solidFill>
            <a:srgbClr val="E3DCD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238" name="Google Shape;238;p6"/>
          <p:cNvGrpSpPr/>
          <p:nvPr/>
        </p:nvGrpSpPr>
        <p:grpSpPr>
          <a:xfrm>
            <a:off x="0" y="0"/>
            <a:ext cx="5515611" cy="4517390"/>
            <a:chOff x="0" y="0"/>
            <a:chExt cx="5515611" cy="4517390"/>
          </a:xfrm>
        </p:grpSpPr>
        <p:sp>
          <p:nvSpPr>
            <p:cNvPr id="239" name="Google Shape;239;p6"/>
            <p:cNvSpPr/>
            <p:nvPr/>
          </p:nvSpPr>
          <p:spPr>
            <a:xfrm>
              <a:off x="1" y="0"/>
              <a:ext cx="5515610" cy="2491740"/>
            </a:xfrm>
            <a:custGeom>
              <a:rect b="b" l="l" r="r" t="t"/>
              <a:pathLst>
                <a:path extrusionOk="0" h="2491740" w="5515610">
                  <a:moveTo>
                    <a:pt x="4837057" y="1114676"/>
                  </a:moveTo>
                  <a:lnTo>
                    <a:pt x="4878694" y="1091001"/>
                  </a:lnTo>
                  <a:lnTo>
                    <a:pt x="4919414" y="1066510"/>
                  </a:lnTo>
                  <a:lnTo>
                    <a:pt x="4959159" y="1041166"/>
                  </a:lnTo>
                  <a:lnTo>
                    <a:pt x="4997874" y="1014930"/>
                  </a:lnTo>
                  <a:lnTo>
                    <a:pt x="5035499" y="987763"/>
                  </a:lnTo>
                  <a:lnTo>
                    <a:pt x="5071979" y="959629"/>
                  </a:lnTo>
                  <a:lnTo>
                    <a:pt x="5107256" y="930488"/>
                  </a:lnTo>
                  <a:lnTo>
                    <a:pt x="5141273" y="900302"/>
                  </a:lnTo>
                  <a:lnTo>
                    <a:pt x="5173972" y="869034"/>
                  </a:lnTo>
                  <a:lnTo>
                    <a:pt x="5205297" y="836645"/>
                  </a:lnTo>
                  <a:lnTo>
                    <a:pt x="5235190" y="803096"/>
                  </a:lnTo>
                  <a:lnTo>
                    <a:pt x="5263594" y="768350"/>
                  </a:lnTo>
                  <a:lnTo>
                    <a:pt x="5290452" y="732369"/>
                  </a:lnTo>
                  <a:lnTo>
                    <a:pt x="5318122" y="691702"/>
                  </a:lnTo>
                  <a:lnTo>
                    <a:pt x="5343806" y="650238"/>
                  </a:lnTo>
                  <a:lnTo>
                    <a:pt x="5367541" y="608021"/>
                  </a:lnTo>
                  <a:lnTo>
                    <a:pt x="5389361" y="565095"/>
                  </a:lnTo>
                  <a:lnTo>
                    <a:pt x="5409304" y="521504"/>
                  </a:lnTo>
                  <a:lnTo>
                    <a:pt x="5427404" y="477292"/>
                  </a:lnTo>
                  <a:lnTo>
                    <a:pt x="5443699" y="432503"/>
                  </a:lnTo>
                  <a:lnTo>
                    <a:pt x="5458223" y="387181"/>
                  </a:lnTo>
                  <a:lnTo>
                    <a:pt x="5471013" y="341370"/>
                  </a:lnTo>
                  <a:lnTo>
                    <a:pt x="5482106" y="295115"/>
                  </a:lnTo>
                  <a:lnTo>
                    <a:pt x="5491536" y="248458"/>
                  </a:lnTo>
                  <a:lnTo>
                    <a:pt x="5499340" y="201444"/>
                  </a:lnTo>
                  <a:lnTo>
                    <a:pt x="5505554" y="154118"/>
                  </a:lnTo>
                  <a:lnTo>
                    <a:pt x="5510213" y="106522"/>
                  </a:lnTo>
                  <a:lnTo>
                    <a:pt x="5513355" y="58701"/>
                  </a:lnTo>
                  <a:lnTo>
                    <a:pt x="5515014" y="10700"/>
                  </a:lnTo>
                  <a:lnTo>
                    <a:pt x="5515062" y="0"/>
                  </a:lnTo>
                  <a:lnTo>
                    <a:pt x="0" y="0"/>
                  </a:lnTo>
                  <a:lnTo>
                    <a:pt x="0" y="2180854"/>
                  </a:lnTo>
                  <a:lnTo>
                    <a:pt x="27845" y="2192352"/>
                  </a:lnTo>
                  <a:lnTo>
                    <a:pt x="75054" y="2210872"/>
                  </a:lnTo>
                  <a:lnTo>
                    <a:pt x="122619" y="2228633"/>
                  </a:lnTo>
                  <a:lnTo>
                    <a:pt x="170495" y="2245681"/>
                  </a:lnTo>
                  <a:lnTo>
                    <a:pt x="218637" y="2262062"/>
                  </a:lnTo>
                  <a:lnTo>
                    <a:pt x="266998" y="2277823"/>
                  </a:lnTo>
                  <a:lnTo>
                    <a:pt x="315535" y="2293012"/>
                  </a:lnTo>
                  <a:lnTo>
                    <a:pt x="364202" y="2307673"/>
                  </a:lnTo>
                  <a:lnTo>
                    <a:pt x="412953" y="2321854"/>
                  </a:lnTo>
                  <a:lnTo>
                    <a:pt x="461743" y="2335601"/>
                  </a:lnTo>
                  <a:lnTo>
                    <a:pt x="510528" y="2348961"/>
                  </a:lnTo>
                  <a:lnTo>
                    <a:pt x="559209" y="2361938"/>
                  </a:lnTo>
                  <a:lnTo>
                    <a:pt x="608075" y="2374591"/>
                  </a:lnTo>
                  <a:lnTo>
                    <a:pt x="657113" y="2386871"/>
                  </a:lnTo>
                  <a:lnTo>
                    <a:pt x="706308" y="2398727"/>
                  </a:lnTo>
                  <a:lnTo>
                    <a:pt x="755649" y="2410107"/>
                  </a:lnTo>
                  <a:lnTo>
                    <a:pt x="805121" y="2420960"/>
                  </a:lnTo>
                  <a:lnTo>
                    <a:pt x="854712" y="2431236"/>
                  </a:lnTo>
                  <a:lnTo>
                    <a:pt x="904408" y="2440883"/>
                  </a:lnTo>
                  <a:lnTo>
                    <a:pt x="954196" y="2449850"/>
                  </a:lnTo>
                  <a:lnTo>
                    <a:pt x="1004062" y="2458087"/>
                  </a:lnTo>
                  <a:lnTo>
                    <a:pt x="1053994" y="2465543"/>
                  </a:lnTo>
                  <a:lnTo>
                    <a:pt x="1103978" y="2472165"/>
                  </a:lnTo>
                  <a:lnTo>
                    <a:pt x="1154000" y="2477904"/>
                  </a:lnTo>
                  <a:lnTo>
                    <a:pt x="1204048" y="2482709"/>
                  </a:lnTo>
                  <a:lnTo>
                    <a:pt x="1254109" y="2486528"/>
                  </a:lnTo>
                  <a:lnTo>
                    <a:pt x="1304168" y="2489310"/>
                  </a:lnTo>
                  <a:lnTo>
                    <a:pt x="1354213" y="2491005"/>
                  </a:lnTo>
                  <a:lnTo>
                    <a:pt x="1404231" y="2491561"/>
                  </a:lnTo>
                  <a:lnTo>
                    <a:pt x="1454207" y="2490927"/>
                  </a:lnTo>
                  <a:lnTo>
                    <a:pt x="1504130" y="2489052"/>
                  </a:lnTo>
                  <a:lnTo>
                    <a:pt x="1553985" y="2485886"/>
                  </a:lnTo>
                  <a:lnTo>
                    <a:pt x="1603760" y="2481378"/>
                  </a:lnTo>
                  <a:lnTo>
                    <a:pt x="1653440" y="2475475"/>
                  </a:lnTo>
                  <a:lnTo>
                    <a:pt x="1703014" y="2468128"/>
                  </a:lnTo>
                  <a:lnTo>
                    <a:pt x="1752467" y="2459285"/>
                  </a:lnTo>
                  <a:lnTo>
                    <a:pt x="1801702" y="2448955"/>
                  </a:lnTo>
                  <a:lnTo>
                    <a:pt x="1850430" y="2437229"/>
                  </a:lnTo>
                  <a:lnTo>
                    <a:pt x="1898674" y="2424172"/>
                  </a:lnTo>
                  <a:lnTo>
                    <a:pt x="1946458" y="2409847"/>
                  </a:lnTo>
                  <a:lnTo>
                    <a:pt x="1993805" y="2394318"/>
                  </a:lnTo>
                  <a:lnTo>
                    <a:pt x="2040739" y="2377650"/>
                  </a:lnTo>
                  <a:lnTo>
                    <a:pt x="3149749" y="1776954"/>
                  </a:lnTo>
                  <a:lnTo>
                    <a:pt x="3194324" y="1753029"/>
                  </a:lnTo>
                  <a:lnTo>
                    <a:pt x="3239130" y="1729686"/>
                  </a:lnTo>
                  <a:lnTo>
                    <a:pt x="3284191" y="1706988"/>
                  </a:lnTo>
                  <a:lnTo>
                    <a:pt x="3322972" y="1688325"/>
                  </a:lnTo>
                  <a:lnTo>
                    <a:pt x="3362782" y="1670144"/>
                  </a:lnTo>
                  <a:lnTo>
                    <a:pt x="3403561" y="1652407"/>
                  </a:lnTo>
                  <a:lnTo>
                    <a:pt x="3445254" y="1635077"/>
                  </a:lnTo>
                  <a:lnTo>
                    <a:pt x="3487804" y="1618114"/>
                  </a:lnTo>
                  <a:lnTo>
                    <a:pt x="3531152" y="1601482"/>
                  </a:lnTo>
                  <a:lnTo>
                    <a:pt x="3575242" y="1585141"/>
                  </a:lnTo>
                  <a:lnTo>
                    <a:pt x="3665418" y="1553181"/>
                  </a:lnTo>
                  <a:lnTo>
                    <a:pt x="4238356" y="1365611"/>
                  </a:lnTo>
                  <a:lnTo>
                    <a:pt x="4334888" y="1332197"/>
                  </a:lnTo>
                  <a:lnTo>
                    <a:pt x="4430498" y="1297353"/>
                  </a:lnTo>
                  <a:lnTo>
                    <a:pt x="4477814" y="1279300"/>
                  </a:lnTo>
                  <a:lnTo>
                    <a:pt x="4524728" y="1260774"/>
                  </a:lnTo>
                  <a:lnTo>
                    <a:pt x="4571182" y="1241739"/>
                  </a:lnTo>
                  <a:lnTo>
                    <a:pt x="4617120" y="1222155"/>
                  </a:lnTo>
                  <a:lnTo>
                    <a:pt x="4662483" y="1201985"/>
                  </a:lnTo>
                  <a:lnTo>
                    <a:pt x="4707216" y="1181190"/>
                  </a:lnTo>
                  <a:lnTo>
                    <a:pt x="4751261" y="1159732"/>
                  </a:lnTo>
                  <a:lnTo>
                    <a:pt x="4794560" y="1137574"/>
                  </a:lnTo>
                  <a:lnTo>
                    <a:pt x="4837057" y="1114676"/>
                  </a:lnTo>
                  <a:close/>
                </a:path>
                <a:path extrusionOk="0" h="2491740" w="5515610">
                  <a:moveTo>
                    <a:pt x="2448519" y="2186850"/>
                  </a:moveTo>
                  <a:lnTo>
                    <a:pt x="2492640" y="2162288"/>
                  </a:lnTo>
                  <a:lnTo>
                    <a:pt x="2580453" y="2111913"/>
                  </a:lnTo>
                  <a:lnTo>
                    <a:pt x="2929505" y="1903075"/>
                  </a:lnTo>
                  <a:lnTo>
                    <a:pt x="3061197" y="1826294"/>
                  </a:lnTo>
                  <a:lnTo>
                    <a:pt x="3149749" y="1776954"/>
                  </a:lnTo>
                  <a:lnTo>
                    <a:pt x="2068068" y="2367231"/>
                  </a:lnTo>
                  <a:lnTo>
                    <a:pt x="2087285" y="2359904"/>
                  </a:lnTo>
                  <a:lnTo>
                    <a:pt x="2133466" y="2341147"/>
                  </a:lnTo>
                  <a:lnTo>
                    <a:pt x="2179306" y="2321441"/>
                  </a:lnTo>
                  <a:lnTo>
                    <a:pt x="2224829" y="2300849"/>
                  </a:lnTo>
                  <a:lnTo>
                    <a:pt x="2270059" y="2279437"/>
                  </a:lnTo>
                  <a:lnTo>
                    <a:pt x="2315019" y="2257267"/>
                  </a:lnTo>
                  <a:lnTo>
                    <a:pt x="2359733" y="2234403"/>
                  </a:lnTo>
                  <a:lnTo>
                    <a:pt x="2404225" y="2210910"/>
                  </a:lnTo>
                  <a:lnTo>
                    <a:pt x="2448519" y="218685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40" name="Google Shape;240;p6"/>
            <p:cNvPicPr preferRelativeResize="0"/>
            <p:nvPr/>
          </p:nvPicPr>
          <p:blipFill rotWithShape="1">
            <a:blip r:embed="rId3">
              <a:alphaModFix/>
            </a:blip>
            <a:srcRect b="0" l="0" r="0" t="0"/>
            <a:stretch/>
          </p:blipFill>
          <p:spPr>
            <a:xfrm>
              <a:off x="0" y="0"/>
              <a:ext cx="4848352" cy="4517390"/>
            </a:xfrm>
            <a:prstGeom prst="rect">
              <a:avLst/>
            </a:prstGeom>
            <a:noFill/>
            <a:ln>
              <a:noFill/>
            </a:ln>
          </p:spPr>
        </p:pic>
        <p:sp>
          <p:nvSpPr>
            <p:cNvPr id="241" name="Google Shape;241;p6"/>
            <p:cNvSpPr/>
            <p:nvPr/>
          </p:nvSpPr>
          <p:spPr>
            <a:xfrm>
              <a:off x="184499" y="248768"/>
              <a:ext cx="1872614" cy="1640205"/>
            </a:xfrm>
            <a:custGeom>
              <a:rect b="b" l="l" r="r" t="t"/>
              <a:pathLst>
                <a:path extrusionOk="0" h="1640205" w="1872614">
                  <a:moveTo>
                    <a:pt x="794419" y="80094"/>
                  </a:moveTo>
                  <a:lnTo>
                    <a:pt x="1111379" y="31882"/>
                  </a:lnTo>
                  <a:lnTo>
                    <a:pt x="1066939" y="25796"/>
                  </a:lnTo>
                  <a:lnTo>
                    <a:pt x="962245" y="41720"/>
                  </a:lnTo>
                  <a:lnTo>
                    <a:pt x="941284" y="32063"/>
                  </a:lnTo>
                  <a:lnTo>
                    <a:pt x="934110" y="33154"/>
                  </a:lnTo>
                  <a:lnTo>
                    <a:pt x="924949" y="21701"/>
                  </a:lnTo>
                  <a:lnTo>
                    <a:pt x="822756" y="37246"/>
                  </a:lnTo>
                  <a:lnTo>
                    <a:pt x="801808" y="66124"/>
                  </a:lnTo>
                  <a:lnTo>
                    <a:pt x="794419" y="80094"/>
                  </a:lnTo>
                  <a:close/>
                </a:path>
                <a:path extrusionOk="0" h="1640205" w="1872614">
                  <a:moveTo>
                    <a:pt x="774792" y="95926"/>
                  </a:moveTo>
                  <a:lnTo>
                    <a:pt x="1197717" y="31595"/>
                  </a:lnTo>
                  <a:lnTo>
                    <a:pt x="1153624" y="25456"/>
                  </a:lnTo>
                  <a:lnTo>
                    <a:pt x="783995" y="81680"/>
                  </a:lnTo>
                  <a:lnTo>
                    <a:pt x="774792" y="95926"/>
                  </a:lnTo>
                  <a:close/>
                </a:path>
                <a:path extrusionOk="0" h="1640205" w="1872614">
                  <a:moveTo>
                    <a:pt x="900702" y="89620"/>
                  </a:moveTo>
                  <a:lnTo>
                    <a:pt x="1271076" y="33283"/>
                  </a:lnTo>
                  <a:lnTo>
                    <a:pt x="1233386" y="26170"/>
                  </a:lnTo>
                  <a:lnTo>
                    <a:pt x="880422" y="79858"/>
                  </a:lnTo>
                  <a:lnTo>
                    <a:pt x="900702" y="89620"/>
                  </a:lnTo>
                  <a:close/>
                </a:path>
                <a:path extrusionOk="0" h="1640205" w="1872614">
                  <a:moveTo>
                    <a:pt x="3481" y="804168"/>
                  </a:moveTo>
                  <a:lnTo>
                    <a:pt x="86141" y="791594"/>
                  </a:lnTo>
                  <a:lnTo>
                    <a:pt x="72277" y="780857"/>
                  </a:lnTo>
                  <a:lnTo>
                    <a:pt x="67538" y="781578"/>
                  </a:lnTo>
                  <a:lnTo>
                    <a:pt x="67004" y="768813"/>
                  </a:lnTo>
                  <a:lnTo>
                    <a:pt x="73395" y="767841"/>
                  </a:lnTo>
                  <a:lnTo>
                    <a:pt x="99379" y="712504"/>
                  </a:lnTo>
                  <a:lnTo>
                    <a:pt x="132668" y="681749"/>
                  </a:lnTo>
                  <a:lnTo>
                    <a:pt x="166658" y="638040"/>
                  </a:lnTo>
                  <a:lnTo>
                    <a:pt x="202379" y="594069"/>
                  </a:lnTo>
                  <a:lnTo>
                    <a:pt x="278843" y="531053"/>
                  </a:lnTo>
                  <a:lnTo>
                    <a:pt x="315546" y="486932"/>
                  </a:lnTo>
                  <a:lnTo>
                    <a:pt x="354752" y="455277"/>
                  </a:lnTo>
                  <a:lnTo>
                    <a:pt x="434776" y="391720"/>
                  </a:lnTo>
                  <a:lnTo>
                    <a:pt x="558230" y="295865"/>
                  </a:lnTo>
                  <a:lnTo>
                    <a:pt x="602038" y="276356"/>
                  </a:lnTo>
                  <a:lnTo>
                    <a:pt x="686708" y="212092"/>
                  </a:lnTo>
                  <a:lnTo>
                    <a:pt x="731309" y="192462"/>
                  </a:lnTo>
                  <a:lnTo>
                    <a:pt x="774181" y="160249"/>
                  </a:lnTo>
                  <a:lnTo>
                    <a:pt x="811362" y="128901"/>
                  </a:lnTo>
                  <a:lnTo>
                    <a:pt x="830987" y="125916"/>
                  </a:lnTo>
                  <a:lnTo>
                    <a:pt x="880422" y="79858"/>
                  </a:lnTo>
                  <a:lnTo>
                    <a:pt x="763426" y="97654"/>
                  </a:lnTo>
                  <a:lnTo>
                    <a:pt x="718032" y="130251"/>
                  </a:lnTo>
                  <a:lnTo>
                    <a:pt x="670438" y="150337"/>
                  </a:lnTo>
                  <a:lnTo>
                    <a:pt x="629276" y="182290"/>
                  </a:lnTo>
                  <a:lnTo>
                    <a:pt x="586554" y="201634"/>
                  </a:lnTo>
                  <a:lnTo>
                    <a:pt x="466434" y="296982"/>
                  </a:lnTo>
                  <a:lnTo>
                    <a:pt x="425325" y="316081"/>
                  </a:lnTo>
                  <a:lnTo>
                    <a:pt x="348314" y="379180"/>
                  </a:lnTo>
                  <a:lnTo>
                    <a:pt x="273291" y="441975"/>
                  </a:lnTo>
                  <a:lnTo>
                    <a:pt x="236578" y="473252"/>
                  </a:lnTo>
                  <a:lnTo>
                    <a:pt x="202334" y="516999"/>
                  </a:lnTo>
                  <a:lnTo>
                    <a:pt x="131791" y="579113"/>
                  </a:lnTo>
                  <a:lnTo>
                    <a:pt x="99353" y="622586"/>
                  </a:lnTo>
                  <a:lnTo>
                    <a:pt x="70391" y="652683"/>
                  </a:lnTo>
                  <a:lnTo>
                    <a:pt x="43561" y="682456"/>
                  </a:lnTo>
                  <a:lnTo>
                    <a:pt x="21802" y="724304"/>
                  </a:lnTo>
                  <a:lnTo>
                    <a:pt x="4234" y="765515"/>
                  </a:lnTo>
                  <a:lnTo>
                    <a:pt x="0" y="791851"/>
                  </a:lnTo>
                  <a:lnTo>
                    <a:pt x="3481" y="804168"/>
                  </a:lnTo>
                  <a:close/>
                </a:path>
                <a:path extrusionOk="0" h="1640205" w="1872614">
                  <a:moveTo>
                    <a:pt x="981480" y="103025"/>
                  </a:moveTo>
                  <a:lnTo>
                    <a:pt x="1590627" y="10369"/>
                  </a:lnTo>
                  <a:lnTo>
                    <a:pt x="1489891" y="0"/>
                  </a:lnTo>
                  <a:lnTo>
                    <a:pt x="919343" y="86784"/>
                  </a:lnTo>
                  <a:lnTo>
                    <a:pt x="949946" y="94975"/>
                  </a:lnTo>
                  <a:lnTo>
                    <a:pt x="981480" y="103025"/>
                  </a:lnTo>
                  <a:close/>
                </a:path>
                <a:path extrusionOk="0" h="1640205" w="1872614">
                  <a:moveTo>
                    <a:pt x="1215859" y="93066"/>
                  </a:moveTo>
                  <a:lnTo>
                    <a:pt x="1690939" y="20803"/>
                  </a:lnTo>
                  <a:lnTo>
                    <a:pt x="1638554" y="3079"/>
                  </a:lnTo>
                  <a:lnTo>
                    <a:pt x="1105453" y="84168"/>
                  </a:lnTo>
                  <a:lnTo>
                    <a:pt x="1137360" y="92161"/>
                  </a:lnTo>
                  <a:lnTo>
                    <a:pt x="1167258" y="87613"/>
                  </a:lnTo>
                  <a:lnTo>
                    <a:pt x="1215859" y="93066"/>
                  </a:lnTo>
                  <a:close/>
                </a:path>
                <a:path extrusionOk="0" h="1640205" w="1872614">
                  <a:moveTo>
                    <a:pt x="1747630" y="898559"/>
                  </a:moveTo>
                  <a:lnTo>
                    <a:pt x="1812225" y="888734"/>
                  </a:lnTo>
                  <a:lnTo>
                    <a:pt x="1845266" y="858016"/>
                  </a:lnTo>
                  <a:lnTo>
                    <a:pt x="1866597" y="829079"/>
                  </a:lnTo>
                  <a:lnTo>
                    <a:pt x="1872607" y="789627"/>
                  </a:lnTo>
                  <a:lnTo>
                    <a:pt x="1861595" y="739917"/>
                  </a:lnTo>
                  <a:lnTo>
                    <a:pt x="1838532" y="692041"/>
                  </a:lnTo>
                  <a:lnTo>
                    <a:pt x="1810323" y="657794"/>
                  </a:lnTo>
                  <a:lnTo>
                    <a:pt x="1774179" y="611907"/>
                  </a:lnTo>
                  <a:lnTo>
                    <a:pt x="1734949" y="579336"/>
                  </a:lnTo>
                  <a:lnTo>
                    <a:pt x="1693560" y="547093"/>
                  </a:lnTo>
                  <a:lnTo>
                    <a:pt x="1652861" y="527592"/>
                  </a:lnTo>
                  <a:lnTo>
                    <a:pt x="1609245" y="495688"/>
                  </a:lnTo>
                  <a:lnTo>
                    <a:pt x="1564829" y="463906"/>
                  </a:lnTo>
                  <a:lnTo>
                    <a:pt x="1521733" y="444769"/>
                  </a:lnTo>
                  <a:lnTo>
                    <a:pt x="1476346" y="413134"/>
                  </a:lnTo>
                  <a:lnTo>
                    <a:pt x="1432698" y="394081"/>
                  </a:lnTo>
                  <a:lnTo>
                    <a:pt x="1387178" y="362467"/>
                  </a:lnTo>
                  <a:lnTo>
                    <a:pt x="1343815" y="343371"/>
                  </a:lnTo>
                  <a:lnTo>
                    <a:pt x="1314339" y="322162"/>
                  </a:lnTo>
                  <a:lnTo>
                    <a:pt x="1286177" y="313600"/>
                  </a:lnTo>
                  <a:lnTo>
                    <a:pt x="1255226" y="292615"/>
                  </a:lnTo>
                  <a:lnTo>
                    <a:pt x="1223113" y="271808"/>
                  </a:lnTo>
                  <a:lnTo>
                    <a:pt x="1667719" y="204180"/>
                  </a:lnTo>
                  <a:lnTo>
                    <a:pt x="1703145" y="185945"/>
                  </a:lnTo>
                  <a:lnTo>
                    <a:pt x="1736281" y="168059"/>
                  </a:lnTo>
                  <a:lnTo>
                    <a:pt x="1764111" y="138134"/>
                  </a:lnTo>
                  <a:lnTo>
                    <a:pt x="1777472" y="97563"/>
                  </a:lnTo>
                  <a:lnTo>
                    <a:pt x="1778325" y="71741"/>
                  </a:lnTo>
                  <a:lnTo>
                    <a:pt x="1765096" y="48061"/>
                  </a:lnTo>
                  <a:lnTo>
                    <a:pt x="1740033" y="39027"/>
                  </a:lnTo>
                  <a:lnTo>
                    <a:pt x="1714167" y="17270"/>
                  </a:lnTo>
                  <a:lnTo>
                    <a:pt x="1262695" y="85942"/>
                  </a:lnTo>
                  <a:lnTo>
                    <a:pt x="1311663" y="91340"/>
                  </a:lnTo>
                  <a:lnTo>
                    <a:pt x="1505738" y="61819"/>
                  </a:lnTo>
                  <a:lnTo>
                    <a:pt x="1655567" y="77567"/>
                  </a:lnTo>
                  <a:lnTo>
                    <a:pt x="1674214" y="74731"/>
                  </a:lnTo>
                  <a:lnTo>
                    <a:pt x="1685288" y="85893"/>
                  </a:lnTo>
                  <a:lnTo>
                    <a:pt x="1710687" y="82029"/>
                  </a:lnTo>
                  <a:lnTo>
                    <a:pt x="1711943" y="94684"/>
                  </a:lnTo>
                  <a:lnTo>
                    <a:pt x="1713386" y="107311"/>
                  </a:lnTo>
                  <a:lnTo>
                    <a:pt x="1698077" y="109640"/>
                  </a:lnTo>
                  <a:lnTo>
                    <a:pt x="1670577" y="126669"/>
                  </a:lnTo>
                  <a:lnTo>
                    <a:pt x="1641776" y="143896"/>
                  </a:lnTo>
                  <a:lnTo>
                    <a:pt x="1612094" y="161257"/>
                  </a:lnTo>
                  <a:lnTo>
                    <a:pt x="1047911" y="247073"/>
                  </a:lnTo>
                  <a:lnTo>
                    <a:pt x="1050342" y="259550"/>
                  </a:lnTo>
                  <a:lnTo>
                    <a:pt x="1056279" y="271493"/>
                  </a:lnTo>
                  <a:lnTo>
                    <a:pt x="1065261" y="282972"/>
                  </a:lnTo>
                  <a:lnTo>
                    <a:pt x="1074916" y="281504"/>
                  </a:lnTo>
                  <a:lnTo>
                    <a:pt x="1103918" y="289938"/>
                  </a:lnTo>
                  <a:lnTo>
                    <a:pt x="1134716" y="310946"/>
                  </a:lnTo>
                  <a:lnTo>
                    <a:pt x="1163174" y="319463"/>
                  </a:lnTo>
                  <a:lnTo>
                    <a:pt x="1190885" y="328094"/>
                  </a:lnTo>
                  <a:lnTo>
                    <a:pt x="1236945" y="346780"/>
                  </a:lnTo>
                  <a:lnTo>
                    <a:pt x="1283832" y="378187"/>
                  </a:lnTo>
                  <a:lnTo>
                    <a:pt x="1330081" y="409690"/>
                  </a:lnTo>
                  <a:lnTo>
                    <a:pt x="1374229" y="428667"/>
                  </a:lnTo>
                  <a:lnTo>
                    <a:pt x="1420542" y="460161"/>
                  </a:lnTo>
                  <a:lnTo>
                    <a:pt x="1465646" y="478992"/>
                  </a:lnTo>
                  <a:lnTo>
                    <a:pt x="1508507" y="511011"/>
                  </a:lnTo>
                  <a:lnTo>
                    <a:pt x="1548299" y="530650"/>
                  </a:lnTo>
                  <a:lnTo>
                    <a:pt x="1587222" y="550422"/>
                  </a:lnTo>
                  <a:lnTo>
                    <a:pt x="1627473" y="582838"/>
                  </a:lnTo>
                  <a:lnTo>
                    <a:pt x="1665521" y="602743"/>
                  </a:lnTo>
                  <a:lnTo>
                    <a:pt x="1707583" y="634883"/>
                  </a:lnTo>
                  <a:lnTo>
                    <a:pt x="1746909" y="680285"/>
                  </a:lnTo>
                  <a:lnTo>
                    <a:pt x="1777859" y="714116"/>
                  </a:lnTo>
                  <a:lnTo>
                    <a:pt x="1802431" y="761763"/>
                  </a:lnTo>
                  <a:lnTo>
                    <a:pt x="1810982" y="799000"/>
                  </a:lnTo>
                  <a:lnTo>
                    <a:pt x="1804461" y="812838"/>
                  </a:lnTo>
                  <a:lnTo>
                    <a:pt x="1786707" y="828385"/>
                  </a:lnTo>
                  <a:lnTo>
                    <a:pt x="1588850" y="858480"/>
                  </a:lnTo>
                  <a:lnTo>
                    <a:pt x="1639916" y="876405"/>
                  </a:lnTo>
                  <a:lnTo>
                    <a:pt x="1691921" y="881341"/>
                  </a:lnTo>
                  <a:lnTo>
                    <a:pt x="1710995" y="891286"/>
                  </a:lnTo>
                  <a:lnTo>
                    <a:pt x="1728264" y="888659"/>
                  </a:lnTo>
                  <a:lnTo>
                    <a:pt x="1747630" y="898559"/>
                  </a:lnTo>
                  <a:close/>
                </a:path>
                <a:path extrusionOk="0" h="1640205" w="1872614">
                  <a:moveTo>
                    <a:pt x="1050804" y="246633"/>
                  </a:moveTo>
                  <a:lnTo>
                    <a:pt x="1298886" y="208898"/>
                  </a:lnTo>
                  <a:lnTo>
                    <a:pt x="1246795" y="203975"/>
                  </a:lnTo>
                  <a:lnTo>
                    <a:pt x="1196829" y="211576"/>
                  </a:lnTo>
                  <a:lnTo>
                    <a:pt x="1144939" y="206622"/>
                  </a:lnTo>
                  <a:lnTo>
                    <a:pt x="1060785" y="219423"/>
                  </a:lnTo>
                  <a:lnTo>
                    <a:pt x="1054718" y="233192"/>
                  </a:lnTo>
                  <a:lnTo>
                    <a:pt x="1050804" y="246633"/>
                  </a:lnTo>
                  <a:close/>
                </a:path>
                <a:path extrusionOk="0" h="1640205" w="1872614">
                  <a:moveTo>
                    <a:pt x="769218" y="315157"/>
                  </a:moveTo>
                  <a:lnTo>
                    <a:pt x="827750" y="306254"/>
                  </a:lnTo>
                  <a:lnTo>
                    <a:pt x="818235" y="294855"/>
                  </a:lnTo>
                  <a:lnTo>
                    <a:pt x="806267" y="283829"/>
                  </a:lnTo>
                  <a:lnTo>
                    <a:pt x="796379" y="285333"/>
                  </a:lnTo>
                  <a:lnTo>
                    <a:pt x="788674" y="299351"/>
                  </a:lnTo>
                  <a:lnTo>
                    <a:pt x="773202" y="301705"/>
                  </a:lnTo>
                  <a:lnTo>
                    <a:pt x="769218" y="315157"/>
                  </a:lnTo>
                  <a:close/>
                </a:path>
                <a:path extrusionOk="0" h="1640205" w="1872614">
                  <a:moveTo>
                    <a:pt x="619329" y="1571180"/>
                  </a:moveTo>
                  <a:lnTo>
                    <a:pt x="685539" y="1561109"/>
                  </a:lnTo>
                  <a:lnTo>
                    <a:pt x="677854" y="1549431"/>
                  </a:lnTo>
                  <a:lnTo>
                    <a:pt x="675160" y="1549841"/>
                  </a:lnTo>
                  <a:lnTo>
                    <a:pt x="668996" y="1525087"/>
                  </a:lnTo>
                  <a:lnTo>
                    <a:pt x="651732" y="1476328"/>
                  </a:lnTo>
                  <a:lnTo>
                    <a:pt x="637281" y="1427142"/>
                  </a:lnTo>
                  <a:lnTo>
                    <a:pt x="625557" y="1377541"/>
                  </a:lnTo>
                  <a:lnTo>
                    <a:pt x="616476" y="1327538"/>
                  </a:lnTo>
                  <a:lnTo>
                    <a:pt x="611864" y="1289701"/>
                  </a:lnTo>
                  <a:lnTo>
                    <a:pt x="607816" y="1238933"/>
                  </a:lnTo>
                  <a:lnTo>
                    <a:pt x="606157" y="1187801"/>
                  </a:lnTo>
                  <a:lnTo>
                    <a:pt x="606803" y="1136318"/>
                  </a:lnTo>
                  <a:lnTo>
                    <a:pt x="609669" y="1084498"/>
                  </a:lnTo>
                  <a:lnTo>
                    <a:pt x="614670" y="1032353"/>
                  </a:lnTo>
                  <a:lnTo>
                    <a:pt x="621723" y="979896"/>
                  </a:lnTo>
                  <a:lnTo>
                    <a:pt x="629997" y="927253"/>
                  </a:lnTo>
                  <a:lnTo>
                    <a:pt x="639158" y="874475"/>
                  </a:lnTo>
                  <a:lnTo>
                    <a:pt x="651163" y="834111"/>
                  </a:lnTo>
                  <a:lnTo>
                    <a:pt x="662241" y="781041"/>
                  </a:lnTo>
                  <a:lnTo>
                    <a:pt x="674352" y="727815"/>
                  </a:lnTo>
                  <a:lnTo>
                    <a:pt x="689453" y="686980"/>
                  </a:lnTo>
                  <a:lnTo>
                    <a:pt x="703774" y="633417"/>
                  </a:lnTo>
                  <a:lnTo>
                    <a:pt x="719273" y="579675"/>
                  </a:lnTo>
                  <a:lnTo>
                    <a:pt x="737909" y="538302"/>
                  </a:lnTo>
                  <a:lnTo>
                    <a:pt x="757820" y="496736"/>
                  </a:lnTo>
                  <a:lnTo>
                    <a:pt x="777147" y="442412"/>
                  </a:lnTo>
                  <a:lnTo>
                    <a:pt x="788896" y="427778"/>
                  </a:lnTo>
                  <a:lnTo>
                    <a:pt x="799359" y="400495"/>
                  </a:lnTo>
                  <a:lnTo>
                    <a:pt x="810048" y="373177"/>
                  </a:lnTo>
                  <a:lnTo>
                    <a:pt x="822475" y="358440"/>
                  </a:lnTo>
                  <a:lnTo>
                    <a:pt x="824433" y="345296"/>
                  </a:lnTo>
                  <a:lnTo>
                    <a:pt x="828109" y="344737"/>
                  </a:lnTo>
                  <a:lnTo>
                    <a:pt x="829521" y="331676"/>
                  </a:lnTo>
                  <a:lnTo>
                    <a:pt x="832327" y="331249"/>
                  </a:lnTo>
                  <a:lnTo>
                    <a:pt x="833347" y="318248"/>
                  </a:lnTo>
                  <a:lnTo>
                    <a:pt x="831349" y="305706"/>
                  </a:lnTo>
                  <a:lnTo>
                    <a:pt x="763496" y="316027"/>
                  </a:lnTo>
                  <a:lnTo>
                    <a:pt x="759685" y="329453"/>
                  </a:lnTo>
                  <a:lnTo>
                    <a:pt x="695886" y="416234"/>
                  </a:lnTo>
                  <a:lnTo>
                    <a:pt x="663440" y="459707"/>
                  </a:lnTo>
                  <a:lnTo>
                    <a:pt x="628076" y="490779"/>
                  </a:lnTo>
                  <a:lnTo>
                    <a:pt x="593130" y="534632"/>
                  </a:lnTo>
                  <a:lnTo>
                    <a:pt x="568518" y="564068"/>
                  </a:lnTo>
                  <a:lnTo>
                    <a:pt x="658639" y="550360"/>
                  </a:lnTo>
                  <a:lnTo>
                    <a:pt x="660452" y="562930"/>
                  </a:lnTo>
                  <a:lnTo>
                    <a:pt x="645876" y="616532"/>
                  </a:lnTo>
                  <a:lnTo>
                    <a:pt x="629985" y="657487"/>
                  </a:lnTo>
                  <a:lnTo>
                    <a:pt x="616709" y="710891"/>
                  </a:lnTo>
                  <a:lnTo>
                    <a:pt x="604252" y="764170"/>
                  </a:lnTo>
                  <a:lnTo>
                    <a:pt x="590813" y="804752"/>
                  </a:lnTo>
                  <a:lnTo>
                    <a:pt x="580326" y="857732"/>
                  </a:lnTo>
                  <a:lnTo>
                    <a:pt x="570992" y="910536"/>
                  </a:lnTo>
                  <a:lnTo>
                    <a:pt x="562923" y="963148"/>
                  </a:lnTo>
                  <a:lnTo>
                    <a:pt x="554320" y="1002994"/>
                  </a:lnTo>
                  <a:lnTo>
                    <a:pt x="549575" y="1055100"/>
                  </a:lnTo>
                  <a:lnTo>
                    <a:pt x="546440" y="1106962"/>
                  </a:lnTo>
                  <a:lnTo>
                    <a:pt x="545020" y="1158562"/>
                  </a:lnTo>
                  <a:lnTo>
                    <a:pt x="543509" y="1197330"/>
                  </a:lnTo>
                  <a:lnTo>
                    <a:pt x="545833" y="1248361"/>
                  </a:lnTo>
                  <a:lnTo>
                    <a:pt x="550187" y="1299083"/>
                  </a:lnTo>
                  <a:lnTo>
                    <a:pt x="556677" y="1349480"/>
                  </a:lnTo>
                  <a:lnTo>
                    <a:pt x="563496" y="1386981"/>
                  </a:lnTo>
                  <a:lnTo>
                    <a:pt x="574571" y="1436681"/>
                  </a:lnTo>
                  <a:lnTo>
                    <a:pt x="588096" y="1486008"/>
                  </a:lnTo>
                  <a:lnTo>
                    <a:pt x="604177" y="1534946"/>
                  </a:lnTo>
                  <a:lnTo>
                    <a:pt x="610562" y="1546821"/>
                  </a:lnTo>
                  <a:lnTo>
                    <a:pt x="619329" y="1571180"/>
                  </a:lnTo>
                  <a:close/>
                </a:path>
                <a:path extrusionOk="0" h="1640205" w="1872614">
                  <a:moveTo>
                    <a:pt x="1322680" y="269509"/>
                  </a:moveTo>
                  <a:lnTo>
                    <a:pt x="1584985" y="229610"/>
                  </a:lnTo>
                  <a:lnTo>
                    <a:pt x="1629205" y="210038"/>
                  </a:lnTo>
                  <a:lnTo>
                    <a:pt x="1289484" y="261712"/>
                  </a:lnTo>
                  <a:lnTo>
                    <a:pt x="1322680" y="269509"/>
                  </a:lnTo>
                  <a:close/>
                </a:path>
                <a:path extrusionOk="0" h="1640205" w="1872614">
                  <a:moveTo>
                    <a:pt x="1588850" y="858480"/>
                  </a:moveTo>
                  <a:lnTo>
                    <a:pt x="1755830" y="833081"/>
                  </a:lnTo>
                  <a:lnTo>
                    <a:pt x="1704361" y="828064"/>
                  </a:lnTo>
                  <a:lnTo>
                    <a:pt x="1653454" y="810115"/>
                  </a:lnTo>
                  <a:lnTo>
                    <a:pt x="1604825" y="791820"/>
                  </a:lnTo>
                  <a:lnTo>
                    <a:pt x="1558277" y="773208"/>
                  </a:lnTo>
                  <a:lnTo>
                    <a:pt x="1513614" y="754310"/>
                  </a:lnTo>
                  <a:lnTo>
                    <a:pt x="1470809" y="722282"/>
                  </a:lnTo>
                  <a:lnTo>
                    <a:pt x="1431220" y="702612"/>
                  </a:lnTo>
                  <a:lnTo>
                    <a:pt x="1390947" y="670200"/>
                  </a:lnTo>
                  <a:lnTo>
                    <a:pt x="1351821" y="637613"/>
                  </a:lnTo>
                  <a:lnTo>
                    <a:pt x="1313764" y="604863"/>
                  </a:lnTo>
                  <a:lnTo>
                    <a:pt x="1276696" y="571963"/>
                  </a:lnTo>
                  <a:lnTo>
                    <a:pt x="1242450" y="551480"/>
                  </a:lnTo>
                  <a:lnTo>
                    <a:pt x="1205215" y="505760"/>
                  </a:lnTo>
                  <a:lnTo>
                    <a:pt x="1170644" y="472480"/>
                  </a:lnTo>
                  <a:lnTo>
                    <a:pt x="1136748" y="439098"/>
                  </a:lnTo>
                  <a:lnTo>
                    <a:pt x="1103447" y="405625"/>
                  </a:lnTo>
                  <a:lnTo>
                    <a:pt x="1096060" y="393902"/>
                  </a:lnTo>
                  <a:lnTo>
                    <a:pt x="1090890" y="394689"/>
                  </a:lnTo>
                  <a:lnTo>
                    <a:pt x="1083240" y="383006"/>
                  </a:lnTo>
                  <a:lnTo>
                    <a:pt x="1074147" y="371543"/>
                  </a:lnTo>
                  <a:lnTo>
                    <a:pt x="1036978" y="377197"/>
                  </a:lnTo>
                  <a:lnTo>
                    <a:pt x="1033002" y="390648"/>
                  </a:lnTo>
                  <a:lnTo>
                    <a:pt x="1029146" y="391234"/>
                  </a:lnTo>
                  <a:lnTo>
                    <a:pt x="1029522" y="404023"/>
                  </a:lnTo>
                  <a:lnTo>
                    <a:pt x="1031785" y="416525"/>
                  </a:lnTo>
                  <a:lnTo>
                    <a:pt x="1033306" y="416294"/>
                  </a:lnTo>
                  <a:lnTo>
                    <a:pt x="1037769" y="428461"/>
                  </a:lnTo>
                  <a:lnTo>
                    <a:pt x="1041218" y="427936"/>
                  </a:lnTo>
                  <a:lnTo>
                    <a:pt x="1071258" y="474751"/>
                  </a:lnTo>
                  <a:lnTo>
                    <a:pt x="1098937" y="521926"/>
                  </a:lnTo>
                  <a:lnTo>
                    <a:pt x="1122431" y="556890"/>
                  </a:lnTo>
                  <a:lnTo>
                    <a:pt x="1145647" y="604743"/>
                  </a:lnTo>
                  <a:lnTo>
                    <a:pt x="1156204" y="628830"/>
                  </a:lnTo>
                  <a:lnTo>
                    <a:pt x="1223026" y="618665"/>
                  </a:lnTo>
                  <a:lnTo>
                    <a:pt x="1265155" y="650795"/>
                  </a:lnTo>
                  <a:lnTo>
                    <a:pt x="1308803" y="682694"/>
                  </a:lnTo>
                  <a:lnTo>
                    <a:pt x="1353775" y="714392"/>
                  </a:lnTo>
                  <a:lnTo>
                    <a:pt x="1401785" y="758474"/>
                  </a:lnTo>
                  <a:lnTo>
                    <a:pt x="1445190" y="777564"/>
                  </a:lnTo>
                  <a:lnTo>
                    <a:pt x="1491860" y="809003"/>
                  </a:lnTo>
                  <a:lnTo>
                    <a:pt x="1540259" y="840179"/>
                  </a:lnTo>
                  <a:lnTo>
                    <a:pt x="1588850" y="858480"/>
                  </a:lnTo>
                  <a:close/>
                </a:path>
                <a:path extrusionOk="0" h="1640205" w="1872614">
                  <a:moveTo>
                    <a:pt x="1193903" y="1355322"/>
                  </a:moveTo>
                  <a:lnTo>
                    <a:pt x="1262284" y="1344920"/>
                  </a:lnTo>
                  <a:lnTo>
                    <a:pt x="1253887" y="1333352"/>
                  </a:lnTo>
                  <a:lnTo>
                    <a:pt x="1246696" y="1321599"/>
                  </a:lnTo>
                  <a:lnTo>
                    <a:pt x="1241779" y="1322347"/>
                  </a:lnTo>
                  <a:lnTo>
                    <a:pt x="1209277" y="1275907"/>
                  </a:lnTo>
                  <a:lnTo>
                    <a:pt x="1182444" y="1241450"/>
                  </a:lnTo>
                  <a:lnTo>
                    <a:pt x="1156906" y="1193950"/>
                  </a:lnTo>
                  <a:lnTo>
                    <a:pt x="1135931" y="1158602"/>
                  </a:lnTo>
                  <a:lnTo>
                    <a:pt x="1115147" y="1110380"/>
                  </a:lnTo>
                  <a:lnTo>
                    <a:pt x="1095910" y="1061921"/>
                  </a:lnTo>
                  <a:lnTo>
                    <a:pt x="1079967" y="1025808"/>
                  </a:lnTo>
                  <a:lnTo>
                    <a:pt x="1063519" y="976926"/>
                  </a:lnTo>
                  <a:lnTo>
                    <a:pt x="1048493" y="927827"/>
                  </a:lnTo>
                  <a:lnTo>
                    <a:pt x="1034908" y="878509"/>
                  </a:lnTo>
                  <a:lnTo>
                    <a:pt x="1024690" y="841525"/>
                  </a:lnTo>
                  <a:lnTo>
                    <a:pt x="1014038" y="791761"/>
                  </a:lnTo>
                  <a:lnTo>
                    <a:pt x="1004878" y="741770"/>
                  </a:lnTo>
                  <a:lnTo>
                    <a:pt x="995405" y="678980"/>
                  </a:lnTo>
                  <a:lnTo>
                    <a:pt x="985542" y="603404"/>
                  </a:lnTo>
                  <a:lnTo>
                    <a:pt x="980618" y="552769"/>
                  </a:lnTo>
                  <a:lnTo>
                    <a:pt x="979024" y="514473"/>
                  </a:lnTo>
                  <a:lnTo>
                    <a:pt x="977067" y="463386"/>
                  </a:lnTo>
                  <a:lnTo>
                    <a:pt x="977988" y="463246"/>
                  </a:lnTo>
                  <a:lnTo>
                    <a:pt x="976383" y="450644"/>
                  </a:lnTo>
                  <a:lnTo>
                    <a:pt x="974413" y="438098"/>
                  </a:lnTo>
                  <a:lnTo>
                    <a:pt x="974239" y="438124"/>
                  </a:lnTo>
                  <a:lnTo>
                    <a:pt x="970537" y="425841"/>
                  </a:lnTo>
                  <a:lnTo>
                    <a:pt x="963854" y="414012"/>
                  </a:lnTo>
                  <a:lnTo>
                    <a:pt x="954264" y="402625"/>
                  </a:lnTo>
                  <a:lnTo>
                    <a:pt x="921672" y="407582"/>
                  </a:lnTo>
                  <a:lnTo>
                    <a:pt x="916359" y="421236"/>
                  </a:lnTo>
                  <a:lnTo>
                    <a:pt x="913811" y="434470"/>
                  </a:lnTo>
                  <a:lnTo>
                    <a:pt x="912322" y="447542"/>
                  </a:lnTo>
                  <a:lnTo>
                    <a:pt x="911473" y="460518"/>
                  </a:lnTo>
                  <a:lnTo>
                    <a:pt x="912997" y="485978"/>
                  </a:lnTo>
                  <a:lnTo>
                    <a:pt x="912897" y="498839"/>
                  </a:lnTo>
                  <a:lnTo>
                    <a:pt x="913576" y="550120"/>
                  </a:lnTo>
                  <a:lnTo>
                    <a:pt x="910614" y="589109"/>
                  </a:lnTo>
                  <a:lnTo>
                    <a:pt x="908383" y="640833"/>
                  </a:lnTo>
                  <a:lnTo>
                    <a:pt x="905525" y="692652"/>
                  </a:lnTo>
                  <a:lnTo>
                    <a:pt x="902591" y="744482"/>
                  </a:lnTo>
                  <a:lnTo>
                    <a:pt x="898224" y="783685"/>
                  </a:lnTo>
                  <a:lnTo>
                    <a:pt x="896839" y="848126"/>
                  </a:lnTo>
                  <a:lnTo>
                    <a:pt x="894965" y="874103"/>
                  </a:lnTo>
                  <a:lnTo>
                    <a:pt x="966747" y="863185"/>
                  </a:lnTo>
                  <a:lnTo>
                    <a:pt x="969900" y="875551"/>
                  </a:lnTo>
                  <a:lnTo>
                    <a:pt x="973105" y="887910"/>
                  </a:lnTo>
                  <a:lnTo>
                    <a:pt x="974297" y="887728"/>
                  </a:lnTo>
                  <a:lnTo>
                    <a:pt x="977144" y="900141"/>
                  </a:lnTo>
                  <a:lnTo>
                    <a:pt x="990604" y="949478"/>
                  </a:lnTo>
                  <a:lnTo>
                    <a:pt x="1005911" y="998534"/>
                  </a:lnTo>
                  <a:lnTo>
                    <a:pt x="1023101" y="1047304"/>
                  </a:lnTo>
                  <a:lnTo>
                    <a:pt x="1042213" y="1095781"/>
                  </a:lnTo>
                  <a:lnTo>
                    <a:pt x="1063283" y="1143960"/>
                  </a:lnTo>
                  <a:lnTo>
                    <a:pt x="1086349" y="1191836"/>
                  </a:lnTo>
                  <a:lnTo>
                    <a:pt x="1111446" y="1239403"/>
                  </a:lnTo>
                  <a:lnTo>
                    <a:pt x="1136824" y="1286927"/>
                  </a:lnTo>
                  <a:lnTo>
                    <a:pt x="1163042" y="1321477"/>
                  </a:lnTo>
                  <a:lnTo>
                    <a:pt x="1193903" y="1355322"/>
                  </a:lnTo>
                  <a:close/>
                </a:path>
                <a:path extrusionOk="0" h="1640205" w="1872614">
                  <a:moveTo>
                    <a:pt x="658623" y="550381"/>
                  </a:moveTo>
                  <a:close/>
                </a:path>
                <a:path extrusionOk="0" h="1640205" w="1872614">
                  <a:moveTo>
                    <a:pt x="49790" y="848508"/>
                  </a:moveTo>
                  <a:lnTo>
                    <a:pt x="330732" y="805775"/>
                  </a:lnTo>
                  <a:lnTo>
                    <a:pt x="377133" y="785871"/>
                  </a:lnTo>
                  <a:lnTo>
                    <a:pt x="421880" y="753372"/>
                  </a:lnTo>
                  <a:lnTo>
                    <a:pt x="466916" y="733675"/>
                  </a:lnTo>
                  <a:lnTo>
                    <a:pt x="508543" y="701652"/>
                  </a:lnTo>
                  <a:lnTo>
                    <a:pt x="548790" y="669838"/>
                  </a:lnTo>
                  <a:lnTo>
                    <a:pt x="585868" y="625659"/>
                  </a:lnTo>
                  <a:lnTo>
                    <a:pt x="623718" y="594210"/>
                  </a:lnTo>
                  <a:lnTo>
                    <a:pt x="658623" y="550381"/>
                  </a:lnTo>
                  <a:lnTo>
                    <a:pt x="568518" y="564068"/>
                  </a:lnTo>
                  <a:lnTo>
                    <a:pt x="556211" y="578786"/>
                  </a:lnTo>
                  <a:lnTo>
                    <a:pt x="518652" y="610191"/>
                  </a:lnTo>
                  <a:lnTo>
                    <a:pt x="480341" y="641711"/>
                  </a:lnTo>
                  <a:lnTo>
                    <a:pt x="441017" y="673385"/>
                  </a:lnTo>
                  <a:lnTo>
                    <a:pt x="398510" y="692696"/>
                  </a:lnTo>
                  <a:lnTo>
                    <a:pt x="356379" y="724797"/>
                  </a:lnTo>
                  <a:lnTo>
                    <a:pt x="310543" y="744615"/>
                  </a:lnTo>
                  <a:lnTo>
                    <a:pt x="262650" y="764746"/>
                  </a:lnTo>
                  <a:lnTo>
                    <a:pt x="3481" y="804168"/>
                  </a:lnTo>
                  <a:lnTo>
                    <a:pt x="6963" y="816484"/>
                  </a:lnTo>
                  <a:lnTo>
                    <a:pt x="24429" y="839520"/>
                  </a:lnTo>
                  <a:lnTo>
                    <a:pt x="49790" y="848508"/>
                  </a:lnTo>
                  <a:close/>
                </a:path>
                <a:path extrusionOk="0" h="1640205" w="1872614">
                  <a:moveTo>
                    <a:pt x="1262937" y="1409051"/>
                  </a:moveTo>
                  <a:lnTo>
                    <a:pt x="1291416" y="1404720"/>
                  </a:lnTo>
                  <a:lnTo>
                    <a:pt x="1316026" y="1388130"/>
                  </a:lnTo>
                  <a:lnTo>
                    <a:pt x="1334153" y="1359681"/>
                  </a:lnTo>
                  <a:lnTo>
                    <a:pt x="1338917" y="1358956"/>
                  </a:lnTo>
                  <a:lnTo>
                    <a:pt x="1341276" y="1345751"/>
                  </a:lnTo>
                  <a:lnTo>
                    <a:pt x="1343154" y="1332619"/>
                  </a:lnTo>
                  <a:lnTo>
                    <a:pt x="1344565" y="1319559"/>
                  </a:lnTo>
                  <a:lnTo>
                    <a:pt x="1351463" y="1279971"/>
                  </a:lnTo>
                  <a:lnTo>
                    <a:pt x="1351546" y="1228574"/>
                  </a:lnTo>
                  <a:lnTo>
                    <a:pt x="1348517" y="1177651"/>
                  </a:lnTo>
                  <a:lnTo>
                    <a:pt x="1344175" y="1126927"/>
                  </a:lnTo>
                  <a:lnTo>
                    <a:pt x="1339513" y="1076252"/>
                  </a:lnTo>
                  <a:lnTo>
                    <a:pt x="1333536" y="1025776"/>
                  </a:lnTo>
                  <a:lnTo>
                    <a:pt x="1325492" y="975616"/>
                  </a:lnTo>
                  <a:lnTo>
                    <a:pt x="1312718" y="913328"/>
                  </a:lnTo>
                  <a:lnTo>
                    <a:pt x="1302988" y="876270"/>
                  </a:lnTo>
                  <a:lnTo>
                    <a:pt x="1293001" y="839251"/>
                  </a:lnTo>
                  <a:lnTo>
                    <a:pt x="1280692" y="789739"/>
                  </a:lnTo>
                  <a:lnTo>
                    <a:pt x="1269725" y="752869"/>
                  </a:lnTo>
                  <a:lnTo>
                    <a:pt x="1258532" y="716033"/>
                  </a:lnTo>
                  <a:lnTo>
                    <a:pt x="1246427" y="679336"/>
                  </a:lnTo>
                  <a:lnTo>
                    <a:pt x="1233819" y="642716"/>
                  </a:lnTo>
                  <a:lnTo>
                    <a:pt x="1223026" y="618665"/>
                  </a:lnTo>
                  <a:lnTo>
                    <a:pt x="1156204" y="628830"/>
                  </a:lnTo>
                  <a:lnTo>
                    <a:pt x="1166761" y="652916"/>
                  </a:lnTo>
                  <a:lnTo>
                    <a:pt x="1185859" y="701395"/>
                  </a:lnTo>
                  <a:lnTo>
                    <a:pt x="1203029" y="750168"/>
                  </a:lnTo>
                  <a:lnTo>
                    <a:pt x="1216446" y="786665"/>
                  </a:lnTo>
                  <a:lnTo>
                    <a:pt x="1230017" y="835985"/>
                  </a:lnTo>
                  <a:lnTo>
                    <a:pt x="1241860" y="885568"/>
                  </a:lnTo>
                  <a:lnTo>
                    <a:pt x="1251413" y="922653"/>
                  </a:lnTo>
                  <a:lnTo>
                    <a:pt x="1259793" y="959917"/>
                  </a:lnTo>
                  <a:lnTo>
                    <a:pt x="1266203" y="997480"/>
                  </a:lnTo>
                  <a:lnTo>
                    <a:pt x="1273234" y="1047795"/>
                  </a:lnTo>
                  <a:lnTo>
                    <a:pt x="1279715" y="1098193"/>
                  </a:lnTo>
                  <a:lnTo>
                    <a:pt x="1284865" y="1148794"/>
                  </a:lnTo>
                  <a:lnTo>
                    <a:pt x="1287903" y="1199717"/>
                  </a:lnTo>
                  <a:lnTo>
                    <a:pt x="1288049" y="1251079"/>
                  </a:lnTo>
                  <a:lnTo>
                    <a:pt x="1284205" y="1315894"/>
                  </a:lnTo>
                  <a:lnTo>
                    <a:pt x="1283265" y="1328883"/>
                  </a:lnTo>
                  <a:lnTo>
                    <a:pt x="1278096" y="1329669"/>
                  </a:lnTo>
                  <a:lnTo>
                    <a:pt x="1270822" y="1343622"/>
                  </a:lnTo>
                  <a:lnTo>
                    <a:pt x="1193903" y="1355322"/>
                  </a:lnTo>
                  <a:lnTo>
                    <a:pt x="1231297" y="1388172"/>
                  </a:lnTo>
                  <a:lnTo>
                    <a:pt x="1262937" y="1409051"/>
                  </a:lnTo>
                  <a:close/>
                </a:path>
                <a:path extrusionOk="0" h="1640205" w="1872614">
                  <a:moveTo>
                    <a:pt x="135120" y="848375"/>
                  </a:moveTo>
                  <a:lnTo>
                    <a:pt x="234568" y="833248"/>
                  </a:lnTo>
                  <a:lnTo>
                    <a:pt x="281909" y="813201"/>
                  </a:lnTo>
                  <a:lnTo>
                    <a:pt x="83182" y="843429"/>
                  </a:lnTo>
                  <a:lnTo>
                    <a:pt x="135120" y="848375"/>
                  </a:lnTo>
                  <a:close/>
                </a:path>
                <a:path extrusionOk="0" h="1640205" w="1872614">
                  <a:moveTo>
                    <a:pt x="675029" y="1639784"/>
                  </a:moveTo>
                  <a:lnTo>
                    <a:pt x="694910" y="1636760"/>
                  </a:lnTo>
                  <a:lnTo>
                    <a:pt x="715217" y="1620825"/>
                  </a:lnTo>
                  <a:lnTo>
                    <a:pt x="723935" y="1619499"/>
                  </a:lnTo>
                  <a:lnTo>
                    <a:pt x="730146" y="1605708"/>
                  </a:lnTo>
                  <a:lnTo>
                    <a:pt x="737666" y="1604564"/>
                  </a:lnTo>
                  <a:lnTo>
                    <a:pt x="742669" y="1590957"/>
                  </a:lnTo>
                  <a:lnTo>
                    <a:pt x="768218" y="1548532"/>
                  </a:lnTo>
                  <a:lnTo>
                    <a:pt x="792734" y="1506265"/>
                  </a:lnTo>
                  <a:lnTo>
                    <a:pt x="814194" y="1451617"/>
                  </a:lnTo>
                  <a:lnTo>
                    <a:pt x="836303" y="1409715"/>
                  </a:lnTo>
                  <a:lnTo>
                    <a:pt x="857037" y="1368023"/>
                  </a:lnTo>
                  <a:lnTo>
                    <a:pt x="874372" y="1314002"/>
                  </a:lnTo>
                  <a:lnTo>
                    <a:pt x="892015" y="1272780"/>
                  </a:lnTo>
                  <a:lnTo>
                    <a:pt x="906030" y="1219264"/>
                  </a:lnTo>
                  <a:lnTo>
                    <a:pt x="918214" y="1166027"/>
                  </a:lnTo>
                  <a:lnTo>
                    <a:pt x="928452" y="1113085"/>
                  </a:lnTo>
                  <a:lnTo>
                    <a:pt x="938348" y="1073042"/>
                  </a:lnTo>
                  <a:lnTo>
                    <a:pt x="944700" y="1020691"/>
                  </a:lnTo>
                  <a:lnTo>
                    <a:pt x="949762" y="968537"/>
                  </a:lnTo>
                  <a:lnTo>
                    <a:pt x="953878" y="916526"/>
                  </a:lnTo>
                  <a:lnTo>
                    <a:pt x="957393" y="864607"/>
                  </a:lnTo>
                  <a:lnTo>
                    <a:pt x="894965" y="874103"/>
                  </a:lnTo>
                  <a:lnTo>
                    <a:pt x="893091" y="900080"/>
                  </a:lnTo>
                  <a:lnTo>
                    <a:pt x="888542" y="952157"/>
                  </a:lnTo>
                  <a:lnTo>
                    <a:pt x="882845" y="1004407"/>
                  </a:lnTo>
                  <a:lnTo>
                    <a:pt x="875655" y="1056886"/>
                  </a:lnTo>
                  <a:lnTo>
                    <a:pt x="866623" y="1109644"/>
                  </a:lnTo>
                  <a:lnTo>
                    <a:pt x="856405" y="1162582"/>
                  </a:lnTo>
                  <a:lnTo>
                    <a:pt x="844046" y="1215846"/>
                  </a:lnTo>
                  <a:lnTo>
                    <a:pt x="827817" y="1256853"/>
                  </a:lnTo>
                  <a:lnTo>
                    <a:pt x="811723" y="1310686"/>
                  </a:lnTo>
                  <a:lnTo>
                    <a:pt x="792126" y="1352205"/>
                  </a:lnTo>
                  <a:lnTo>
                    <a:pt x="771120" y="1393938"/>
                  </a:lnTo>
                  <a:lnTo>
                    <a:pt x="750797" y="1448414"/>
                  </a:lnTo>
                  <a:lnTo>
                    <a:pt x="727521" y="1490492"/>
                  </a:lnTo>
                  <a:lnTo>
                    <a:pt x="703384" y="1532702"/>
                  </a:lnTo>
                  <a:lnTo>
                    <a:pt x="700774" y="1545945"/>
                  </a:lnTo>
                  <a:lnTo>
                    <a:pt x="695709" y="1546716"/>
                  </a:lnTo>
                  <a:lnTo>
                    <a:pt x="691930" y="1560136"/>
                  </a:lnTo>
                  <a:lnTo>
                    <a:pt x="619329" y="1571180"/>
                  </a:lnTo>
                  <a:lnTo>
                    <a:pt x="629233" y="1595365"/>
                  </a:lnTo>
                  <a:lnTo>
                    <a:pt x="640941" y="1619276"/>
                  </a:lnTo>
                  <a:lnTo>
                    <a:pt x="656196" y="1629802"/>
                  </a:lnTo>
                  <a:lnTo>
                    <a:pt x="675029" y="1639784"/>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242" name="Google Shape;242;p6"/>
          <p:cNvPicPr preferRelativeResize="0"/>
          <p:nvPr/>
        </p:nvPicPr>
        <p:blipFill rotWithShape="1">
          <a:blip r:embed="rId4">
            <a:alphaModFix/>
          </a:blip>
          <a:srcRect b="0" l="0" r="0" t="0"/>
          <a:stretch/>
        </p:blipFill>
        <p:spPr>
          <a:xfrm>
            <a:off x="12415139" y="6334886"/>
            <a:ext cx="5872860" cy="3952112"/>
          </a:xfrm>
          <a:prstGeom prst="rect">
            <a:avLst/>
          </a:prstGeom>
          <a:noFill/>
          <a:ln>
            <a:noFill/>
          </a:ln>
        </p:spPr>
      </p:pic>
      <p:sp>
        <p:nvSpPr>
          <p:cNvPr id="243" name="Google Shape;243;p6"/>
          <p:cNvSpPr/>
          <p:nvPr/>
        </p:nvSpPr>
        <p:spPr>
          <a:xfrm>
            <a:off x="17312867" y="827154"/>
            <a:ext cx="278765" cy="452120"/>
          </a:xfrm>
          <a:custGeom>
            <a:rect b="b" l="l" r="r" t="t"/>
            <a:pathLst>
              <a:path extrusionOk="0" h="452119" w="278765">
                <a:moveTo>
                  <a:pt x="252699" y="78591"/>
                </a:moveTo>
                <a:lnTo>
                  <a:pt x="210854" y="25003"/>
                </a:lnTo>
                <a:lnTo>
                  <a:pt x="157493" y="1076"/>
                </a:lnTo>
                <a:lnTo>
                  <a:pt x="129168" y="0"/>
                </a:lnTo>
                <a:lnTo>
                  <a:pt x="101172" y="6054"/>
                </a:lnTo>
                <a:lnTo>
                  <a:pt x="50446" y="39176"/>
                </a:lnTo>
                <a:lnTo>
                  <a:pt x="13870" y="99686"/>
                </a:lnTo>
                <a:lnTo>
                  <a:pt x="3562" y="139974"/>
                </a:lnTo>
                <a:lnTo>
                  <a:pt x="0" y="186825"/>
                </a:lnTo>
                <a:lnTo>
                  <a:pt x="2353" y="277394"/>
                </a:lnTo>
                <a:lnTo>
                  <a:pt x="8216" y="323403"/>
                </a:lnTo>
                <a:lnTo>
                  <a:pt x="20409" y="362401"/>
                </a:lnTo>
                <a:lnTo>
                  <a:pt x="59575" y="419325"/>
                </a:lnTo>
                <a:lnTo>
                  <a:pt x="111426" y="448084"/>
                </a:lnTo>
                <a:lnTo>
                  <a:pt x="139476" y="451876"/>
                </a:lnTo>
                <a:lnTo>
                  <a:pt x="167539" y="448597"/>
                </a:lnTo>
                <a:lnTo>
                  <a:pt x="219493" y="420783"/>
                </a:lnTo>
                <a:lnTo>
                  <a:pt x="258863" y="364562"/>
                </a:lnTo>
                <a:lnTo>
                  <a:pt x="271198" y="325773"/>
                </a:lnTo>
                <a:lnTo>
                  <a:pt x="277228" y="279852"/>
                </a:lnTo>
                <a:lnTo>
                  <a:pt x="278203" y="243008"/>
                </a:lnTo>
                <a:lnTo>
                  <a:pt x="277801" y="216640"/>
                </a:lnTo>
                <a:lnTo>
                  <a:pt x="274471" y="162598"/>
                </a:lnTo>
                <a:lnTo>
                  <a:pt x="266629" y="116745"/>
                </a:lnTo>
                <a:lnTo>
                  <a:pt x="252699" y="7859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4" name="Google Shape;244;p6"/>
          <p:cNvSpPr/>
          <p:nvPr/>
        </p:nvSpPr>
        <p:spPr>
          <a:xfrm>
            <a:off x="16680257" y="486818"/>
            <a:ext cx="403225" cy="370840"/>
          </a:xfrm>
          <a:custGeom>
            <a:rect b="b" l="l" r="r" t="t"/>
            <a:pathLst>
              <a:path extrusionOk="0" h="370840" w="403225">
                <a:moveTo>
                  <a:pt x="379218" y="168194"/>
                </a:moveTo>
                <a:lnTo>
                  <a:pt x="354611" y="134718"/>
                </a:lnTo>
                <a:lnTo>
                  <a:pt x="320636" y="102290"/>
                </a:lnTo>
                <a:lnTo>
                  <a:pt x="249086" y="46706"/>
                </a:lnTo>
                <a:lnTo>
                  <a:pt x="209768" y="22082"/>
                </a:lnTo>
                <a:lnTo>
                  <a:pt x="171844" y="6781"/>
                </a:lnTo>
                <a:lnTo>
                  <a:pt x="135992" y="0"/>
                </a:lnTo>
                <a:lnTo>
                  <a:pt x="102890" y="930"/>
                </a:lnTo>
                <a:lnTo>
                  <a:pt x="47648" y="22708"/>
                </a:lnTo>
                <a:lnTo>
                  <a:pt x="11543" y="65670"/>
                </a:lnTo>
                <a:lnTo>
                  <a:pt x="0" y="123370"/>
                </a:lnTo>
                <a:lnTo>
                  <a:pt x="5133" y="155732"/>
                </a:lnTo>
                <a:lnTo>
                  <a:pt x="40601" y="223455"/>
                </a:lnTo>
                <a:lnTo>
                  <a:pt x="72291" y="257204"/>
                </a:lnTo>
                <a:lnTo>
                  <a:pt x="120786" y="297715"/>
                </a:lnTo>
                <a:lnTo>
                  <a:pt x="164743" y="329398"/>
                </a:lnTo>
                <a:lnTo>
                  <a:pt x="205211" y="352400"/>
                </a:lnTo>
                <a:lnTo>
                  <a:pt x="243594" y="365826"/>
                </a:lnTo>
                <a:lnTo>
                  <a:pt x="279284" y="370562"/>
                </a:lnTo>
                <a:lnTo>
                  <a:pt x="311675" y="367493"/>
                </a:lnTo>
                <a:lnTo>
                  <a:pt x="364132" y="341480"/>
                </a:lnTo>
                <a:lnTo>
                  <a:pt x="396112" y="294871"/>
                </a:lnTo>
                <a:lnTo>
                  <a:pt x="402905" y="266056"/>
                </a:lnTo>
                <a:lnTo>
                  <a:pt x="402758" y="234748"/>
                </a:lnTo>
                <a:lnTo>
                  <a:pt x="395065" y="201832"/>
                </a:lnTo>
                <a:lnTo>
                  <a:pt x="379218" y="16819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5" name="Google Shape;245;p6"/>
          <p:cNvSpPr/>
          <p:nvPr/>
        </p:nvSpPr>
        <p:spPr>
          <a:xfrm>
            <a:off x="17227570" y="256136"/>
            <a:ext cx="411480" cy="360680"/>
          </a:xfrm>
          <a:custGeom>
            <a:rect b="b" l="l" r="r" t="t"/>
            <a:pathLst>
              <a:path extrusionOk="0" h="360680" w="411480">
                <a:moveTo>
                  <a:pt x="399423" y="184343"/>
                </a:moveTo>
                <a:lnTo>
                  <a:pt x="354626" y="120045"/>
                </a:lnTo>
                <a:lnTo>
                  <a:pt x="318579" y="89926"/>
                </a:lnTo>
                <a:lnTo>
                  <a:pt x="243528" y="39155"/>
                </a:lnTo>
                <a:lnTo>
                  <a:pt x="202660" y="17176"/>
                </a:lnTo>
                <a:lnTo>
                  <a:pt x="163800" y="4407"/>
                </a:lnTo>
                <a:lnTo>
                  <a:pt x="127571" y="0"/>
                </a:lnTo>
                <a:lnTo>
                  <a:pt x="94597" y="3106"/>
                </a:lnTo>
                <a:lnTo>
                  <a:pt x="40906" y="28466"/>
                </a:lnTo>
                <a:lnTo>
                  <a:pt x="7711" y="73700"/>
                </a:lnTo>
                <a:lnTo>
                  <a:pt x="0" y="132020"/>
                </a:lnTo>
                <a:lnTo>
                  <a:pt x="7258" y="163966"/>
                </a:lnTo>
                <a:lnTo>
                  <a:pt x="47120" y="229188"/>
                </a:lnTo>
                <a:lnTo>
                  <a:pt x="80970" y="260767"/>
                </a:lnTo>
                <a:lnTo>
                  <a:pt x="132059" y="298034"/>
                </a:lnTo>
                <a:lnTo>
                  <a:pt x="177948" y="326782"/>
                </a:lnTo>
                <a:lnTo>
                  <a:pt x="219849" y="347063"/>
                </a:lnTo>
                <a:lnTo>
                  <a:pt x="259038" y="357929"/>
                </a:lnTo>
                <a:lnTo>
                  <a:pt x="294970" y="360303"/>
                </a:lnTo>
                <a:lnTo>
                  <a:pt x="327096" y="355108"/>
                </a:lnTo>
                <a:lnTo>
                  <a:pt x="377741" y="325702"/>
                </a:lnTo>
                <a:lnTo>
                  <a:pt x="406592" y="277097"/>
                </a:lnTo>
                <a:lnTo>
                  <a:pt x="411476" y="247903"/>
                </a:lnTo>
                <a:lnTo>
                  <a:pt x="409269" y="216677"/>
                </a:lnTo>
                <a:lnTo>
                  <a:pt x="399423" y="18434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6" name="Google Shape;246;p6"/>
          <p:cNvSpPr/>
          <p:nvPr/>
        </p:nvSpPr>
        <p:spPr>
          <a:xfrm>
            <a:off x="16701282" y="1129580"/>
            <a:ext cx="346075" cy="340995"/>
          </a:xfrm>
          <a:custGeom>
            <a:rect b="b" l="l" r="r" t="t"/>
            <a:pathLst>
              <a:path extrusionOk="0" h="340994" w="346075">
                <a:moveTo>
                  <a:pt x="336462" y="59037"/>
                </a:moveTo>
                <a:lnTo>
                  <a:pt x="321820" y="36166"/>
                </a:lnTo>
                <a:lnTo>
                  <a:pt x="301626" y="18176"/>
                </a:lnTo>
                <a:lnTo>
                  <a:pt x="276766" y="5858"/>
                </a:lnTo>
                <a:lnTo>
                  <a:pt x="248124" y="0"/>
                </a:lnTo>
                <a:lnTo>
                  <a:pt x="216586" y="1389"/>
                </a:lnTo>
                <a:lnTo>
                  <a:pt x="148363" y="29070"/>
                </a:lnTo>
                <a:lnTo>
                  <a:pt x="113450" y="56938"/>
                </a:lnTo>
                <a:lnTo>
                  <a:pt x="56345" y="113476"/>
                </a:lnTo>
                <a:lnTo>
                  <a:pt x="26660" y="150524"/>
                </a:lnTo>
                <a:lnTo>
                  <a:pt x="8212" y="187164"/>
                </a:lnTo>
                <a:lnTo>
                  <a:pt x="0" y="222311"/>
                </a:lnTo>
                <a:lnTo>
                  <a:pt x="1019" y="254876"/>
                </a:lnTo>
                <a:lnTo>
                  <a:pt x="26749" y="307914"/>
                </a:lnTo>
                <a:lnTo>
                  <a:pt x="77382" y="337583"/>
                </a:lnTo>
                <a:lnTo>
                  <a:pt x="109532" y="340937"/>
                </a:lnTo>
                <a:lnTo>
                  <a:pt x="144902" y="335187"/>
                </a:lnTo>
                <a:lnTo>
                  <a:pt x="182489" y="319247"/>
                </a:lnTo>
                <a:lnTo>
                  <a:pt x="221291" y="292030"/>
                </a:lnTo>
                <a:lnTo>
                  <a:pt x="262472" y="254018"/>
                </a:lnTo>
                <a:lnTo>
                  <a:pt x="295391" y="219014"/>
                </a:lnTo>
                <a:lnTo>
                  <a:pt x="321794" y="183565"/>
                </a:lnTo>
                <a:lnTo>
                  <a:pt x="338217" y="149054"/>
                </a:lnTo>
                <a:lnTo>
                  <a:pt x="345545" y="116270"/>
                </a:lnTo>
                <a:lnTo>
                  <a:pt x="344665" y="86001"/>
                </a:lnTo>
                <a:lnTo>
                  <a:pt x="336462" y="59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7" name="Google Shape;247;p6"/>
          <p:cNvSpPr/>
          <p:nvPr/>
        </p:nvSpPr>
        <p:spPr>
          <a:xfrm>
            <a:off x="16170485" y="333588"/>
            <a:ext cx="247015" cy="331470"/>
          </a:xfrm>
          <a:custGeom>
            <a:rect b="b" l="l" r="r" t="t"/>
            <a:pathLst>
              <a:path extrusionOk="0" h="331470" w="247015">
                <a:moveTo>
                  <a:pt x="239107" y="58026"/>
                </a:moveTo>
                <a:lnTo>
                  <a:pt x="224019" y="32292"/>
                </a:lnTo>
                <a:lnTo>
                  <a:pt x="203199" y="13599"/>
                </a:lnTo>
                <a:lnTo>
                  <a:pt x="178161" y="2613"/>
                </a:lnTo>
                <a:lnTo>
                  <a:pt x="150421" y="0"/>
                </a:lnTo>
                <a:lnTo>
                  <a:pt x="121494" y="6425"/>
                </a:lnTo>
                <a:lnTo>
                  <a:pt x="66144" y="49058"/>
                </a:lnTo>
                <a:lnTo>
                  <a:pt x="42751" y="86597"/>
                </a:lnTo>
                <a:lnTo>
                  <a:pt x="23307" y="130827"/>
                </a:lnTo>
                <a:lnTo>
                  <a:pt x="9375" y="169800"/>
                </a:lnTo>
                <a:lnTo>
                  <a:pt x="0" y="213177"/>
                </a:lnTo>
                <a:lnTo>
                  <a:pt x="949" y="250640"/>
                </a:lnTo>
                <a:lnTo>
                  <a:pt x="27399" y="305723"/>
                </a:lnTo>
                <a:lnTo>
                  <a:pt x="75881" y="330855"/>
                </a:lnTo>
                <a:lnTo>
                  <a:pt x="104370" y="330879"/>
                </a:lnTo>
                <a:lnTo>
                  <a:pt x="133550" y="321841"/>
                </a:lnTo>
                <a:lnTo>
                  <a:pt x="187563" y="274488"/>
                </a:lnTo>
                <a:lnTo>
                  <a:pt x="209185" y="235123"/>
                </a:lnTo>
                <a:lnTo>
                  <a:pt x="234815" y="170811"/>
                </a:lnTo>
                <a:lnTo>
                  <a:pt x="246020" y="127951"/>
                </a:lnTo>
                <a:lnTo>
                  <a:pt x="246946" y="90134"/>
                </a:lnTo>
                <a:lnTo>
                  <a:pt x="239107" y="5802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8" name="Google Shape;248;p6"/>
          <p:cNvSpPr/>
          <p:nvPr/>
        </p:nvSpPr>
        <p:spPr>
          <a:xfrm>
            <a:off x="17782094" y="774652"/>
            <a:ext cx="335915" cy="240029"/>
          </a:xfrm>
          <a:custGeom>
            <a:rect b="b" l="l" r="r" t="t"/>
            <a:pathLst>
              <a:path extrusionOk="0" h="240030" w="335915">
                <a:moveTo>
                  <a:pt x="327541" y="53581"/>
                </a:moveTo>
                <a:lnTo>
                  <a:pt x="311288" y="31006"/>
                </a:lnTo>
                <a:lnTo>
                  <a:pt x="287443" y="13498"/>
                </a:lnTo>
                <a:lnTo>
                  <a:pt x="256499" y="2637"/>
                </a:lnTo>
                <a:lnTo>
                  <a:pt x="218951" y="0"/>
                </a:lnTo>
                <a:lnTo>
                  <a:pt x="175292" y="7165"/>
                </a:lnTo>
                <a:lnTo>
                  <a:pt x="129154" y="21704"/>
                </a:lnTo>
                <a:lnTo>
                  <a:pt x="90641" y="36900"/>
                </a:lnTo>
                <a:lnTo>
                  <a:pt x="51774" y="58464"/>
                </a:lnTo>
                <a:lnTo>
                  <a:pt x="7114" y="111625"/>
                </a:lnTo>
                <a:lnTo>
                  <a:pt x="0" y="140115"/>
                </a:lnTo>
                <a:lnTo>
                  <a:pt x="2149" y="167808"/>
                </a:lnTo>
                <a:lnTo>
                  <a:pt x="31601" y="214588"/>
                </a:lnTo>
                <a:lnTo>
                  <a:pt x="90189" y="239540"/>
                </a:lnTo>
                <a:lnTo>
                  <a:pt x="128759" y="239949"/>
                </a:lnTo>
                <a:lnTo>
                  <a:pt x="172633" y="230241"/>
                </a:lnTo>
                <a:lnTo>
                  <a:pt x="237950" y="207058"/>
                </a:lnTo>
                <a:lnTo>
                  <a:pt x="277627" y="187225"/>
                </a:lnTo>
                <a:lnTo>
                  <a:pt x="325804" y="135928"/>
                </a:lnTo>
                <a:lnTo>
                  <a:pt x="335707" y="79646"/>
                </a:lnTo>
                <a:lnTo>
                  <a:pt x="327541" y="5358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9" name="Google Shape;249;p6"/>
          <p:cNvSpPr/>
          <p:nvPr/>
        </p:nvSpPr>
        <p:spPr>
          <a:xfrm>
            <a:off x="15698195" y="675404"/>
            <a:ext cx="335915" cy="240029"/>
          </a:xfrm>
          <a:custGeom>
            <a:rect b="b" l="l" r="r" t="t"/>
            <a:pathLst>
              <a:path extrusionOk="0" h="240030" w="335915">
                <a:moveTo>
                  <a:pt x="327548" y="53587"/>
                </a:moveTo>
                <a:lnTo>
                  <a:pt x="311297" y="31007"/>
                </a:lnTo>
                <a:lnTo>
                  <a:pt x="287453" y="13496"/>
                </a:lnTo>
                <a:lnTo>
                  <a:pt x="256509" y="2634"/>
                </a:lnTo>
                <a:lnTo>
                  <a:pt x="218958" y="0"/>
                </a:lnTo>
                <a:lnTo>
                  <a:pt x="175294" y="7172"/>
                </a:lnTo>
                <a:lnTo>
                  <a:pt x="129160" y="21717"/>
                </a:lnTo>
                <a:lnTo>
                  <a:pt x="90626" y="36929"/>
                </a:lnTo>
                <a:lnTo>
                  <a:pt x="51766" y="58489"/>
                </a:lnTo>
                <a:lnTo>
                  <a:pt x="7112" y="111639"/>
                </a:lnTo>
                <a:lnTo>
                  <a:pt x="0" y="140124"/>
                </a:lnTo>
                <a:lnTo>
                  <a:pt x="2149" y="167811"/>
                </a:lnTo>
                <a:lnTo>
                  <a:pt x="31600" y="214583"/>
                </a:lnTo>
                <a:lnTo>
                  <a:pt x="90186" y="239534"/>
                </a:lnTo>
                <a:lnTo>
                  <a:pt x="128757" y="239945"/>
                </a:lnTo>
                <a:lnTo>
                  <a:pt x="172632" y="230243"/>
                </a:lnTo>
                <a:lnTo>
                  <a:pt x="237946" y="207096"/>
                </a:lnTo>
                <a:lnTo>
                  <a:pt x="277621" y="187261"/>
                </a:lnTo>
                <a:lnTo>
                  <a:pt x="325802" y="135954"/>
                </a:lnTo>
                <a:lnTo>
                  <a:pt x="335711" y="79658"/>
                </a:lnTo>
                <a:lnTo>
                  <a:pt x="327548" y="5358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0" name="Google Shape;250;p6"/>
          <p:cNvSpPr/>
          <p:nvPr/>
        </p:nvSpPr>
        <p:spPr>
          <a:xfrm>
            <a:off x="16218241" y="953169"/>
            <a:ext cx="344170" cy="217804"/>
          </a:xfrm>
          <a:custGeom>
            <a:rect b="b" l="l" r="r" t="t"/>
            <a:pathLst>
              <a:path extrusionOk="0" h="217805" w="344169">
                <a:moveTo>
                  <a:pt x="336380" y="82858"/>
                </a:moveTo>
                <a:lnTo>
                  <a:pt x="294534" y="34918"/>
                </a:lnTo>
                <a:lnTo>
                  <a:pt x="260007" y="17790"/>
                </a:lnTo>
                <a:lnTo>
                  <a:pt x="216301" y="7469"/>
                </a:lnTo>
                <a:lnTo>
                  <a:pt x="147462" y="0"/>
                </a:lnTo>
                <a:lnTo>
                  <a:pt x="103132" y="643"/>
                </a:lnTo>
                <a:lnTo>
                  <a:pt x="37444" y="25956"/>
                </a:lnTo>
                <a:lnTo>
                  <a:pt x="4011" y="72387"/>
                </a:lnTo>
                <a:lnTo>
                  <a:pt x="0" y="99428"/>
                </a:lnTo>
                <a:lnTo>
                  <a:pt x="4784" y="126836"/>
                </a:lnTo>
                <a:lnTo>
                  <a:pt x="41716" y="176202"/>
                </a:lnTo>
                <a:lnTo>
                  <a:pt x="116758" y="207383"/>
                </a:lnTo>
                <a:lnTo>
                  <a:pt x="164585" y="214284"/>
                </a:lnTo>
                <a:lnTo>
                  <a:pt x="205865" y="217298"/>
                </a:lnTo>
                <a:lnTo>
                  <a:pt x="250226" y="214754"/>
                </a:lnTo>
                <a:lnTo>
                  <a:pt x="313564" y="186262"/>
                </a:lnTo>
                <a:lnTo>
                  <a:pt x="342503" y="137801"/>
                </a:lnTo>
                <a:lnTo>
                  <a:pt x="343866" y="110297"/>
                </a:lnTo>
                <a:lnTo>
                  <a:pt x="336380" y="8285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1" name="Google Shape;251;p6"/>
          <p:cNvSpPr/>
          <p:nvPr/>
        </p:nvSpPr>
        <p:spPr>
          <a:xfrm>
            <a:off x="18013762" y="9249512"/>
            <a:ext cx="274320" cy="335280"/>
          </a:xfrm>
          <a:custGeom>
            <a:rect b="b" l="l" r="r" t="t"/>
            <a:pathLst>
              <a:path extrusionOk="0" h="335279" w="274319">
                <a:moveTo>
                  <a:pt x="143466" y="10924"/>
                </a:moveTo>
                <a:lnTo>
                  <a:pt x="110956" y="290"/>
                </a:lnTo>
                <a:lnTo>
                  <a:pt x="80066" y="0"/>
                </a:lnTo>
                <a:lnTo>
                  <a:pt x="52227" y="8997"/>
                </a:lnTo>
                <a:lnTo>
                  <a:pt x="28869" y="26226"/>
                </a:lnTo>
                <a:lnTo>
                  <a:pt x="11424" y="50630"/>
                </a:lnTo>
                <a:lnTo>
                  <a:pt x="1324" y="81153"/>
                </a:lnTo>
                <a:lnTo>
                  <a:pt x="0" y="116740"/>
                </a:lnTo>
                <a:lnTo>
                  <a:pt x="8882" y="156332"/>
                </a:lnTo>
                <a:lnTo>
                  <a:pt x="29402" y="198876"/>
                </a:lnTo>
                <a:lnTo>
                  <a:pt x="58958" y="245183"/>
                </a:lnTo>
                <a:lnTo>
                  <a:pt x="98787" y="295789"/>
                </a:lnTo>
                <a:lnTo>
                  <a:pt x="130641" y="319647"/>
                </a:lnTo>
                <a:lnTo>
                  <a:pt x="194252" y="335268"/>
                </a:lnTo>
                <a:lnTo>
                  <a:pt x="223012" y="328818"/>
                </a:lnTo>
                <a:lnTo>
                  <a:pt x="247745" y="314052"/>
                </a:lnTo>
                <a:lnTo>
                  <a:pt x="266951" y="291863"/>
                </a:lnTo>
                <a:lnTo>
                  <a:pt x="274237" y="274688"/>
                </a:lnTo>
                <a:lnTo>
                  <a:pt x="274237" y="184428"/>
                </a:lnTo>
                <a:lnTo>
                  <a:pt x="258552" y="146758"/>
                </a:lnTo>
                <a:lnTo>
                  <a:pt x="232506" y="103141"/>
                </a:lnTo>
                <a:lnTo>
                  <a:pt x="207618" y="67450"/>
                </a:lnTo>
                <a:lnTo>
                  <a:pt x="176163" y="32959"/>
                </a:lnTo>
                <a:lnTo>
                  <a:pt x="143466" y="1092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2" name="Google Shape;252;p6"/>
          <p:cNvSpPr/>
          <p:nvPr/>
        </p:nvSpPr>
        <p:spPr>
          <a:xfrm>
            <a:off x="17423505" y="9279109"/>
            <a:ext cx="361950" cy="229870"/>
          </a:xfrm>
          <a:custGeom>
            <a:rect b="b" l="l" r="r" t="t"/>
            <a:pathLst>
              <a:path extrusionOk="0" h="229870" w="361950">
                <a:moveTo>
                  <a:pt x="309973" y="37498"/>
                </a:moveTo>
                <a:lnTo>
                  <a:pt x="273761" y="19291"/>
                </a:lnTo>
                <a:lnTo>
                  <a:pt x="227868" y="8215"/>
                </a:lnTo>
                <a:lnTo>
                  <a:pt x="155520" y="0"/>
                </a:lnTo>
                <a:lnTo>
                  <a:pt x="108909" y="469"/>
                </a:lnTo>
                <a:lnTo>
                  <a:pt x="70222" y="9988"/>
                </a:lnTo>
                <a:lnTo>
                  <a:pt x="17677" y="49279"/>
                </a:lnTo>
                <a:lnTo>
                  <a:pt x="0" y="104078"/>
                </a:lnTo>
                <a:lnTo>
                  <a:pt x="4898" y="132982"/>
                </a:lnTo>
                <a:lnTo>
                  <a:pt x="43491" y="185177"/>
                </a:lnTo>
                <a:lnTo>
                  <a:pt x="77715" y="205019"/>
                </a:lnTo>
                <a:lnTo>
                  <a:pt x="122242" y="218392"/>
                </a:lnTo>
                <a:lnTo>
                  <a:pt x="172465" y="225907"/>
                </a:lnTo>
                <a:lnTo>
                  <a:pt x="215882" y="229263"/>
                </a:lnTo>
                <a:lnTo>
                  <a:pt x="262529" y="226784"/>
                </a:lnTo>
                <a:lnTo>
                  <a:pt x="300349" y="215454"/>
                </a:lnTo>
                <a:lnTo>
                  <a:pt x="349131" y="173348"/>
                </a:lnTo>
                <a:lnTo>
                  <a:pt x="361468" y="117148"/>
                </a:lnTo>
                <a:lnTo>
                  <a:pt x="353731" y="88202"/>
                </a:lnTo>
                <a:lnTo>
                  <a:pt x="336598" y="61061"/>
                </a:lnTo>
                <a:lnTo>
                  <a:pt x="309973" y="374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3" name="Google Shape;253;p6"/>
          <p:cNvSpPr/>
          <p:nvPr/>
        </p:nvSpPr>
        <p:spPr>
          <a:xfrm>
            <a:off x="17702783" y="8889038"/>
            <a:ext cx="361950" cy="225425"/>
          </a:xfrm>
          <a:custGeom>
            <a:rect b="b" l="l" r="r" t="t"/>
            <a:pathLst>
              <a:path extrusionOk="0" h="225425" w="361950">
                <a:moveTo>
                  <a:pt x="304967" y="27248"/>
                </a:moveTo>
                <a:lnTo>
                  <a:pt x="267632" y="11471"/>
                </a:lnTo>
                <a:lnTo>
                  <a:pt x="221100" y="3448"/>
                </a:lnTo>
                <a:lnTo>
                  <a:pt x="148363" y="0"/>
                </a:lnTo>
                <a:lnTo>
                  <a:pt x="101874" y="3545"/>
                </a:lnTo>
                <a:lnTo>
                  <a:pt x="63889" y="15596"/>
                </a:lnTo>
                <a:lnTo>
                  <a:pt x="14035" y="58263"/>
                </a:lnTo>
                <a:lnTo>
                  <a:pt x="0" y="114097"/>
                </a:lnTo>
                <a:lnTo>
                  <a:pt x="6790" y="142608"/>
                </a:lnTo>
                <a:lnTo>
                  <a:pt x="48736" y="192128"/>
                </a:lnTo>
                <a:lnTo>
                  <a:pt x="84192" y="209663"/>
                </a:lnTo>
                <a:lnTo>
                  <a:pt x="129504" y="220063"/>
                </a:lnTo>
                <a:lnTo>
                  <a:pt x="180150" y="224267"/>
                </a:lnTo>
                <a:lnTo>
                  <a:pt x="223665" y="224801"/>
                </a:lnTo>
                <a:lnTo>
                  <a:pt x="270049" y="219247"/>
                </a:lnTo>
                <a:lnTo>
                  <a:pt x="307046" y="205446"/>
                </a:lnTo>
                <a:lnTo>
                  <a:pt x="334677" y="185175"/>
                </a:lnTo>
                <a:lnTo>
                  <a:pt x="352963" y="160213"/>
                </a:lnTo>
                <a:lnTo>
                  <a:pt x="361926" y="132336"/>
                </a:lnTo>
                <a:lnTo>
                  <a:pt x="361586" y="103323"/>
                </a:lnTo>
                <a:lnTo>
                  <a:pt x="351966" y="74952"/>
                </a:lnTo>
                <a:lnTo>
                  <a:pt x="333086" y="49001"/>
                </a:lnTo>
                <a:lnTo>
                  <a:pt x="304967" y="2724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4" name="Google Shape;254;p6"/>
          <p:cNvSpPr/>
          <p:nvPr/>
        </p:nvSpPr>
        <p:spPr>
          <a:xfrm>
            <a:off x="17753054" y="9670912"/>
            <a:ext cx="216535" cy="315595"/>
          </a:xfrm>
          <a:custGeom>
            <a:rect b="b" l="l" r="r" t="t"/>
            <a:pathLst>
              <a:path extrusionOk="0" h="315595" w="216534">
                <a:moveTo>
                  <a:pt x="170624" y="10028"/>
                </a:moveTo>
                <a:lnTo>
                  <a:pt x="144218" y="148"/>
                </a:lnTo>
                <a:lnTo>
                  <a:pt x="115617" y="0"/>
                </a:lnTo>
                <a:lnTo>
                  <a:pt x="86879" y="9957"/>
                </a:lnTo>
                <a:lnTo>
                  <a:pt x="37234" y="61694"/>
                </a:lnTo>
                <a:lnTo>
                  <a:pt x="20447" y="104224"/>
                </a:lnTo>
                <a:lnTo>
                  <a:pt x="4908" y="166906"/>
                </a:lnTo>
                <a:lnTo>
                  <a:pt x="0" y="211725"/>
                </a:lnTo>
                <a:lnTo>
                  <a:pt x="5621" y="249280"/>
                </a:lnTo>
                <a:lnTo>
                  <a:pt x="19799" y="279005"/>
                </a:lnTo>
                <a:lnTo>
                  <a:pt x="40558" y="300337"/>
                </a:lnTo>
                <a:lnTo>
                  <a:pt x="65925" y="312710"/>
                </a:lnTo>
                <a:lnTo>
                  <a:pt x="93925" y="315560"/>
                </a:lnTo>
                <a:lnTo>
                  <a:pt x="122585" y="308323"/>
                </a:lnTo>
                <a:lnTo>
                  <a:pt x="173987" y="261328"/>
                </a:lnTo>
                <a:lnTo>
                  <a:pt x="192780" y="220440"/>
                </a:lnTo>
                <a:lnTo>
                  <a:pt x="205141" y="177132"/>
                </a:lnTo>
                <a:lnTo>
                  <a:pt x="213090" y="139343"/>
                </a:lnTo>
                <a:lnTo>
                  <a:pt x="216066" y="94295"/>
                </a:lnTo>
                <a:lnTo>
                  <a:pt x="208608" y="57477"/>
                </a:lnTo>
                <a:lnTo>
                  <a:pt x="192774" y="29262"/>
                </a:lnTo>
                <a:lnTo>
                  <a:pt x="170624" y="10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5" name="Google Shape;255;p6"/>
          <p:cNvSpPr/>
          <p:nvPr/>
        </p:nvSpPr>
        <p:spPr>
          <a:xfrm>
            <a:off x="17040211" y="9383760"/>
            <a:ext cx="177800" cy="276225"/>
          </a:xfrm>
          <a:custGeom>
            <a:rect b="b" l="l" r="r" t="t"/>
            <a:pathLst>
              <a:path extrusionOk="0" h="276225" w="177800">
                <a:moveTo>
                  <a:pt x="108890" y="6983"/>
                </a:moveTo>
                <a:lnTo>
                  <a:pt x="82034" y="0"/>
                </a:lnTo>
                <a:lnTo>
                  <a:pt x="55451" y="3581"/>
                </a:lnTo>
                <a:lnTo>
                  <a:pt x="31549" y="17404"/>
                </a:lnTo>
                <a:lnTo>
                  <a:pt x="12734" y="41145"/>
                </a:lnTo>
                <a:lnTo>
                  <a:pt x="1415" y="74483"/>
                </a:lnTo>
                <a:lnTo>
                  <a:pt x="0" y="117094"/>
                </a:lnTo>
                <a:lnTo>
                  <a:pt x="2612" y="139592"/>
                </a:lnTo>
                <a:lnTo>
                  <a:pt x="11897" y="188149"/>
                </a:lnTo>
                <a:lnTo>
                  <a:pt x="26881" y="228174"/>
                </a:lnTo>
                <a:lnTo>
                  <a:pt x="73787" y="271560"/>
                </a:lnTo>
                <a:lnTo>
                  <a:pt x="100884" y="276061"/>
                </a:lnTo>
                <a:lnTo>
                  <a:pt x="127194" y="269858"/>
                </a:lnTo>
                <a:lnTo>
                  <a:pt x="150306" y="253522"/>
                </a:lnTo>
                <a:lnTo>
                  <a:pt x="167808" y="227620"/>
                </a:lnTo>
                <a:lnTo>
                  <a:pt x="177288" y="192724"/>
                </a:lnTo>
                <a:lnTo>
                  <a:pt x="176333" y="149401"/>
                </a:lnTo>
                <a:lnTo>
                  <a:pt x="167022" y="94549"/>
                </a:lnTo>
                <a:lnTo>
                  <a:pt x="153791" y="53935"/>
                </a:lnTo>
                <a:lnTo>
                  <a:pt x="133612" y="24854"/>
                </a:lnTo>
                <a:lnTo>
                  <a:pt x="108890" y="698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56" name="Google Shape;256;p6"/>
          <p:cNvPicPr preferRelativeResize="0"/>
          <p:nvPr/>
        </p:nvPicPr>
        <p:blipFill rotWithShape="1">
          <a:blip r:embed="rId5">
            <a:alphaModFix/>
          </a:blip>
          <a:srcRect b="0" l="0" r="0" t="0"/>
          <a:stretch/>
        </p:blipFill>
        <p:spPr>
          <a:xfrm>
            <a:off x="16844202" y="9781020"/>
            <a:ext cx="229723" cy="245248"/>
          </a:xfrm>
          <a:prstGeom prst="rect">
            <a:avLst/>
          </a:prstGeom>
          <a:noFill/>
          <a:ln>
            <a:noFill/>
          </a:ln>
        </p:spPr>
      </p:pic>
      <p:sp>
        <p:nvSpPr>
          <p:cNvPr id="257" name="Google Shape;257;p6"/>
          <p:cNvSpPr/>
          <p:nvPr/>
        </p:nvSpPr>
        <p:spPr>
          <a:xfrm>
            <a:off x="17298713" y="9766495"/>
            <a:ext cx="264160" cy="201930"/>
          </a:xfrm>
          <a:custGeom>
            <a:rect b="b" l="l" r="r" t="t"/>
            <a:pathLst>
              <a:path extrusionOk="0" h="201929" w="264159">
                <a:moveTo>
                  <a:pt x="226578" y="9973"/>
                </a:moveTo>
                <a:lnTo>
                  <a:pt x="197017" y="0"/>
                </a:lnTo>
                <a:lnTo>
                  <a:pt x="160901" y="170"/>
                </a:lnTo>
                <a:lnTo>
                  <a:pt x="119414" y="12659"/>
                </a:lnTo>
                <a:lnTo>
                  <a:pt x="69050" y="36326"/>
                </a:lnTo>
                <a:lnTo>
                  <a:pt x="33409" y="59938"/>
                </a:lnTo>
                <a:lnTo>
                  <a:pt x="10707" y="87178"/>
                </a:lnTo>
                <a:lnTo>
                  <a:pt x="0" y="115809"/>
                </a:lnTo>
                <a:lnTo>
                  <a:pt x="342" y="143593"/>
                </a:lnTo>
                <a:lnTo>
                  <a:pt x="10788" y="168292"/>
                </a:lnTo>
                <a:lnTo>
                  <a:pt x="30394" y="187668"/>
                </a:lnTo>
                <a:lnTo>
                  <a:pt x="58215" y="199483"/>
                </a:lnTo>
                <a:lnTo>
                  <a:pt x="93306" y="201499"/>
                </a:lnTo>
                <a:lnTo>
                  <a:pt x="134722" y="191477"/>
                </a:lnTo>
                <a:lnTo>
                  <a:pt x="170428" y="176208"/>
                </a:lnTo>
                <a:lnTo>
                  <a:pt x="234638" y="135857"/>
                </a:lnTo>
                <a:lnTo>
                  <a:pt x="264098" y="79001"/>
                </a:lnTo>
                <a:lnTo>
                  <a:pt x="261303" y="51649"/>
                </a:lnTo>
                <a:lnTo>
                  <a:pt x="248401" y="27914"/>
                </a:lnTo>
                <a:lnTo>
                  <a:pt x="226578" y="997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8" name="Google Shape;258;p6"/>
          <p:cNvSpPr/>
          <p:nvPr/>
        </p:nvSpPr>
        <p:spPr>
          <a:xfrm>
            <a:off x="5233414" y="265712"/>
            <a:ext cx="281305" cy="390525"/>
          </a:xfrm>
          <a:custGeom>
            <a:rect b="b" l="l" r="r" t="t"/>
            <a:pathLst>
              <a:path extrusionOk="0" h="390525" w="281304">
                <a:moveTo>
                  <a:pt x="90501" y="354585"/>
                </a:moveTo>
                <a:lnTo>
                  <a:pt x="117357" y="374816"/>
                </a:lnTo>
                <a:lnTo>
                  <a:pt x="145337" y="386525"/>
                </a:lnTo>
                <a:lnTo>
                  <a:pt x="173351" y="390192"/>
                </a:lnTo>
                <a:lnTo>
                  <a:pt x="200312" y="386299"/>
                </a:lnTo>
                <a:lnTo>
                  <a:pt x="246721" y="357759"/>
                </a:lnTo>
                <a:lnTo>
                  <a:pt x="275860" y="304756"/>
                </a:lnTo>
                <a:lnTo>
                  <a:pt x="281233" y="270284"/>
                </a:lnTo>
                <a:lnTo>
                  <a:pt x="279023" y="231140"/>
                </a:lnTo>
                <a:lnTo>
                  <a:pt x="268143" y="187805"/>
                </a:lnTo>
                <a:lnTo>
                  <a:pt x="240271" y="112400"/>
                </a:lnTo>
                <a:lnTo>
                  <a:pt x="218831" y="70024"/>
                </a:lnTo>
                <a:lnTo>
                  <a:pt x="193084" y="38060"/>
                </a:lnTo>
                <a:lnTo>
                  <a:pt x="134303" y="3512"/>
                </a:lnTo>
                <a:lnTo>
                  <a:pt x="104086" y="0"/>
                </a:lnTo>
                <a:lnTo>
                  <a:pt x="75198" y="5041"/>
                </a:lnTo>
                <a:lnTo>
                  <a:pt x="27044" y="38931"/>
                </a:lnTo>
                <a:lnTo>
                  <a:pt x="1110" y="101465"/>
                </a:lnTo>
                <a:lnTo>
                  <a:pt x="0" y="142312"/>
                </a:lnTo>
                <a:lnTo>
                  <a:pt x="8671" y="188926"/>
                </a:lnTo>
                <a:lnTo>
                  <a:pt x="26263" y="242188"/>
                </a:lnTo>
                <a:lnTo>
                  <a:pt x="44511" y="286631"/>
                </a:lnTo>
                <a:lnTo>
                  <a:pt x="65857" y="325351"/>
                </a:lnTo>
                <a:lnTo>
                  <a:pt x="90501" y="354585"/>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9" name="Google Shape;259;p6"/>
          <p:cNvSpPr/>
          <p:nvPr/>
        </p:nvSpPr>
        <p:spPr>
          <a:xfrm>
            <a:off x="5767431" y="477840"/>
            <a:ext cx="388620" cy="280670"/>
          </a:xfrm>
          <a:custGeom>
            <a:rect b="b" l="l" r="r" t="t"/>
            <a:pathLst>
              <a:path extrusionOk="0" h="280670" w="388620">
                <a:moveTo>
                  <a:pt x="45615" y="201258"/>
                </a:moveTo>
                <a:lnTo>
                  <a:pt x="77262" y="224336"/>
                </a:lnTo>
                <a:lnTo>
                  <a:pt x="117664" y="243369"/>
                </a:lnTo>
                <a:lnTo>
                  <a:pt x="193659" y="269602"/>
                </a:lnTo>
                <a:lnTo>
                  <a:pt x="240041" y="279872"/>
                </a:lnTo>
                <a:lnTo>
                  <a:pt x="281124" y="280221"/>
                </a:lnTo>
                <a:lnTo>
                  <a:pt x="316369" y="272033"/>
                </a:lnTo>
                <a:lnTo>
                  <a:pt x="345237" y="256689"/>
                </a:lnTo>
                <a:lnTo>
                  <a:pt x="367190" y="235573"/>
                </a:lnTo>
                <a:lnTo>
                  <a:pt x="381688" y="210065"/>
                </a:lnTo>
                <a:lnTo>
                  <a:pt x="388194" y="181549"/>
                </a:lnTo>
                <a:lnTo>
                  <a:pt x="386169" y="151408"/>
                </a:lnTo>
                <a:lnTo>
                  <a:pt x="354370" y="91778"/>
                </a:lnTo>
                <a:lnTo>
                  <a:pt x="323520" y="65055"/>
                </a:lnTo>
                <a:lnTo>
                  <a:pt x="281983" y="42236"/>
                </a:lnTo>
                <a:lnTo>
                  <a:pt x="229664" y="22073"/>
                </a:lnTo>
                <a:lnTo>
                  <a:pt x="183681" y="8026"/>
                </a:lnTo>
                <a:lnTo>
                  <a:pt x="140173" y="0"/>
                </a:lnTo>
                <a:lnTo>
                  <a:pt x="101894" y="528"/>
                </a:lnTo>
                <a:lnTo>
                  <a:pt x="42309" y="22668"/>
                </a:lnTo>
                <a:lnTo>
                  <a:pt x="7490" y="65283"/>
                </a:lnTo>
                <a:lnTo>
                  <a:pt x="0" y="119208"/>
                </a:lnTo>
                <a:lnTo>
                  <a:pt x="7304" y="147549"/>
                </a:lnTo>
                <a:lnTo>
                  <a:pt x="22402" y="175281"/>
                </a:lnTo>
                <a:lnTo>
                  <a:pt x="45615" y="2012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0" name="Google Shape;260;p6"/>
          <p:cNvSpPr/>
          <p:nvPr/>
        </p:nvSpPr>
        <p:spPr>
          <a:xfrm>
            <a:off x="5369313" y="836959"/>
            <a:ext cx="393700" cy="273050"/>
          </a:xfrm>
          <a:custGeom>
            <a:rect b="b" l="l" r="r" t="t"/>
            <a:pathLst>
              <a:path extrusionOk="0" h="273050" w="393700">
                <a:moveTo>
                  <a:pt x="27700" y="182650"/>
                </a:moveTo>
                <a:lnTo>
                  <a:pt x="85678" y="227977"/>
                </a:lnTo>
                <a:lnTo>
                  <a:pt x="127256" y="244303"/>
                </a:lnTo>
                <a:lnTo>
                  <a:pt x="204815" y="265492"/>
                </a:lnTo>
                <a:lnTo>
                  <a:pt x="251785" y="272680"/>
                </a:lnTo>
                <a:lnTo>
                  <a:pt x="292812" y="270320"/>
                </a:lnTo>
                <a:lnTo>
                  <a:pt x="355248" y="242618"/>
                </a:lnTo>
                <a:lnTo>
                  <a:pt x="388554" y="193703"/>
                </a:lnTo>
                <a:lnTo>
                  <a:pt x="393168" y="164828"/>
                </a:lnTo>
                <a:lnTo>
                  <a:pt x="389161" y="134894"/>
                </a:lnTo>
                <a:lnTo>
                  <a:pt x="353500" y="77508"/>
                </a:lnTo>
                <a:lnTo>
                  <a:pt x="320954" y="52885"/>
                </a:lnTo>
                <a:lnTo>
                  <a:pt x="278002" y="32862"/>
                </a:lnTo>
                <a:lnTo>
                  <a:pt x="224432" y="16165"/>
                </a:lnTo>
                <a:lnTo>
                  <a:pt x="177664" y="5137"/>
                </a:lnTo>
                <a:lnTo>
                  <a:pt x="133719" y="0"/>
                </a:lnTo>
                <a:lnTo>
                  <a:pt x="95554" y="3052"/>
                </a:lnTo>
                <a:lnTo>
                  <a:pt x="37543" y="29072"/>
                </a:lnTo>
                <a:lnTo>
                  <a:pt x="5591" y="73886"/>
                </a:lnTo>
                <a:lnTo>
                  <a:pt x="0" y="100431"/>
                </a:lnTo>
                <a:lnTo>
                  <a:pt x="1657" y="128183"/>
                </a:lnTo>
                <a:lnTo>
                  <a:pt x="10809" y="155977"/>
                </a:lnTo>
                <a:lnTo>
                  <a:pt x="27700" y="18265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1" name="Google Shape;261;p6"/>
          <p:cNvSpPr/>
          <p:nvPr/>
        </p:nvSpPr>
        <p:spPr>
          <a:xfrm>
            <a:off x="5655912" y="0"/>
            <a:ext cx="266065" cy="255904"/>
          </a:xfrm>
          <a:custGeom>
            <a:rect b="b" l="l" r="r" t="t"/>
            <a:pathLst>
              <a:path extrusionOk="0" h="255904" w="266064">
                <a:moveTo>
                  <a:pt x="22374" y="223129"/>
                </a:moveTo>
                <a:lnTo>
                  <a:pt x="43793" y="242048"/>
                </a:lnTo>
                <a:lnTo>
                  <a:pt x="69900" y="253075"/>
                </a:lnTo>
                <a:lnTo>
                  <a:pt x="99095" y="255533"/>
                </a:lnTo>
                <a:lnTo>
                  <a:pt x="129777" y="248746"/>
                </a:lnTo>
                <a:lnTo>
                  <a:pt x="189204" y="204736"/>
                </a:lnTo>
                <a:lnTo>
                  <a:pt x="214749" y="166160"/>
                </a:lnTo>
                <a:lnTo>
                  <a:pt x="238987" y="118126"/>
                </a:lnTo>
                <a:lnTo>
                  <a:pt x="261719" y="59300"/>
                </a:lnTo>
                <a:lnTo>
                  <a:pt x="265916" y="20558"/>
                </a:lnTo>
                <a:lnTo>
                  <a:pt x="262690" y="0"/>
                </a:lnTo>
                <a:lnTo>
                  <a:pt x="56649" y="0"/>
                </a:lnTo>
                <a:lnTo>
                  <a:pt x="33220" y="43222"/>
                </a:lnTo>
                <a:lnTo>
                  <a:pt x="15576" y="82038"/>
                </a:lnTo>
                <a:lnTo>
                  <a:pt x="2244" y="125771"/>
                </a:lnTo>
                <a:lnTo>
                  <a:pt x="0" y="164314"/>
                </a:lnTo>
                <a:lnTo>
                  <a:pt x="7243" y="196992"/>
                </a:lnTo>
                <a:lnTo>
                  <a:pt x="22374" y="22312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2" name="Google Shape;262;p6"/>
          <p:cNvSpPr/>
          <p:nvPr/>
        </p:nvSpPr>
        <p:spPr>
          <a:xfrm>
            <a:off x="6409618" y="441067"/>
            <a:ext cx="189865" cy="306070"/>
          </a:xfrm>
          <a:custGeom>
            <a:rect b="b" l="l" r="r" t="t"/>
            <a:pathLst>
              <a:path extrusionOk="0" h="306070" w="189865">
                <a:moveTo>
                  <a:pt x="34270" y="282949"/>
                </a:moveTo>
                <a:lnTo>
                  <a:pt x="57552" y="299088"/>
                </a:lnTo>
                <a:lnTo>
                  <a:pt x="83518" y="306027"/>
                </a:lnTo>
                <a:lnTo>
                  <a:pt x="110219" y="303597"/>
                </a:lnTo>
                <a:lnTo>
                  <a:pt x="158033" y="269959"/>
                </a:lnTo>
                <a:lnTo>
                  <a:pt x="185413" y="196831"/>
                </a:lnTo>
                <a:lnTo>
                  <a:pt x="189100" y="154119"/>
                </a:lnTo>
                <a:lnTo>
                  <a:pt x="189660" y="117399"/>
                </a:lnTo>
                <a:lnTo>
                  <a:pt x="184272" y="74806"/>
                </a:lnTo>
                <a:lnTo>
                  <a:pt x="170617" y="41794"/>
                </a:lnTo>
                <a:lnTo>
                  <a:pt x="150690" y="18339"/>
                </a:lnTo>
                <a:lnTo>
                  <a:pt x="126486" y="4416"/>
                </a:lnTo>
                <a:lnTo>
                  <a:pt x="100000" y="0"/>
                </a:lnTo>
                <a:lnTo>
                  <a:pt x="73226" y="5066"/>
                </a:lnTo>
                <a:lnTo>
                  <a:pt x="26792" y="43546"/>
                </a:lnTo>
                <a:lnTo>
                  <a:pt x="3141" y="119657"/>
                </a:lnTo>
                <a:lnTo>
                  <a:pt x="0" y="181007"/>
                </a:lnTo>
                <a:lnTo>
                  <a:pt x="3546" y="223740"/>
                </a:lnTo>
                <a:lnTo>
                  <a:pt x="15618" y="257777"/>
                </a:lnTo>
                <a:lnTo>
                  <a:pt x="34270" y="28294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3" name="Google Shape;263;p6"/>
          <p:cNvSpPr/>
          <p:nvPr/>
        </p:nvSpPr>
        <p:spPr>
          <a:xfrm>
            <a:off x="4862484" y="612250"/>
            <a:ext cx="276225" cy="248285"/>
          </a:xfrm>
          <a:custGeom>
            <a:rect b="b" l="l" r="r" t="t"/>
            <a:pathLst>
              <a:path extrusionOk="0" h="248284" w="276225">
                <a:moveTo>
                  <a:pt x="14956" y="215902"/>
                </a:moveTo>
                <a:lnTo>
                  <a:pt x="34315" y="234395"/>
                </a:lnTo>
                <a:lnTo>
                  <a:pt x="60057" y="245684"/>
                </a:lnTo>
                <a:lnTo>
                  <a:pt x="91029" y="248192"/>
                </a:lnTo>
                <a:lnTo>
                  <a:pt x="126078" y="240342"/>
                </a:lnTo>
                <a:lnTo>
                  <a:pt x="164052" y="220559"/>
                </a:lnTo>
                <a:lnTo>
                  <a:pt x="198651" y="195155"/>
                </a:lnTo>
                <a:lnTo>
                  <a:pt x="255192" y="139210"/>
                </a:lnTo>
                <a:lnTo>
                  <a:pt x="275657" y="76657"/>
                </a:lnTo>
                <a:lnTo>
                  <a:pt x="270247" y="49243"/>
                </a:lnTo>
                <a:lnTo>
                  <a:pt x="256179" y="26386"/>
                </a:lnTo>
                <a:lnTo>
                  <a:pt x="234784" y="9569"/>
                </a:lnTo>
                <a:lnTo>
                  <a:pt x="207390" y="279"/>
                </a:lnTo>
                <a:lnTo>
                  <a:pt x="175326" y="0"/>
                </a:lnTo>
                <a:lnTo>
                  <a:pt x="139921" y="10217"/>
                </a:lnTo>
                <a:lnTo>
                  <a:pt x="102504" y="32416"/>
                </a:lnTo>
                <a:lnTo>
                  <a:pt x="54265" y="70565"/>
                </a:lnTo>
                <a:lnTo>
                  <a:pt x="24413" y="101426"/>
                </a:lnTo>
                <a:lnTo>
                  <a:pt x="0" y="163611"/>
                </a:lnTo>
                <a:lnTo>
                  <a:pt x="3133" y="191782"/>
                </a:lnTo>
                <a:lnTo>
                  <a:pt x="14956" y="21590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4" name="Google Shape;264;p6"/>
          <p:cNvSpPr/>
          <p:nvPr/>
        </p:nvSpPr>
        <p:spPr>
          <a:xfrm>
            <a:off x="6641347" y="99803"/>
            <a:ext cx="276225" cy="248285"/>
          </a:xfrm>
          <a:custGeom>
            <a:rect b="b" l="l" r="r" t="t"/>
            <a:pathLst>
              <a:path extrusionOk="0" h="248285" w="276225">
                <a:moveTo>
                  <a:pt x="14954" y="215892"/>
                </a:moveTo>
                <a:lnTo>
                  <a:pt x="34312" y="234391"/>
                </a:lnTo>
                <a:lnTo>
                  <a:pt x="60054" y="245684"/>
                </a:lnTo>
                <a:lnTo>
                  <a:pt x="91027" y="248193"/>
                </a:lnTo>
                <a:lnTo>
                  <a:pt x="126077" y="240341"/>
                </a:lnTo>
                <a:lnTo>
                  <a:pt x="164054" y="220549"/>
                </a:lnTo>
                <a:lnTo>
                  <a:pt x="198647" y="195142"/>
                </a:lnTo>
                <a:lnTo>
                  <a:pt x="255197" y="139182"/>
                </a:lnTo>
                <a:lnTo>
                  <a:pt x="275660" y="76642"/>
                </a:lnTo>
                <a:lnTo>
                  <a:pt x="270250" y="49234"/>
                </a:lnTo>
                <a:lnTo>
                  <a:pt x="256185" y="26381"/>
                </a:lnTo>
                <a:lnTo>
                  <a:pt x="234791" y="9567"/>
                </a:lnTo>
                <a:lnTo>
                  <a:pt x="207399" y="279"/>
                </a:lnTo>
                <a:lnTo>
                  <a:pt x="175335" y="0"/>
                </a:lnTo>
                <a:lnTo>
                  <a:pt x="139929" y="10215"/>
                </a:lnTo>
                <a:lnTo>
                  <a:pt x="102509" y="32410"/>
                </a:lnTo>
                <a:lnTo>
                  <a:pt x="54263" y="70527"/>
                </a:lnTo>
                <a:lnTo>
                  <a:pt x="24412" y="101390"/>
                </a:lnTo>
                <a:lnTo>
                  <a:pt x="0" y="163586"/>
                </a:lnTo>
                <a:lnTo>
                  <a:pt x="3132" y="191764"/>
                </a:lnTo>
                <a:lnTo>
                  <a:pt x="14954" y="21589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5" name="Google Shape;265;p6"/>
          <p:cNvSpPr/>
          <p:nvPr/>
        </p:nvSpPr>
        <p:spPr>
          <a:xfrm>
            <a:off x="6111032" y="49483"/>
            <a:ext cx="302260" cy="201930"/>
          </a:xfrm>
          <a:custGeom>
            <a:rect b="b" l="l" r="r" t="t"/>
            <a:pathLst>
              <a:path extrusionOk="0" h="201929" w="302260">
                <a:moveTo>
                  <a:pt x="14637" y="160758"/>
                </a:moveTo>
                <a:lnTo>
                  <a:pt x="35237" y="181046"/>
                </a:lnTo>
                <a:lnTo>
                  <a:pt x="63959" y="195246"/>
                </a:lnTo>
                <a:lnTo>
                  <a:pt x="100255" y="201440"/>
                </a:lnTo>
                <a:lnTo>
                  <a:pt x="143575" y="197713"/>
                </a:lnTo>
                <a:lnTo>
                  <a:pt x="203537" y="184305"/>
                </a:lnTo>
                <a:lnTo>
                  <a:pt x="243807" y="169469"/>
                </a:lnTo>
                <a:lnTo>
                  <a:pt x="292813" y="124022"/>
                </a:lnTo>
                <a:lnTo>
                  <a:pt x="302251" y="97259"/>
                </a:lnTo>
                <a:lnTo>
                  <a:pt x="302112" y="70368"/>
                </a:lnTo>
                <a:lnTo>
                  <a:pt x="292747" y="45273"/>
                </a:lnTo>
                <a:lnTo>
                  <a:pt x="274506" y="23898"/>
                </a:lnTo>
                <a:lnTo>
                  <a:pt x="247740" y="8165"/>
                </a:lnTo>
                <a:lnTo>
                  <a:pt x="212799" y="0"/>
                </a:lnTo>
                <a:lnTo>
                  <a:pt x="170034" y="1325"/>
                </a:lnTo>
                <a:lnTo>
                  <a:pt x="127885" y="9203"/>
                </a:lnTo>
                <a:lnTo>
                  <a:pt x="52686" y="35053"/>
                </a:lnTo>
                <a:lnTo>
                  <a:pt x="7060" y="82523"/>
                </a:lnTo>
                <a:lnTo>
                  <a:pt x="0" y="109580"/>
                </a:lnTo>
                <a:lnTo>
                  <a:pt x="2708" y="136297"/>
                </a:lnTo>
                <a:lnTo>
                  <a:pt x="14637" y="1607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6" name="Google Shape;266;p6"/>
          <p:cNvSpPr/>
          <p:nvPr/>
        </p:nvSpPr>
        <p:spPr>
          <a:xfrm>
            <a:off x="538029" y="8645056"/>
            <a:ext cx="399415" cy="485775"/>
          </a:xfrm>
          <a:custGeom>
            <a:rect b="b" l="l" r="r" t="t"/>
            <a:pathLst>
              <a:path extrusionOk="0" h="485775" w="399415">
                <a:moveTo>
                  <a:pt x="1682" y="310779"/>
                </a:moveTo>
                <a:lnTo>
                  <a:pt x="5002" y="382049"/>
                </a:lnTo>
                <a:lnTo>
                  <a:pt x="32073" y="436785"/>
                </a:lnTo>
                <a:lnTo>
                  <a:pt x="76914" y="472133"/>
                </a:lnTo>
                <a:lnTo>
                  <a:pt x="133546" y="485238"/>
                </a:lnTo>
                <a:lnTo>
                  <a:pt x="164415" y="482559"/>
                </a:lnTo>
                <a:lnTo>
                  <a:pt x="227522" y="456951"/>
                </a:lnTo>
                <a:lnTo>
                  <a:pt x="258265" y="433309"/>
                </a:lnTo>
                <a:lnTo>
                  <a:pt x="287471" y="401967"/>
                </a:lnTo>
                <a:lnTo>
                  <a:pt x="314392" y="362568"/>
                </a:lnTo>
                <a:lnTo>
                  <a:pt x="365104" y="271399"/>
                </a:lnTo>
                <a:lnTo>
                  <a:pt x="384185" y="228318"/>
                </a:lnTo>
                <a:lnTo>
                  <a:pt x="395218" y="187659"/>
                </a:lnTo>
                <a:lnTo>
                  <a:pt x="398899" y="149844"/>
                </a:lnTo>
                <a:lnTo>
                  <a:pt x="395923" y="115291"/>
                </a:lnTo>
                <a:lnTo>
                  <a:pt x="372780" y="57652"/>
                </a:lnTo>
                <a:lnTo>
                  <a:pt x="331351" y="18102"/>
                </a:lnTo>
                <a:lnTo>
                  <a:pt x="277200" y="0"/>
                </a:lnTo>
                <a:lnTo>
                  <a:pt x="247091" y="41"/>
                </a:lnTo>
                <a:lnTo>
                  <a:pt x="184285" y="20408"/>
                </a:lnTo>
                <a:lnTo>
                  <a:pt x="122662" y="70619"/>
                </a:lnTo>
                <a:lnTo>
                  <a:pt x="94033" y="107966"/>
                </a:lnTo>
                <a:lnTo>
                  <a:pt x="71487" y="143921"/>
                </a:lnTo>
                <a:lnTo>
                  <a:pt x="28092" y="225826"/>
                </a:lnTo>
                <a:lnTo>
                  <a:pt x="10797" y="269834"/>
                </a:lnTo>
                <a:lnTo>
                  <a:pt x="1682" y="31077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7" name="Google Shape;267;p6"/>
          <p:cNvSpPr/>
          <p:nvPr/>
        </p:nvSpPr>
        <p:spPr>
          <a:xfrm>
            <a:off x="893722" y="9346787"/>
            <a:ext cx="370205" cy="503555"/>
          </a:xfrm>
          <a:custGeom>
            <a:rect b="b" l="l" r="r" t="t"/>
            <a:pathLst>
              <a:path extrusionOk="0" h="503554" w="370205">
                <a:moveTo>
                  <a:pt x="1205" y="137873"/>
                </a:moveTo>
                <a:lnTo>
                  <a:pt x="0" y="176588"/>
                </a:lnTo>
                <a:lnTo>
                  <a:pt x="5730" y="219008"/>
                </a:lnTo>
                <a:lnTo>
                  <a:pt x="19148" y="264782"/>
                </a:lnTo>
                <a:lnTo>
                  <a:pt x="57528" y="361796"/>
                </a:lnTo>
                <a:lnTo>
                  <a:pt x="78770" y="403866"/>
                </a:lnTo>
                <a:lnTo>
                  <a:pt x="103244" y="438195"/>
                </a:lnTo>
                <a:lnTo>
                  <a:pt x="158824" y="484706"/>
                </a:lnTo>
                <a:lnTo>
                  <a:pt x="218136" y="503482"/>
                </a:lnTo>
                <a:lnTo>
                  <a:pt x="247276" y="503141"/>
                </a:lnTo>
                <a:lnTo>
                  <a:pt x="300691" y="484349"/>
                </a:lnTo>
                <a:lnTo>
                  <a:pt x="342510" y="443202"/>
                </a:lnTo>
                <a:lnTo>
                  <a:pt x="366601" y="381853"/>
                </a:lnTo>
                <a:lnTo>
                  <a:pt x="370084" y="344275"/>
                </a:lnTo>
                <a:lnTo>
                  <a:pt x="366835" y="302453"/>
                </a:lnTo>
                <a:lnTo>
                  <a:pt x="356088" y="256657"/>
                </a:lnTo>
                <a:lnTo>
                  <a:pt x="342600" y="216430"/>
                </a:lnTo>
                <a:lnTo>
                  <a:pt x="306714" y="130933"/>
                </a:lnTo>
                <a:lnTo>
                  <a:pt x="283613" y="89643"/>
                </a:lnTo>
                <a:lnTo>
                  <a:pt x="257695" y="56607"/>
                </a:lnTo>
                <a:lnTo>
                  <a:pt x="200405" y="13896"/>
                </a:lnTo>
                <a:lnTo>
                  <a:pt x="140847" y="0"/>
                </a:lnTo>
                <a:lnTo>
                  <a:pt x="112094" y="2983"/>
                </a:lnTo>
                <a:lnTo>
                  <a:pt x="60390" y="27061"/>
                </a:lnTo>
                <a:lnTo>
                  <a:pt x="21426" y="72958"/>
                </a:lnTo>
                <a:lnTo>
                  <a:pt x="1205" y="13787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8" name="Google Shape;268;p6"/>
          <p:cNvSpPr/>
          <p:nvPr/>
        </p:nvSpPr>
        <p:spPr>
          <a:xfrm>
            <a:off x="203673" y="9260975"/>
            <a:ext cx="382270" cy="497840"/>
          </a:xfrm>
          <a:custGeom>
            <a:rect b="b" l="l" r="r" t="t"/>
            <a:pathLst>
              <a:path extrusionOk="0" h="497840" w="382270">
                <a:moveTo>
                  <a:pt x="0" y="146733"/>
                </a:moveTo>
                <a:lnTo>
                  <a:pt x="1352" y="185443"/>
                </a:lnTo>
                <a:lnTo>
                  <a:pt x="9872" y="227395"/>
                </a:lnTo>
                <a:lnTo>
                  <a:pt x="26285" y="272192"/>
                </a:lnTo>
                <a:lnTo>
                  <a:pt x="70955" y="366484"/>
                </a:lnTo>
                <a:lnTo>
                  <a:pt x="94934" y="407069"/>
                </a:lnTo>
                <a:lnTo>
                  <a:pt x="121625" y="439717"/>
                </a:lnTo>
                <a:lnTo>
                  <a:pt x="180159" y="482476"/>
                </a:lnTo>
                <a:lnTo>
                  <a:pt x="240581" y="497315"/>
                </a:lnTo>
                <a:lnTo>
                  <a:pt x="269634" y="495060"/>
                </a:lnTo>
                <a:lnTo>
                  <a:pt x="321686" y="472801"/>
                </a:lnTo>
                <a:lnTo>
                  <a:pt x="360691" y="428998"/>
                </a:lnTo>
                <a:lnTo>
                  <a:pt x="380673" y="366205"/>
                </a:lnTo>
                <a:lnTo>
                  <a:pt x="381663" y="328484"/>
                </a:lnTo>
                <a:lnTo>
                  <a:pt x="375657" y="286972"/>
                </a:lnTo>
                <a:lnTo>
                  <a:pt x="361909" y="241989"/>
                </a:lnTo>
                <a:lnTo>
                  <a:pt x="345804" y="202705"/>
                </a:lnTo>
                <a:lnTo>
                  <a:pt x="304428" y="119739"/>
                </a:lnTo>
                <a:lnTo>
                  <a:pt x="278651" y="80063"/>
                </a:lnTo>
                <a:lnTo>
                  <a:pt x="250606" y="48805"/>
                </a:lnTo>
                <a:lnTo>
                  <a:pt x="190614" y="9954"/>
                </a:lnTo>
                <a:lnTo>
                  <a:pt x="130260" y="0"/>
                </a:lnTo>
                <a:lnTo>
                  <a:pt x="101762" y="4863"/>
                </a:lnTo>
                <a:lnTo>
                  <a:pt x="51751" y="32282"/>
                </a:lnTo>
                <a:lnTo>
                  <a:pt x="15895" y="80633"/>
                </a:lnTo>
                <a:lnTo>
                  <a:pt x="0" y="14673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9" name="Google Shape;269;p6"/>
          <p:cNvSpPr/>
          <p:nvPr/>
        </p:nvSpPr>
        <p:spPr>
          <a:xfrm>
            <a:off x="1226995" y="8827766"/>
            <a:ext cx="455930" cy="307975"/>
          </a:xfrm>
          <a:custGeom>
            <a:rect b="b" l="l" r="r" t="t"/>
            <a:pathLst>
              <a:path extrusionOk="0" h="307975" w="455930">
                <a:moveTo>
                  <a:pt x="0" y="174177"/>
                </a:moveTo>
                <a:lnTo>
                  <a:pt x="10185" y="226873"/>
                </a:lnTo>
                <a:lnTo>
                  <a:pt x="44333" y="271151"/>
                </a:lnTo>
                <a:lnTo>
                  <a:pt x="100278" y="300236"/>
                </a:lnTo>
                <a:lnTo>
                  <a:pt x="175855" y="307357"/>
                </a:lnTo>
                <a:lnTo>
                  <a:pt x="220329" y="300563"/>
                </a:lnTo>
                <a:lnTo>
                  <a:pt x="310056" y="277958"/>
                </a:lnTo>
                <a:lnTo>
                  <a:pt x="354585" y="261795"/>
                </a:lnTo>
                <a:lnTo>
                  <a:pt x="390716" y="240919"/>
                </a:lnTo>
                <a:lnTo>
                  <a:pt x="438685" y="189220"/>
                </a:lnTo>
                <a:lnTo>
                  <a:pt x="455762" y="131245"/>
                </a:lnTo>
                <a:lnTo>
                  <a:pt x="453277" y="102525"/>
                </a:lnTo>
                <a:lnTo>
                  <a:pt x="427386" y="50863"/>
                </a:lnTo>
                <a:lnTo>
                  <a:pt x="375098" y="13892"/>
                </a:lnTo>
                <a:lnTo>
                  <a:pt x="298210" y="0"/>
                </a:lnTo>
                <a:lnTo>
                  <a:pt x="251104" y="4328"/>
                </a:lnTo>
                <a:lnTo>
                  <a:pt x="188015" y="17893"/>
                </a:lnTo>
                <a:lnTo>
                  <a:pt x="134877" y="33316"/>
                </a:lnTo>
                <a:lnTo>
                  <a:pt x="93586" y="50059"/>
                </a:lnTo>
                <a:lnTo>
                  <a:pt x="60180" y="70625"/>
                </a:lnTo>
                <a:lnTo>
                  <a:pt x="15943" y="119837"/>
                </a:lnTo>
                <a:lnTo>
                  <a:pt x="0" y="17417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0" name="Google Shape;270;p6"/>
          <p:cNvSpPr/>
          <p:nvPr/>
        </p:nvSpPr>
        <p:spPr>
          <a:xfrm>
            <a:off x="1382197" y="9953518"/>
            <a:ext cx="359410" cy="321945"/>
          </a:xfrm>
          <a:custGeom>
            <a:rect b="b" l="l" r="r" t="t"/>
            <a:pathLst>
              <a:path extrusionOk="0" h="321945" w="359410">
                <a:moveTo>
                  <a:pt x="0" y="223404"/>
                </a:moveTo>
                <a:lnTo>
                  <a:pt x="18976" y="278777"/>
                </a:lnTo>
                <a:lnTo>
                  <a:pt x="65308" y="314169"/>
                </a:lnTo>
                <a:lnTo>
                  <a:pt x="96591" y="321392"/>
                </a:lnTo>
                <a:lnTo>
                  <a:pt x="132141" y="320043"/>
                </a:lnTo>
                <a:lnTo>
                  <a:pt x="171104" y="308930"/>
                </a:lnTo>
                <a:lnTo>
                  <a:pt x="212621" y="286860"/>
                </a:lnTo>
                <a:lnTo>
                  <a:pt x="257802" y="254398"/>
                </a:lnTo>
                <a:lnTo>
                  <a:pt x="294441" y="223921"/>
                </a:lnTo>
                <a:lnTo>
                  <a:pt x="324726" y="192227"/>
                </a:lnTo>
                <a:lnTo>
                  <a:pt x="356224" y="128848"/>
                </a:lnTo>
                <a:lnTo>
                  <a:pt x="358993" y="98933"/>
                </a:lnTo>
                <a:lnTo>
                  <a:pt x="354147" y="71379"/>
                </a:lnTo>
                <a:lnTo>
                  <a:pt x="324720" y="26895"/>
                </a:lnTo>
                <a:lnTo>
                  <a:pt x="274171" y="2475"/>
                </a:lnTo>
                <a:lnTo>
                  <a:pt x="242921" y="0"/>
                </a:lnTo>
                <a:lnTo>
                  <a:pt x="208724" y="5194"/>
                </a:lnTo>
                <a:lnTo>
                  <a:pt x="172361" y="18942"/>
                </a:lnTo>
                <a:lnTo>
                  <a:pt x="134607" y="42129"/>
                </a:lnTo>
                <a:lnTo>
                  <a:pt x="71531" y="90876"/>
                </a:lnTo>
                <a:lnTo>
                  <a:pt x="37821" y="123750"/>
                </a:lnTo>
                <a:lnTo>
                  <a:pt x="15233" y="157591"/>
                </a:lnTo>
                <a:lnTo>
                  <a:pt x="0" y="22340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1" name="Google Shape;271;p6"/>
          <p:cNvSpPr/>
          <p:nvPr/>
        </p:nvSpPr>
        <p:spPr>
          <a:xfrm>
            <a:off x="0" y="8621710"/>
            <a:ext cx="347980" cy="260985"/>
          </a:xfrm>
          <a:custGeom>
            <a:rect b="b" l="l" r="r" t="t"/>
            <a:pathLst>
              <a:path extrusionOk="0" h="260984" w="347980">
                <a:moveTo>
                  <a:pt x="0" y="26508"/>
                </a:moveTo>
                <a:lnTo>
                  <a:pt x="0" y="200305"/>
                </a:lnTo>
                <a:lnTo>
                  <a:pt x="33493" y="221913"/>
                </a:lnTo>
                <a:lnTo>
                  <a:pt x="77473" y="238581"/>
                </a:lnTo>
                <a:lnTo>
                  <a:pt x="80634" y="239407"/>
                </a:lnTo>
                <a:lnTo>
                  <a:pt x="83789" y="240306"/>
                </a:lnTo>
                <a:lnTo>
                  <a:pt x="131729" y="251190"/>
                </a:lnTo>
                <a:lnTo>
                  <a:pt x="178810" y="258682"/>
                </a:lnTo>
                <a:lnTo>
                  <a:pt x="222673" y="260581"/>
                </a:lnTo>
                <a:lnTo>
                  <a:pt x="260203" y="254811"/>
                </a:lnTo>
                <a:lnTo>
                  <a:pt x="315641" y="224933"/>
                </a:lnTo>
                <a:lnTo>
                  <a:pt x="343888" y="178384"/>
                </a:lnTo>
                <a:lnTo>
                  <a:pt x="347428" y="151777"/>
                </a:lnTo>
                <a:lnTo>
                  <a:pt x="343706" y="124502"/>
                </a:lnTo>
                <a:lnTo>
                  <a:pt x="313859" y="72622"/>
                </a:lnTo>
                <a:lnTo>
                  <a:pt x="253110" y="32081"/>
                </a:lnTo>
                <a:lnTo>
                  <a:pt x="210760" y="18979"/>
                </a:lnTo>
                <a:lnTo>
                  <a:pt x="171224" y="10794"/>
                </a:lnTo>
                <a:lnTo>
                  <a:pt x="132427" y="3706"/>
                </a:lnTo>
                <a:lnTo>
                  <a:pt x="85427" y="0"/>
                </a:lnTo>
                <a:lnTo>
                  <a:pt x="45023" y="5286"/>
                </a:lnTo>
                <a:lnTo>
                  <a:pt x="11551" y="18138"/>
                </a:lnTo>
                <a:lnTo>
                  <a:pt x="0" y="26508"/>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2" name="Google Shape;272;p6"/>
          <p:cNvSpPr/>
          <p:nvPr/>
        </p:nvSpPr>
        <p:spPr>
          <a:xfrm>
            <a:off x="1961517" y="9940630"/>
            <a:ext cx="394335" cy="260985"/>
          </a:xfrm>
          <a:custGeom>
            <a:rect b="b" l="l" r="r" t="t"/>
            <a:pathLst>
              <a:path extrusionOk="0" h="260984" w="394335">
                <a:moveTo>
                  <a:pt x="2403" y="87824"/>
                </a:moveTo>
                <a:lnTo>
                  <a:pt x="6204" y="145916"/>
                </a:lnTo>
                <a:lnTo>
                  <a:pt x="45777" y="199986"/>
                </a:lnTo>
                <a:lnTo>
                  <a:pt x="79816" y="221941"/>
                </a:lnTo>
                <a:lnTo>
                  <a:pt x="123805" y="238605"/>
                </a:lnTo>
                <a:lnTo>
                  <a:pt x="178060" y="251207"/>
                </a:lnTo>
                <a:lnTo>
                  <a:pt x="225173" y="258695"/>
                </a:lnTo>
                <a:lnTo>
                  <a:pt x="269028" y="260594"/>
                </a:lnTo>
                <a:lnTo>
                  <a:pt x="306550" y="254825"/>
                </a:lnTo>
                <a:lnTo>
                  <a:pt x="361979" y="224954"/>
                </a:lnTo>
                <a:lnTo>
                  <a:pt x="390220" y="178414"/>
                </a:lnTo>
                <a:lnTo>
                  <a:pt x="393758" y="151811"/>
                </a:lnTo>
                <a:lnTo>
                  <a:pt x="390036" y="124540"/>
                </a:lnTo>
                <a:lnTo>
                  <a:pt x="360189" y="72663"/>
                </a:lnTo>
                <a:lnTo>
                  <a:pt x="299441" y="32118"/>
                </a:lnTo>
                <a:lnTo>
                  <a:pt x="257092" y="19011"/>
                </a:lnTo>
                <a:lnTo>
                  <a:pt x="178784" y="3704"/>
                </a:lnTo>
                <a:lnTo>
                  <a:pt x="131783" y="0"/>
                </a:lnTo>
                <a:lnTo>
                  <a:pt x="91377" y="5290"/>
                </a:lnTo>
                <a:lnTo>
                  <a:pt x="57900" y="18146"/>
                </a:lnTo>
                <a:lnTo>
                  <a:pt x="31688" y="37139"/>
                </a:lnTo>
                <a:lnTo>
                  <a:pt x="13077" y="60841"/>
                </a:lnTo>
                <a:lnTo>
                  <a:pt x="2403" y="8782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3" name="Google Shape;273;p6"/>
          <p:cNvSpPr/>
          <p:nvPr/>
        </p:nvSpPr>
        <p:spPr>
          <a:xfrm>
            <a:off x="1616578" y="9338750"/>
            <a:ext cx="356870" cy="323850"/>
          </a:xfrm>
          <a:custGeom>
            <a:rect b="b" l="l" r="r" t="t"/>
            <a:pathLst>
              <a:path extrusionOk="0" h="323850" w="356869">
                <a:moveTo>
                  <a:pt x="1638" y="83469"/>
                </a:moveTo>
                <a:lnTo>
                  <a:pt x="5906" y="143132"/>
                </a:lnTo>
                <a:lnTo>
                  <a:pt x="42944" y="206011"/>
                </a:lnTo>
                <a:lnTo>
                  <a:pt x="75372" y="236199"/>
                </a:lnTo>
                <a:lnTo>
                  <a:pt x="139245" y="283925"/>
                </a:lnTo>
                <a:lnTo>
                  <a:pt x="179955" y="307655"/>
                </a:lnTo>
                <a:lnTo>
                  <a:pt x="218649" y="320426"/>
                </a:lnTo>
                <a:lnTo>
                  <a:pt x="254400" y="323379"/>
                </a:lnTo>
                <a:lnTo>
                  <a:pt x="286285" y="317654"/>
                </a:lnTo>
                <a:lnTo>
                  <a:pt x="313378" y="304391"/>
                </a:lnTo>
                <a:lnTo>
                  <a:pt x="334754" y="284732"/>
                </a:lnTo>
                <a:lnTo>
                  <a:pt x="349487" y="259816"/>
                </a:lnTo>
                <a:lnTo>
                  <a:pt x="356654" y="230784"/>
                </a:lnTo>
                <a:lnTo>
                  <a:pt x="355328" y="198777"/>
                </a:lnTo>
                <a:lnTo>
                  <a:pt x="323499" y="130398"/>
                </a:lnTo>
                <a:lnTo>
                  <a:pt x="291146" y="96307"/>
                </a:lnTo>
                <a:lnTo>
                  <a:pt x="247771" y="61453"/>
                </a:lnTo>
                <a:lnTo>
                  <a:pt x="208612" y="34287"/>
                </a:lnTo>
                <a:lnTo>
                  <a:pt x="169939" y="13533"/>
                </a:lnTo>
                <a:lnTo>
                  <a:pt x="100326" y="0"/>
                </a:lnTo>
                <a:lnTo>
                  <a:pt x="70682" y="5254"/>
                </a:lnTo>
                <a:lnTo>
                  <a:pt x="45343" y="17211"/>
                </a:lnTo>
                <a:lnTo>
                  <a:pt x="24958" y="34888"/>
                </a:lnTo>
                <a:lnTo>
                  <a:pt x="10173" y="57302"/>
                </a:lnTo>
                <a:lnTo>
                  <a:pt x="1638" y="8346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74" name="Google Shape;274;p6"/>
          <p:cNvPicPr preferRelativeResize="0"/>
          <p:nvPr/>
        </p:nvPicPr>
        <p:blipFill rotWithShape="1">
          <a:blip r:embed="rId6">
            <a:alphaModFix/>
          </a:blip>
          <a:srcRect b="0" l="0" r="0" t="0"/>
          <a:stretch/>
        </p:blipFill>
        <p:spPr>
          <a:xfrm>
            <a:off x="6583680" y="1722120"/>
            <a:ext cx="6405753" cy="1868677"/>
          </a:xfrm>
          <a:prstGeom prst="rect">
            <a:avLst/>
          </a:prstGeom>
          <a:noFill/>
          <a:ln>
            <a:noFill/>
          </a:ln>
        </p:spPr>
      </p:pic>
      <p:sp>
        <p:nvSpPr>
          <p:cNvPr id="275" name="Google Shape;275;p6"/>
          <p:cNvSpPr txBox="1"/>
          <p:nvPr/>
        </p:nvSpPr>
        <p:spPr>
          <a:xfrm>
            <a:off x="5281676" y="7186822"/>
            <a:ext cx="3420600" cy="1403100"/>
          </a:xfrm>
          <a:prstGeom prst="rect">
            <a:avLst/>
          </a:prstGeom>
          <a:noFill/>
          <a:ln>
            <a:noFill/>
          </a:ln>
        </p:spPr>
        <p:txBody>
          <a:bodyPr anchorCtr="0" anchor="t" bIns="0" lIns="0" spcFirstLastPara="1" rIns="0" wrap="square" tIns="3175">
            <a:spAutoFit/>
          </a:bodyPr>
          <a:lstStyle/>
          <a:p>
            <a:pPr indent="0" lvl="0" marL="12700" marR="5080" rtl="0" algn="ctr">
              <a:lnSpc>
                <a:spcPct val="114199"/>
              </a:lnSpc>
              <a:spcBef>
                <a:spcPts val="0"/>
              </a:spcBef>
              <a:spcAft>
                <a:spcPts val="0"/>
              </a:spcAft>
              <a:buNone/>
            </a:pPr>
            <a:r>
              <a:rPr lang="en-US" sz="2200">
                <a:solidFill>
                  <a:srgbClr val="3A505F"/>
                </a:solidFill>
                <a:latin typeface="Arial Black"/>
                <a:ea typeface="Arial Black"/>
                <a:cs typeface="Arial Black"/>
                <a:sym typeface="Arial Black"/>
              </a:rPr>
              <a:t>Ms. Mala Vohra Khanna </a:t>
            </a:r>
            <a:endParaRPr sz="2200">
              <a:solidFill>
                <a:srgbClr val="3A505F"/>
              </a:solidFill>
              <a:latin typeface="Arial Black"/>
              <a:ea typeface="Arial Black"/>
              <a:cs typeface="Arial Black"/>
              <a:sym typeface="Arial Black"/>
            </a:endParaRPr>
          </a:p>
          <a:p>
            <a:pPr indent="0" lvl="0" marL="12700" marR="5080" rtl="0" algn="ctr">
              <a:lnSpc>
                <a:spcPct val="114199"/>
              </a:lnSpc>
              <a:spcBef>
                <a:spcPts val="0"/>
              </a:spcBef>
              <a:spcAft>
                <a:spcPts val="0"/>
              </a:spcAft>
              <a:buNone/>
            </a:pPr>
            <a:r>
              <a:rPr i="1" lang="en-US" sz="1900">
                <a:solidFill>
                  <a:srgbClr val="3A505F"/>
                </a:solidFill>
                <a:latin typeface="Arial"/>
                <a:ea typeface="Arial"/>
                <a:cs typeface="Arial"/>
                <a:sym typeface="Arial"/>
              </a:rPr>
              <a:t>COUNSELOR &amp; CLINICAL PSYCHOLOGIST</a:t>
            </a:r>
            <a:endParaRPr sz="1900">
              <a:latin typeface="Arial"/>
              <a:ea typeface="Arial"/>
              <a:cs typeface="Arial"/>
              <a:sym typeface="Arial"/>
            </a:endParaRPr>
          </a:p>
        </p:txBody>
      </p:sp>
      <p:sp>
        <p:nvSpPr>
          <p:cNvPr id="276" name="Google Shape;276;p6"/>
          <p:cNvSpPr txBox="1"/>
          <p:nvPr/>
        </p:nvSpPr>
        <p:spPr>
          <a:xfrm>
            <a:off x="9729596" y="7130377"/>
            <a:ext cx="2764800" cy="1160700"/>
          </a:xfrm>
          <a:prstGeom prst="rect">
            <a:avLst/>
          </a:prstGeom>
          <a:noFill/>
          <a:ln>
            <a:noFill/>
          </a:ln>
        </p:spPr>
        <p:txBody>
          <a:bodyPr anchorCtr="0" anchor="t" bIns="0" lIns="0" spcFirstLastPara="1" rIns="0" wrap="square" tIns="107300">
            <a:spAutoFit/>
          </a:bodyPr>
          <a:lstStyle/>
          <a:p>
            <a:pPr indent="0" lvl="0" marL="1270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Dr. Arpana Beniwal</a:t>
            </a:r>
            <a:endParaRPr sz="2200">
              <a:latin typeface="Arial Black"/>
              <a:ea typeface="Arial Black"/>
              <a:cs typeface="Arial Black"/>
              <a:sym typeface="Arial Black"/>
            </a:endParaRPr>
          </a:p>
          <a:p>
            <a:pPr indent="0" lvl="0" marL="822325" rtl="0" algn="l">
              <a:lnSpc>
                <a:spcPct val="100000"/>
              </a:lnSpc>
              <a:spcBef>
                <a:spcPts val="645"/>
              </a:spcBef>
              <a:spcAft>
                <a:spcPts val="0"/>
              </a:spcAft>
              <a:buNone/>
            </a:pPr>
            <a:r>
              <a:rPr i="1" lang="en-US" sz="1900">
                <a:solidFill>
                  <a:srgbClr val="3A505F"/>
                </a:solidFill>
                <a:latin typeface="Arial"/>
                <a:ea typeface="Arial"/>
                <a:cs typeface="Arial"/>
                <a:sym typeface="Arial"/>
              </a:rPr>
              <a:t>MEMBER</a:t>
            </a:r>
            <a:endParaRPr sz="1900">
              <a:latin typeface="Arial"/>
              <a:ea typeface="Arial"/>
              <a:cs typeface="Arial"/>
              <a:sym typeface="Arial"/>
            </a:endParaRPr>
          </a:p>
        </p:txBody>
      </p:sp>
      <p:sp>
        <p:nvSpPr>
          <p:cNvPr id="277" name="Google Shape;277;p6"/>
          <p:cNvSpPr txBox="1"/>
          <p:nvPr/>
        </p:nvSpPr>
        <p:spPr>
          <a:xfrm>
            <a:off x="1665477" y="7130377"/>
            <a:ext cx="2369185" cy="826769"/>
          </a:xfrm>
          <a:prstGeom prst="rect">
            <a:avLst/>
          </a:prstGeom>
          <a:noFill/>
          <a:ln>
            <a:noFill/>
          </a:ln>
        </p:spPr>
        <p:txBody>
          <a:bodyPr anchorCtr="0" anchor="t" bIns="0" lIns="0" spcFirstLastPara="1" rIns="0" wrap="square" tIns="107300">
            <a:spAutoFit/>
          </a:bodyPr>
          <a:lstStyle/>
          <a:p>
            <a:pPr indent="0" lvl="0" marL="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Prof. Salma Seth</a:t>
            </a:r>
            <a:endParaRPr sz="2200">
              <a:latin typeface="Arial Black"/>
              <a:ea typeface="Arial Black"/>
              <a:cs typeface="Arial Black"/>
              <a:sym typeface="Arial Black"/>
            </a:endParaRPr>
          </a:p>
          <a:p>
            <a:pPr indent="0" lvl="0" marL="0" rtl="0" algn="ctr">
              <a:lnSpc>
                <a:spcPct val="100000"/>
              </a:lnSpc>
              <a:spcBef>
                <a:spcPts val="645"/>
              </a:spcBef>
              <a:spcAft>
                <a:spcPts val="0"/>
              </a:spcAft>
              <a:buNone/>
            </a:pPr>
            <a:r>
              <a:rPr i="1" lang="en-US" sz="1900">
                <a:solidFill>
                  <a:srgbClr val="3A505F"/>
                </a:solidFill>
                <a:latin typeface="Arial"/>
                <a:ea typeface="Arial"/>
                <a:cs typeface="Arial"/>
                <a:sym typeface="Arial"/>
              </a:rPr>
              <a:t>CONVENOR</a:t>
            </a:r>
            <a:endParaRPr sz="1900">
              <a:latin typeface="Arial"/>
              <a:ea typeface="Arial"/>
              <a:cs typeface="Arial"/>
              <a:sym typeface="Arial"/>
            </a:endParaRPr>
          </a:p>
        </p:txBody>
      </p:sp>
      <p:sp>
        <p:nvSpPr>
          <p:cNvPr id="278" name="Google Shape;278;p6"/>
          <p:cNvSpPr txBox="1"/>
          <p:nvPr/>
        </p:nvSpPr>
        <p:spPr>
          <a:xfrm>
            <a:off x="14133957" y="7106627"/>
            <a:ext cx="2562300" cy="1160700"/>
          </a:xfrm>
          <a:prstGeom prst="rect">
            <a:avLst/>
          </a:prstGeom>
          <a:noFill/>
          <a:ln>
            <a:noFill/>
          </a:ln>
        </p:spPr>
        <p:txBody>
          <a:bodyPr anchorCtr="0" anchor="t" bIns="0" lIns="0" spcFirstLastPara="1" rIns="0" wrap="square" tIns="107300">
            <a:spAutoFit/>
          </a:bodyPr>
          <a:lstStyle/>
          <a:p>
            <a:pPr indent="0" lvl="0" marL="1270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Dr. Kamini Taneja</a:t>
            </a:r>
            <a:endParaRPr sz="2200">
              <a:latin typeface="Arial Black"/>
              <a:ea typeface="Arial Black"/>
              <a:cs typeface="Arial Black"/>
              <a:sym typeface="Arial Black"/>
            </a:endParaRPr>
          </a:p>
          <a:p>
            <a:pPr indent="0" lvl="0" marL="721360" rtl="0" algn="l">
              <a:lnSpc>
                <a:spcPct val="100000"/>
              </a:lnSpc>
              <a:spcBef>
                <a:spcPts val="645"/>
              </a:spcBef>
              <a:spcAft>
                <a:spcPts val="0"/>
              </a:spcAft>
              <a:buNone/>
            </a:pPr>
            <a:r>
              <a:rPr i="1" lang="en-US" sz="1900">
                <a:solidFill>
                  <a:srgbClr val="3A505F"/>
                </a:solidFill>
                <a:latin typeface="Arial"/>
                <a:ea typeface="Arial"/>
                <a:cs typeface="Arial"/>
                <a:sym typeface="Arial"/>
              </a:rPr>
              <a:t>MEMBER</a:t>
            </a:r>
            <a:endParaRPr sz="1900">
              <a:latin typeface="Arial"/>
              <a:ea typeface="Arial"/>
              <a:cs typeface="Arial"/>
              <a:sym typeface="Arial"/>
            </a:endParaRPr>
          </a:p>
        </p:txBody>
      </p:sp>
      <p:pic>
        <p:nvPicPr>
          <p:cNvPr id="279" name="Google Shape;279;p6"/>
          <p:cNvPicPr preferRelativeResize="0"/>
          <p:nvPr/>
        </p:nvPicPr>
        <p:blipFill rotWithShape="1">
          <a:blip r:embed="rId7">
            <a:alphaModFix/>
          </a:blip>
          <a:srcRect b="0" l="0" r="0" t="0"/>
          <a:stretch/>
        </p:blipFill>
        <p:spPr>
          <a:xfrm>
            <a:off x="1542288" y="3846576"/>
            <a:ext cx="3133343" cy="3212592"/>
          </a:xfrm>
          <a:prstGeom prst="rect">
            <a:avLst/>
          </a:prstGeom>
          <a:noFill/>
          <a:ln>
            <a:noFill/>
          </a:ln>
        </p:spPr>
      </p:pic>
      <p:pic>
        <p:nvPicPr>
          <p:cNvPr id="280" name="Google Shape;280;p6"/>
          <p:cNvPicPr preferRelativeResize="0"/>
          <p:nvPr/>
        </p:nvPicPr>
        <p:blipFill rotWithShape="1">
          <a:blip r:embed="rId8">
            <a:alphaModFix/>
          </a:blip>
          <a:srcRect b="0" l="0" r="0" t="0"/>
          <a:stretch/>
        </p:blipFill>
        <p:spPr>
          <a:xfrm>
            <a:off x="13866876" y="3796284"/>
            <a:ext cx="3134867" cy="3212591"/>
          </a:xfrm>
          <a:prstGeom prst="rect">
            <a:avLst/>
          </a:prstGeom>
          <a:noFill/>
          <a:ln>
            <a:noFill/>
          </a:ln>
        </p:spPr>
      </p:pic>
      <p:pic>
        <p:nvPicPr>
          <p:cNvPr id="281" name="Google Shape;281;p6"/>
          <p:cNvPicPr preferRelativeResize="0"/>
          <p:nvPr/>
        </p:nvPicPr>
        <p:blipFill rotWithShape="1">
          <a:blip r:embed="rId9">
            <a:alphaModFix/>
          </a:blip>
          <a:srcRect b="0" l="0" r="0" t="0"/>
          <a:stretch/>
        </p:blipFill>
        <p:spPr>
          <a:xfrm>
            <a:off x="9628631" y="3829811"/>
            <a:ext cx="3134868" cy="3212592"/>
          </a:xfrm>
          <a:prstGeom prst="rect">
            <a:avLst/>
          </a:prstGeom>
          <a:noFill/>
          <a:ln>
            <a:noFill/>
          </a:ln>
        </p:spPr>
      </p:pic>
      <p:pic>
        <p:nvPicPr>
          <p:cNvPr id="282" name="Google Shape;282;p6"/>
          <p:cNvPicPr preferRelativeResize="0"/>
          <p:nvPr/>
        </p:nvPicPr>
        <p:blipFill rotWithShape="1">
          <a:blip r:embed="rId10">
            <a:alphaModFix/>
          </a:blip>
          <a:srcRect b="0" l="0" r="0" t="0"/>
          <a:stretch/>
        </p:blipFill>
        <p:spPr>
          <a:xfrm>
            <a:off x="5573267" y="3846576"/>
            <a:ext cx="3133343" cy="32125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6" name="Shape 286"/>
        <p:cNvGrpSpPr/>
        <p:nvPr/>
      </p:nvGrpSpPr>
      <p:grpSpPr>
        <a:xfrm>
          <a:off x="0" y="0"/>
          <a:ext cx="0" cy="0"/>
          <a:chOff x="0" y="0"/>
          <a:chExt cx="0" cy="0"/>
        </a:xfrm>
      </p:grpSpPr>
      <p:sp>
        <p:nvSpPr>
          <p:cNvPr id="287" name="Google Shape;287;p7"/>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8" name="Google Shape;288;p7"/>
          <p:cNvSpPr/>
          <p:nvPr/>
        </p:nvSpPr>
        <p:spPr>
          <a:xfrm>
            <a:off x="10838480" y="8692684"/>
            <a:ext cx="6203950" cy="1594485"/>
          </a:xfrm>
          <a:custGeom>
            <a:rect b="b" l="l" r="r" t="t"/>
            <a:pathLst>
              <a:path extrusionOk="0" h="1594484" w="6203950">
                <a:moveTo>
                  <a:pt x="6203619" y="1594315"/>
                </a:moveTo>
                <a:lnTo>
                  <a:pt x="6192686" y="1529673"/>
                </a:lnTo>
                <a:lnTo>
                  <a:pt x="6183087" y="1482152"/>
                </a:lnTo>
                <a:lnTo>
                  <a:pt x="6172327" y="1434880"/>
                </a:lnTo>
                <a:lnTo>
                  <a:pt x="6160445" y="1387903"/>
                </a:lnTo>
                <a:lnTo>
                  <a:pt x="6147478" y="1341268"/>
                </a:lnTo>
                <a:lnTo>
                  <a:pt x="6133463" y="1295021"/>
                </a:lnTo>
                <a:lnTo>
                  <a:pt x="6118440" y="1249208"/>
                </a:lnTo>
                <a:lnTo>
                  <a:pt x="6102444" y="1203874"/>
                </a:lnTo>
                <a:lnTo>
                  <a:pt x="6085515" y="1159067"/>
                </a:lnTo>
                <a:lnTo>
                  <a:pt x="6067691" y="1114833"/>
                </a:lnTo>
                <a:lnTo>
                  <a:pt x="6049007" y="1071217"/>
                </a:lnTo>
                <a:lnTo>
                  <a:pt x="6029504" y="1028267"/>
                </a:lnTo>
                <a:lnTo>
                  <a:pt x="6009218" y="986027"/>
                </a:lnTo>
                <a:lnTo>
                  <a:pt x="5988187" y="944545"/>
                </a:lnTo>
                <a:lnTo>
                  <a:pt x="5966449" y="903866"/>
                </a:lnTo>
                <a:lnTo>
                  <a:pt x="5942145" y="860486"/>
                </a:lnTo>
                <a:lnTo>
                  <a:pt x="5916975" y="817453"/>
                </a:lnTo>
                <a:lnTo>
                  <a:pt x="5890931" y="774832"/>
                </a:lnTo>
                <a:lnTo>
                  <a:pt x="5864007" y="732687"/>
                </a:lnTo>
                <a:lnTo>
                  <a:pt x="5836195" y="691084"/>
                </a:lnTo>
                <a:lnTo>
                  <a:pt x="5807489" y="650088"/>
                </a:lnTo>
                <a:lnTo>
                  <a:pt x="5777882" y="609763"/>
                </a:lnTo>
                <a:lnTo>
                  <a:pt x="5747366" y="570175"/>
                </a:lnTo>
                <a:lnTo>
                  <a:pt x="5715934" y="531389"/>
                </a:lnTo>
                <a:lnTo>
                  <a:pt x="5683580" y="493469"/>
                </a:lnTo>
                <a:lnTo>
                  <a:pt x="5650297" y="456481"/>
                </a:lnTo>
                <a:lnTo>
                  <a:pt x="5616077" y="420489"/>
                </a:lnTo>
                <a:lnTo>
                  <a:pt x="5580914" y="385558"/>
                </a:lnTo>
                <a:lnTo>
                  <a:pt x="5544801" y="351754"/>
                </a:lnTo>
                <a:lnTo>
                  <a:pt x="5507730" y="319142"/>
                </a:lnTo>
                <a:lnTo>
                  <a:pt x="5469694" y="287786"/>
                </a:lnTo>
                <a:lnTo>
                  <a:pt x="5430688" y="257751"/>
                </a:lnTo>
                <a:lnTo>
                  <a:pt x="5390703" y="229102"/>
                </a:lnTo>
                <a:lnTo>
                  <a:pt x="5349732" y="201905"/>
                </a:lnTo>
                <a:lnTo>
                  <a:pt x="5307769" y="176224"/>
                </a:lnTo>
                <a:lnTo>
                  <a:pt x="5264807" y="152124"/>
                </a:lnTo>
                <a:lnTo>
                  <a:pt x="5220839" y="129670"/>
                </a:lnTo>
                <a:lnTo>
                  <a:pt x="5175857" y="108928"/>
                </a:lnTo>
                <a:lnTo>
                  <a:pt x="5130538" y="90189"/>
                </a:lnTo>
                <a:lnTo>
                  <a:pt x="5084798" y="73355"/>
                </a:lnTo>
                <a:lnTo>
                  <a:pt x="5038665" y="58381"/>
                </a:lnTo>
                <a:lnTo>
                  <a:pt x="4992166" y="45223"/>
                </a:lnTo>
                <a:lnTo>
                  <a:pt x="4945329" y="33837"/>
                </a:lnTo>
                <a:lnTo>
                  <a:pt x="4898179" y="24178"/>
                </a:lnTo>
                <a:lnTo>
                  <a:pt x="4850746" y="16202"/>
                </a:lnTo>
                <a:lnTo>
                  <a:pt x="4803055" y="9863"/>
                </a:lnTo>
                <a:lnTo>
                  <a:pt x="4755134" y="5118"/>
                </a:lnTo>
                <a:lnTo>
                  <a:pt x="4707011" y="1922"/>
                </a:lnTo>
                <a:lnTo>
                  <a:pt x="4658712" y="231"/>
                </a:lnTo>
                <a:lnTo>
                  <a:pt x="4610265" y="0"/>
                </a:lnTo>
                <a:lnTo>
                  <a:pt x="4561697" y="1184"/>
                </a:lnTo>
                <a:lnTo>
                  <a:pt x="4513035" y="3739"/>
                </a:lnTo>
                <a:lnTo>
                  <a:pt x="4464307" y="7621"/>
                </a:lnTo>
                <a:lnTo>
                  <a:pt x="4415539" y="12785"/>
                </a:lnTo>
                <a:lnTo>
                  <a:pt x="4366759" y="19186"/>
                </a:lnTo>
                <a:lnTo>
                  <a:pt x="4317995" y="26781"/>
                </a:lnTo>
                <a:lnTo>
                  <a:pt x="4269273" y="35524"/>
                </a:lnTo>
                <a:lnTo>
                  <a:pt x="4220620" y="45371"/>
                </a:lnTo>
                <a:lnTo>
                  <a:pt x="4172065" y="56277"/>
                </a:lnTo>
                <a:lnTo>
                  <a:pt x="4123634" y="68199"/>
                </a:lnTo>
                <a:lnTo>
                  <a:pt x="4075353" y="81091"/>
                </a:lnTo>
                <a:lnTo>
                  <a:pt x="4027252" y="94910"/>
                </a:lnTo>
                <a:lnTo>
                  <a:pt x="3979356" y="109610"/>
                </a:lnTo>
                <a:lnTo>
                  <a:pt x="3931693" y="125147"/>
                </a:lnTo>
                <a:lnTo>
                  <a:pt x="3884291" y="141476"/>
                </a:lnTo>
                <a:lnTo>
                  <a:pt x="3837176" y="158554"/>
                </a:lnTo>
                <a:lnTo>
                  <a:pt x="3790376" y="176335"/>
                </a:lnTo>
                <a:lnTo>
                  <a:pt x="3743918" y="194776"/>
                </a:lnTo>
                <a:lnTo>
                  <a:pt x="3697828" y="213831"/>
                </a:lnTo>
                <a:lnTo>
                  <a:pt x="3652136" y="233456"/>
                </a:lnTo>
                <a:lnTo>
                  <a:pt x="3606867" y="253607"/>
                </a:lnTo>
                <a:lnTo>
                  <a:pt x="3562049" y="274238"/>
                </a:lnTo>
                <a:lnTo>
                  <a:pt x="3470513" y="318065"/>
                </a:lnTo>
                <a:lnTo>
                  <a:pt x="3379521" y="363364"/>
                </a:lnTo>
                <a:lnTo>
                  <a:pt x="2792130" y="668167"/>
                </a:lnTo>
                <a:lnTo>
                  <a:pt x="2700976" y="712721"/>
                </a:lnTo>
                <a:lnTo>
                  <a:pt x="2609237" y="755605"/>
                </a:lnTo>
                <a:lnTo>
                  <a:pt x="2563106" y="776304"/>
                </a:lnTo>
                <a:lnTo>
                  <a:pt x="2516778" y="796446"/>
                </a:lnTo>
                <a:lnTo>
                  <a:pt x="2470238" y="815986"/>
                </a:lnTo>
                <a:lnTo>
                  <a:pt x="2423468" y="834876"/>
                </a:lnTo>
                <a:lnTo>
                  <a:pt x="2376453" y="853071"/>
                </a:lnTo>
                <a:lnTo>
                  <a:pt x="2329174" y="870524"/>
                </a:lnTo>
                <a:lnTo>
                  <a:pt x="2281617" y="887190"/>
                </a:lnTo>
                <a:lnTo>
                  <a:pt x="2233763" y="903021"/>
                </a:lnTo>
                <a:lnTo>
                  <a:pt x="2185598" y="917972"/>
                </a:lnTo>
                <a:lnTo>
                  <a:pt x="2137103" y="931996"/>
                </a:lnTo>
                <a:lnTo>
                  <a:pt x="2088262" y="945047"/>
                </a:lnTo>
                <a:lnTo>
                  <a:pt x="2039059" y="957079"/>
                </a:lnTo>
                <a:lnTo>
                  <a:pt x="1988864" y="968194"/>
                </a:lnTo>
                <a:lnTo>
                  <a:pt x="1938481" y="978270"/>
                </a:lnTo>
                <a:lnTo>
                  <a:pt x="1887930" y="987413"/>
                </a:lnTo>
                <a:lnTo>
                  <a:pt x="1837230" y="995733"/>
                </a:lnTo>
                <a:lnTo>
                  <a:pt x="1786401" y="1003338"/>
                </a:lnTo>
                <a:lnTo>
                  <a:pt x="1735462" y="1010334"/>
                </a:lnTo>
                <a:lnTo>
                  <a:pt x="1633330" y="1022934"/>
                </a:lnTo>
                <a:lnTo>
                  <a:pt x="1428601" y="1045584"/>
                </a:lnTo>
                <a:lnTo>
                  <a:pt x="1275256" y="1063738"/>
                </a:lnTo>
                <a:lnTo>
                  <a:pt x="1224284" y="1070587"/>
                </a:lnTo>
                <a:lnTo>
                  <a:pt x="1173414" y="1078014"/>
                </a:lnTo>
                <a:lnTo>
                  <a:pt x="1122668" y="1086128"/>
                </a:lnTo>
                <a:lnTo>
                  <a:pt x="1072064" y="1095036"/>
                </a:lnTo>
                <a:lnTo>
                  <a:pt x="1021621" y="1104846"/>
                </a:lnTo>
                <a:lnTo>
                  <a:pt x="971359" y="1115666"/>
                </a:lnTo>
                <a:lnTo>
                  <a:pt x="921389" y="1127612"/>
                </a:lnTo>
                <a:lnTo>
                  <a:pt x="871747" y="1140638"/>
                </a:lnTo>
                <a:lnTo>
                  <a:pt x="822452" y="1154735"/>
                </a:lnTo>
                <a:lnTo>
                  <a:pt x="773519" y="1169897"/>
                </a:lnTo>
                <a:lnTo>
                  <a:pt x="724965" y="1186114"/>
                </a:lnTo>
                <a:lnTo>
                  <a:pt x="676806" y="1203380"/>
                </a:lnTo>
                <a:lnTo>
                  <a:pt x="629061" y="1221687"/>
                </a:lnTo>
                <a:lnTo>
                  <a:pt x="581744" y="1241026"/>
                </a:lnTo>
                <a:lnTo>
                  <a:pt x="534872" y="1261390"/>
                </a:lnTo>
                <a:lnTo>
                  <a:pt x="488463" y="1282771"/>
                </a:lnTo>
                <a:lnTo>
                  <a:pt x="442533" y="1305160"/>
                </a:lnTo>
                <a:lnTo>
                  <a:pt x="397098" y="1328551"/>
                </a:lnTo>
                <a:lnTo>
                  <a:pt x="352175" y="1352935"/>
                </a:lnTo>
                <a:lnTo>
                  <a:pt x="307781" y="1378304"/>
                </a:lnTo>
                <a:lnTo>
                  <a:pt x="263932" y="1404651"/>
                </a:lnTo>
                <a:lnTo>
                  <a:pt x="220644" y="1431967"/>
                </a:lnTo>
                <a:lnTo>
                  <a:pt x="177936" y="1460245"/>
                </a:lnTo>
                <a:lnTo>
                  <a:pt x="135822" y="1489477"/>
                </a:lnTo>
                <a:lnTo>
                  <a:pt x="94321" y="1519655"/>
                </a:lnTo>
                <a:lnTo>
                  <a:pt x="53447" y="1550771"/>
                </a:lnTo>
                <a:lnTo>
                  <a:pt x="13134" y="1583102"/>
                </a:lnTo>
                <a:lnTo>
                  <a:pt x="0" y="1594315"/>
                </a:lnTo>
                <a:lnTo>
                  <a:pt x="6203619" y="1594315"/>
                </a:lnTo>
                <a:close/>
              </a:path>
            </a:pathLst>
          </a:custGeom>
          <a:solidFill>
            <a:srgbClr val="E3DCD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289" name="Google Shape;289;p7"/>
          <p:cNvGrpSpPr/>
          <p:nvPr/>
        </p:nvGrpSpPr>
        <p:grpSpPr>
          <a:xfrm>
            <a:off x="0" y="0"/>
            <a:ext cx="5515611" cy="4517390"/>
            <a:chOff x="0" y="0"/>
            <a:chExt cx="5515611" cy="4517390"/>
          </a:xfrm>
        </p:grpSpPr>
        <p:sp>
          <p:nvSpPr>
            <p:cNvPr id="290" name="Google Shape;290;p7"/>
            <p:cNvSpPr/>
            <p:nvPr/>
          </p:nvSpPr>
          <p:spPr>
            <a:xfrm>
              <a:off x="1" y="0"/>
              <a:ext cx="5515610" cy="2491740"/>
            </a:xfrm>
            <a:custGeom>
              <a:rect b="b" l="l" r="r" t="t"/>
              <a:pathLst>
                <a:path extrusionOk="0" h="2491740" w="5515610">
                  <a:moveTo>
                    <a:pt x="4837057" y="1114676"/>
                  </a:moveTo>
                  <a:lnTo>
                    <a:pt x="4878694" y="1091001"/>
                  </a:lnTo>
                  <a:lnTo>
                    <a:pt x="4919414" y="1066510"/>
                  </a:lnTo>
                  <a:lnTo>
                    <a:pt x="4959159" y="1041166"/>
                  </a:lnTo>
                  <a:lnTo>
                    <a:pt x="4997874" y="1014930"/>
                  </a:lnTo>
                  <a:lnTo>
                    <a:pt x="5035499" y="987763"/>
                  </a:lnTo>
                  <a:lnTo>
                    <a:pt x="5071979" y="959629"/>
                  </a:lnTo>
                  <a:lnTo>
                    <a:pt x="5107256" y="930488"/>
                  </a:lnTo>
                  <a:lnTo>
                    <a:pt x="5141273" y="900302"/>
                  </a:lnTo>
                  <a:lnTo>
                    <a:pt x="5173972" y="869034"/>
                  </a:lnTo>
                  <a:lnTo>
                    <a:pt x="5205297" y="836645"/>
                  </a:lnTo>
                  <a:lnTo>
                    <a:pt x="5235190" y="803096"/>
                  </a:lnTo>
                  <a:lnTo>
                    <a:pt x="5263594" y="768350"/>
                  </a:lnTo>
                  <a:lnTo>
                    <a:pt x="5290452" y="732369"/>
                  </a:lnTo>
                  <a:lnTo>
                    <a:pt x="5318122" y="691702"/>
                  </a:lnTo>
                  <a:lnTo>
                    <a:pt x="5343806" y="650238"/>
                  </a:lnTo>
                  <a:lnTo>
                    <a:pt x="5367541" y="608021"/>
                  </a:lnTo>
                  <a:lnTo>
                    <a:pt x="5389361" y="565095"/>
                  </a:lnTo>
                  <a:lnTo>
                    <a:pt x="5409304" y="521504"/>
                  </a:lnTo>
                  <a:lnTo>
                    <a:pt x="5427404" y="477292"/>
                  </a:lnTo>
                  <a:lnTo>
                    <a:pt x="5443699" y="432503"/>
                  </a:lnTo>
                  <a:lnTo>
                    <a:pt x="5458223" y="387181"/>
                  </a:lnTo>
                  <a:lnTo>
                    <a:pt x="5471013" y="341370"/>
                  </a:lnTo>
                  <a:lnTo>
                    <a:pt x="5482106" y="295115"/>
                  </a:lnTo>
                  <a:lnTo>
                    <a:pt x="5491536" y="248458"/>
                  </a:lnTo>
                  <a:lnTo>
                    <a:pt x="5499340" y="201444"/>
                  </a:lnTo>
                  <a:lnTo>
                    <a:pt x="5505554" y="154118"/>
                  </a:lnTo>
                  <a:lnTo>
                    <a:pt x="5510213" y="106522"/>
                  </a:lnTo>
                  <a:lnTo>
                    <a:pt x="5513355" y="58701"/>
                  </a:lnTo>
                  <a:lnTo>
                    <a:pt x="5515014" y="10700"/>
                  </a:lnTo>
                  <a:lnTo>
                    <a:pt x="5515062" y="0"/>
                  </a:lnTo>
                  <a:lnTo>
                    <a:pt x="0" y="0"/>
                  </a:lnTo>
                  <a:lnTo>
                    <a:pt x="0" y="2180854"/>
                  </a:lnTo>
                  <a:lnTo>
                    <a:pt x="27845" y="2192352"/>
                  </a:lnTo>
                  <a:lnTo>
                    <a:pt x="75054" y="2210872"/>
                  </a:lnTo>
                  <a:lnTo>
                    <a:pt x="122619" y="2228633"/>
                  </a:lnTo>
                  <a:lnTo>
                    <a:pt x="170495" y="2245681"/>
                  </a:lnTo>
                  <a:lnTo>
                    <a:pt x="218637" y="2262062"/>
                  </a:lnTo>
                  <a:lnTo>
                    <a:pt x="266998" y="2277823"/>
                  </a:lnTo>
                  <a:lnTo>
                    <a:pt x="315535" y="2293012"/>
                  </a:lnTo>
                  <a:lnTo>
                    <a:pt x="364202" y="2307673"/>
                  </a:lnTo>
                  <a:lnTo>
                    <a:pt x="412953" y="2321854"/>
                  </a:lnTo>
                  <a:lnTo>
                    <a:pt x="461743" y="2335601"/>
                  </a:lnTo>
                  <a:lnTo>
                    <a:pt x="510528" y="2348961"/>
                  </a:lnTo>
                  <a:lnTo>
                    <a:pt x="559209" y="2361938"/>
                  </a:lnTo>
                  <a:lnTo>
                    <a:pt x="608075" y="2374591"/>
                  </a:lnTo>
                  <a:lnTo>
                    <a:pt x="657113" y="2386871"/>
                  </a:lnTo>
                  <a:lnTo>
                    <a:pt x="706308" y="2398727"/>
                  </a:lnTo>
                  <a:lnTo>
                    <a:pt x="755649" y="2410107"/>
                  </a:lnTo>
                  <a:lnTo>
                    <a:pt x="805121" y="2420960"/>
                  </a:lnTo>
                  <a:lnTo>
                    <a:pt x="854712" y="2431236"/>
                  </a:lnTo>
                  <a:lnTo>
                    <a:pt x="904408" y="2440883"/>
                  </a:lnTo>
                  <a:lnTo>
                    <a:pt x="954196" y="2449850"/>
                  </a:lnTo>
                  <a:lnTo>
                    <a:pt x="1004062" y="2458087"/>
                  </a:lnTo>
                  <a:lnTo>
                    <a:pt x="1053994" y="2465543"/>
                  </a:lnTo>
                  <a:lnTo>
                    <a:pt x="1103978" y="2472165"/>
                  </a:lnTo>
                  <a:lnTo>
                    <a:pt x="1154000" y="2477904"/>
                  </a:lnTo>
                  <a:lnTo>
                    <a:pt x="1204048" y="2482709"/>
                  </a:lnTo>
                  <a:lnTo>
                    <a:pt x="1254109" y="2486528"/>
                  </a:lnTo>
                  <a:lnTo>
                    <a:pt x="1304168" y="2489310"/>
                  </a:lnTo>
                  <a:lnTo>
                    <a:pt x="1354213" y="2491005"/>
                  </a:lnTo>
                  <a:lnTo>
                    <a:pt x="1404231" y="2491561"/>
                  </a:lnTo>
                  <a:lnTo>
                    <a:pt x="1454207" y="2490927"/>
                  </a:lnTo>
                  <a:lnTo>
                    <a:pt x="1504130" y="2489052"/>
                  </a:lnTo>
                  <a:lnTo>
                    <a:pt x="1553985" y="2485886"/>
                  </a:lnTo>
                  <a:lnTo>
                    <a:pt x="1603760" y="2481378"/>
                  </a:lnTo>
                  <a:lnTo>
                    <a:pt x="1653440" y="2475475"/>
                  </a:lnTo>
                  <a:lnTo>
                    <a:pt x="1703014" y="2468128"/>
                  </a:lnTo>
                  <a:lnTo>
                    <a:pt x="1752467" y="2459285"/>
                  </a:lnTo>
                  <a:lnTo>
                    <a:pt x="1801702" y="2448955"/>
                  </a:lnTo>
                  <a:lnTo>
                    <a:pt x="1850430" y="2437229"/>
                  </a:lnTo>
                  <a:lnTo>
                    <a:pt x="1898674" y="2424172"/>
                  </a:lnTo>
                  <a:lnTo>
                    <a:pt x="1946458" y="2409847"/>
                  </a:lnTo>
                  <a:lnTo>
                    <a:pt x="1993805" y="2394318"/>
                  </a:lnTo>
                  <a:lnTo>
                    <a:pt x="2040739" y="2377650"/>
                  </a:lnTo>
                  <a:lnTo>
                    <a:pt x="3149749" y="1776954"/>
                  </a:lnTo>
                  <a:lnTo>
                    <a:pt x="3194324" y="1753029"/>
                  </a:lnTo>
                  <a:lnTo>
                    <a:pt x="3239130" y="1729686"/>
                  </a:lnTo>
                  <a:lnTo>
                    <a:pt x="3284191" y="1706988"/>
                  </a:lnTo>
                  <a:lnTo>
                    <a:pt x="3322972" y="1688325"/>
                  </a:lnTo>
                  <a:lnTo>
                    <a:pt x="3362782" y="1670144"/>
                  </a:lnTo>
                  <a:lnTo>
                    <a:pt x="3403561" y="1652407"/>
                  </a:lnTo>
                  <a:lnTo>
                    <a:pt x="3445254" y="1635077"/>
                  </a:lnTo>
                  <a:lnTo>
                    <a:pt x="3487804" y="1618114"/>
                  </a:lnTo>
                  <a:lnTo>
                    <a:pt x="3531152" y="1601482"/>
                  </a:lnTo>
                  <a:lnTo>
                    <a:pt x="3575242" y="1585141"/>
                  </a:lnTo>
                  <a:lnTo>
                    <a:pt x="3665418" y="1553181"/>
                  </a:lnTo>
                  <a:lnTo>
                    <a:pt x="4238356" y="1365611"/>
                  </a:lnTo>
                  <a:lnTo>
                    <a:pt x="4334888" y="1332197"/>
                  </a:lnTo>
                  <a:lnTo>
                    <a:pt x="4430498" y="1297353"/>
                  </a:lnTo>
                  <a:lnTo>
                    <a:pt x="4477814" y="1279300"/>
                  </a:lnTo>
                  <a:lnTo>
                    <a:pt x="4524728" y="1260774"/>
                  </a:lnTo>
                  <a:lnTo>
                    <a:pt x="4571182" y="1241739"/>
                  </a:lnTo>
                  <a:lnTo>
                    <a:pt x="4617120" y="1222155"/>
                  </a:lnTo>
                  <a:lnTo>
                    <a:pt x="4662483" y="1201985"/>
                  </a:lnTo>
                  <a:lnTo>
                    <a:pt x="4707216" y="1181190"/>
                  </a:lnTo>
                  <a:lnTo>
                    <a:pt x="4751261" y="1159732"/>
                  </a:lnTo>
                  <a:lnTo>
                    <a:pt x="4794560" y="1137574"/>
                  </a:lnTo>
                  <a:lnTo>
                    <a:pt x="4837057" y="1114676"/>
                  </a:lnTo>
                  <a:close/>
                </a:path>
                <a:path extrusionOk="0" h="2491740" w="5515610">
                  <a:moveTo>
                    <a:pt x="2448519" y="2186850"/>
                  </a:moveTo>
                  <a:lnTo>
                    <a:pt x="2492640" y="2162288"/>
                  </a:lnTo>
                  <a:lnTo>
                    <a:pt x="2580453" y="2111913"/>
                  </a:lnTo>
                  <a:lnTo>
                    <a:pt x="2929505" y="1903075"/>
                  </a:lnTo>
                  <a:lnTo>
                    <a:pt x="3061197" y="1826294"/>
                  </a:lnTo>
                  <a:lnTo>
                    <a:pt x="3149749" y="1776954"/>
                  </a:lnTo>
                  <a:lnTo>
                    <a:pt x="2068068" y="2367231"/>
                  </a:lnTo>
                  <a:lnTo>
                    <a:pt x="2087285" y="2359904"/>
                  </a:lnTo>
                  <a:lnTo>
                    <a:pt x="2133466" y="2341147"/>
                  </a:lnTo>
                  <a:lnTo>
                    <a:pt x="2179306" y="2321441"/>
                  </a:lnTo>
                  <a:lnTo>
                    <a:pt x="2224829" y="2300849"/>
                  </a:lnTo>
                  <a:lnTo>
                    <a:pt x="2270059" y="2279437"/>
                  </a:lnTo>
                  <a:lnTo>
                    <a:pt x="2315019" y="2257267"/>
                  </a:lnTo>
                  <a:lnTo>
                    <a:pt x="2359733" y="2234403"/>
                  </a:lnTo>
                  <a:lnTo>
                    <a:pt x="2404225" y="2210910"/>
                  </a:lnTo>
                  <a:lnTo>
                    <a:pt x="2448519" y="218685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291" name="Google Shape;291;p7"/>
            <p:cNvPicPr preferRelativeResize="0"/>
            <p:nvPr/>
          </p:nvPicPr>
          <p:blipFill rotWithShape="1">
            <a:blip r:embed="rId3">
              <a:alphaModFix/>
            </a:blip>
            <a:srcRect b="0" l="0" r="0" t="0"/>
            <a:stretch/>
          </p:blipFill>
          <p:spPr>
            <a:xfrm>
              <a:off x="0" y="0"/>
              <a:ext cx="4848352" cy="4517390"/>
            </a:xfrm>
            <a:prstGeom prst="rect">
              <a:avLst/>
            </a:prstGeom>
            <a:noFill/>
            <a:ln>
              <a:noFill/>
            </a:ln>
          </p:spPr>
        </p:pic>
        <p:sp>
          <p:nvSpPr>
            <p:cNvPr id="292" name="Google Shape;292;p7"/>
            <p:cNvSpPr/>
            <p:nvPr/>
          </p:nvSpPr>
          <p:spPr>
            <a:xfrm>
              <a:off x="184499" y="248768"/>
              <a:ext cx="1872614" cy="1640205"/>
            </a:xfrm>
            <a:custGeom>
              <a:rect b="b" l="l" r="r" t="t"/>
              <a:pathLst>
                <a:path extrusionOk="0" h="1640205" w="1872614">
                  <a:moveTo>
                    <a:pt x="794419" y="80094"/>
                  </a:moveTo>
                  <a:lnTo>
                    <a:pt x="1111379" y="31882"/>
                  </a:lnTo>
                  <a:lnTo>
                    <a:pt x="1066939" y="25796"/>
                  </a:lnTo>
                  <a:lnTo>
                    <a:pt x="962245" y="41720"/>
                  </a:lnTo>
                  <a:lnTo>
                    <a:pt x="941284" y="32063"/>
                  </a:lnTo>
                  <a:lnTo>
                    <a:pt x="934110" y="33154"/>
                  </a:lnTo>
                  <a:lnTo>
                    <a:pt x="924949" y="21701"/>
                  </a:lnTo>
                  <a:lnTo>
                    <a:pt x="822756" y="37246"/>
                  </a:lnTo>
                  <a:lnTo>
                    <a:pt x="801808" y="66124"/>
                  </a:lnTo>
                  <a:lnTo>
                    <a:pt x="794419" y="80094"/>
                  </a:lnTo>
                  <a:close/>
                </a:path>
                <a:path extrusionOk="0" h="1640205" w="1872614">
                  <a:moveTo>
                    <a:pt x="774792" y="95926"/>
                  </a:moveTo>
                  <a:lnTo>
                    <a:pt x="1197717" y="31595"/>
                  </a:lnTo>
                  <a:lnTo>
                    <a:pt x="1153624" y="25456"/>
                  </a:lnTo>
                  <a:lnTo>
                    <a:pt x="783995" y="81680"/>
                  </a:lnTo>
                  <a:lnTo>
                    <a:pt x="774792" y="95926"/>
                  </a:lnTo>
                  <a:close/>
                </a:path>
                <a:path extrusionOk="0" h="1640205" w="1872614">
                  <a:moveTo>
                    <a:pt x="900702" y="89620"/>
                  </a:moveTo>
                  <a:lnTo>
                    <a:pt x="1271076" y="33283"/>
                  </a:lnTo>
                  <a:lnTo>
                    <a:pt x="1233386" y="26170"/>
                  </a:lnTo>
                  <a:lnTo>
                    <a:pt x="880422" y="79858"/>
                  </a:lnTo>
                  <a:lnTo>
                    <a:pt x="900702" y="89620"/>
                  </a:lnTo>
                  <a:close/>
                </a:path>
                <a:path extrusionOk="0" h="1640205" w="1872614">
                  <a:moveTo>
                    <a:pt x="3481" y="804168"/>
                  </a:moveTo>
                  <a:lnTo>
                    <a:pt x="86141" y="791594"/>
                  </a:lnTo>
                  <a:lnTo>
                    <a:pt x="72277" y="780857"/>
                  </a:lnTo>
                  <a:lnTo>
                    <a:pt x="67538" y="781578"/>
                  </a:lnTo>
                  <a:lnTo>
                    <a:pt x="67004" y="768813"/>
                  </a:lnTo>
                  <a:lnTo>
                    <a:pt x="73395" y="767841"/>
                  </a:lnTo>
                  <a:lnTo>
                    <a:pt x="99379" y="712504"/>
                  </a:lnTo>
                  <a:lnTo>
                    <a:pt x="132668" y="681749"/>
                  </a:lnTo>
                  <a:lnTo>
                    <a:pt x="166658" y="638040"/>
                  </a:lnTo>
                  <a:lnTo>
                    <a:pt x="202379" y="594069"/>
                  </a:lnTo>
                  <a:lnTo>
                    <a:pt x="278843" y="531053"/>
                  </a:lnTo>
                  <a:lnTo>
                    <a:pt x="315546" y="486932"/>
                  </a:lnTo>
                  <a:lnTo>
                    <a:pt x="354752" y="455277"/>
                  </a:lnTo>
                  <a:lnTo>
                    <a:pt x="434776" y="391720"/>
                  </a:lnTo>
                  <a:lnTo>
                    <a:pt x="558230" y="295865"/>
                  </a:lnTo>
                  <a:lnTo>
                    <a:pt x="602038" y="276356"/>
                  </a:lnTo>
                  <a:lnTo>
                    <a:pt x="686708" y="212092"/>
                  </a:lnTo>
                  <a:lnTo>
                    <a:pt x="731309" y="192462"/>
                  </a:lnTo>
                  <a:lnTo>
                    <a:pt x="774181" y="160249"/>
                  </a:lnTo>
                  <a:lnTo>
                    <a:pt x="811362" y="128901"/>
                  </a:lnTo>
                  <a:lnTo>
                    <a:pt x="830987" y="125916"/>
                  </a:lnTo>
                  <a:lnTo>
                    <a:pt x="880422" y="79858"/>
                  </a:lnTo>
                  <a:lnTo>
                    <a:pt x="763426" y="97654"/>
                  </a:lnTo>
                  <a:lnTo>
                    <a:pt x="718032" y="130251"/>
                  </a:lnTo>
                  <a:lnTo>
                    <a:pt x="670438" y="150337"/>
                  </a:lnTo>
                  <a:lnTo>
                    <a:pt x="629276" y="182290"/>
                  </a:lnTo>
                  <a:lnTo>
                    <a:pt x="586554" y="201634"/>
                  </a:lnTo>
                  <a:lnTo>
                    <a:pt x="466434" y="296982"/>
                  </a:lnTo>
                  <a:lnTo>
                    <a:pt x="425325" y="316081"/>
                  </a:lnTo>
                  <a:lnTo>
                    <a:pt x="348314" y="379180"/>
                  </a:lnTo>
                  <a:lnTo>
                    <a:pt x="273291" y="441975"/>
                  </a:lnTo>
                  <a:lnTo>
                    <a:pt x="236578" y="473252"/>
                  </a:lnTo>
                  <a:lnTo>
                    <a:pt x="202334" y="516999"/>
                  </a:lnTo>
                  <a:lnTo>
                    <a:pt x="131791" y="579113"/>
                  </a:lnTo>
                  <a:lnTo>
                    <a:pt x="99353" y="622586"/>
                  </a:lnTo>
                  <a:lnTo>
                    <a:pt x="70391" y="652683"/>
                  </a:lnTo>
                  <a:lnTo>
                    <a:pt x="43561" y="682456"/>
                  </a:lnTo>
                  <a:lnTo>
                    <a:pt x="21802" y="724304"/>
                  </a:lnTo>
                  <a:lnTo>
                    <a:pt x="4234" y="765515"/>
                  </a:lnTo>
                  <a:lnTo>
                    <a:pt x="0" y="791851"/>
                  </a:lnTo>
                  <a:lnTo>
                    <a:pt x="3481" y="804168"/>
                  </a:lnTo>
                  <a:close/>
                </a:path>
                <a:path extrusionOk="0" h="1640205" w="1872614">
                  <a:moveTo>
                    <a:pt x="981480" y="103025"/>
                  </a:moveTo>
                  <a:lnTo>
                    <a:pt x="1590627" y="10369"/>
                  </a:lnTo>
                  <a:lnTo>
                    <a:pt x="1489891" y="0"/>
                  </a:lnTo>
                  <a:lnTo>
                    <a:pt x="919343" y="86784"/>
                  </a:lnTo>
                  <a:lnTo>
                    <a:pt x="949946" y="94975"/>
                  </a:lnTo>
                  <a:lnTo>
                    <a:pt x="981480" y="103025"/>
                  </a:lnTo>
                  <a:close/>
                </a:path>
                <a:path extrusionOk="0" h="1640205" w="1872614">
                  <a:moveTo>
                    <a:pt x="1215859" y="93066"/>
                  </a:moveTo>
                  <a:lnTo>
                    <a:pt x="1690939" y="20803"/>
                  </a:lnTo>
                  <a:lnTo>
                    <a:pt x="1638554" y="3079"/>
                  </a:lnTo>
                  <a:lnTo>
                    <a:pt x="1105453" y="84168"/>
                  </a:lnTo>
                  <a:lnTo>
                    <a:pt x="1137360" y="92161"/>
                  </a:lnTo>
                  <a:lnTo>
                    <a:pt x="1167258" y="87613"/>
                  </a:lnTo>
                  <a:lnTo>
                    <a:pt x="1215859" y="93066"/>
                  </a:lnTo>
                  <a:close/>
                </a:path>
                <a:path extrusionOk="0" h="1640205" w="1872614">
                  <a:moveTo>
                    <a:pt x="1747630" y="898559"/>
                  </a:moveTo>
                  <a:lnTo>
                    <a:pt x="1812225" y="888734"/>
                  </a:lnTo>
                  <a:lnTo>
                    <a:pt x="1845266" y="858016"/>
                  </a:lnTo>
                  <a:lnTo>
                    <a:pt x="1866597" y="829079"/>
                  </a:lnTo>
                  <a:lnTo>
                    <a:pt x="1872607" y="789627"/>
                  </a:lnTo>
                  <a:lnTo>
                    <a:pt x="1861595" y="739917"/>
                  </a:lnTo>
                  <a:lnTo>
                    <a:pt x="1838532" y="692041"/>
                  </a:lnTo>
                  <a:lnTo>
                    <a:pt x="1810323" y="657794"/>
                  </a:lnTo>
                  <a:lnTo>
                    <a:pt x="1774179" y="611907"/>
                  </a:lnTo>
                  <a:lnTo>
                    <a:pt x="1734949" y="579336"/>
                  </a:lnTo>
                  <a:lnTo>
                    <a:pt x="1693560" y="547093"/>
                  </a:lnTo>
                  <a:lnTo>
                    <a:pt x="1652861" y="527592"/>
                  </a:lnTo>
                  <a:lnTo>
                    <a:pt x="1609245" y="495688"/>
                  </a:lnTo>
                  <a:lnTo>
                    <a:pt x="1564829" y="463906"/>
                  </a:lnTo>
                  <a:lnTo>
                    <a:pt x="1521733" y="444769"/>
                  </a:lnTo>
                  <a:lnTo>
                    <a:pt x="1476346" y="413134"/>
                  </a:lnTo>
                  <a:lnTo>
                    <a:pt x="1432698" y="394081"/>
                  </a:lnTo>
                  <a:lnTo>
                    <a:pt x="1387178" y="362467"/>
                  </a:lnTo>
                  <a:lnTo>
                    <a:pt x="1343815" y="343371"/>
                  </a:lnTo>
                  <a:lnTo>
                    <a:pt x="1314339" y="322162"/>
                  </a:lnTo>
                  <a:lnTo>
                    <a:pt x="1286177" y="313600"/>
                  </a:lnTo>
                  <a:lnTo>
                    <a:pt x="1255226" y="292615"/>
                  </a:lnTo>
                  <a:lnTo>
                    <a:pt x="1223113" y="271808"/>
                  </a:lnTo>
                  <a:lnTo>
                    <a:pt x="1667719" y="204180"/>
                  </a:lnTo>
                  <a:lnTo>
                    <a:pt x="1703145" y="185945"/>
                  </a:lnTo>
                  <a:lnTo>
                    <a:pt x="1736281" y="168059"/>
                  </a:lnTo>
                  <a:lnTo>
                    <a:pt x="1764111" y="138134"/>
                  </a:lnTo>
                  <a:lnTo>
                    <a:pt x="1777472" y="97563"/>
                  </a:lnTo>
                  <a:lnTo>
                    <a:pt x="1778325" y="71741"/>
                  </a:lnTo>
                  <a:lnTo>
                    <a:pt x="1765096" y="48061"/>
                  </a:lnTo>
                  <a:lnTo>
                    <a:pt x="1740033" y="39027"/>
                  </a:lnTo>
                  <a:lnTo>
                    <a:pt x="1714167" y="17270"/>
                  </a:lnTo>
                  <a:lnTo>
                    <a:pt x="1262695" y="85942"/>
                  </a:lnTo>
                  <a:lnTo>
                    <a:pt x="1311663" y="91340"/>
                  </a:lnTo>
                  <a:lnTo>
                    <a:pt x="1505738" y="61819"/>
                  </a:lnTo>
                  <a:lnTo>
                    <a:pt x="1655567" y="77567"/>
                  </a:lnTo>
                  <a:lnTo>
                    <a:pt x="1674214" y="74731"/>
                  </a:lnTo>
                  <a:lnTo>
                    <a:pt x="1685288" y="85893"/>
                  </a:lnTo>
                  <a:lnTo>
                    <a:pt x="1710687" y="82029"/>
                  </a:lnTo>
                  <a:lnTo>
                    <a:pt x="1711943" y="94684"/>
                  </a:lnTo>
                  <a:lnTo>
                    <a:pt x="1713386" y="107311"/>
                  </a:lnTo>
                  <a:lnTo>
                    <a:pt x="1698077" y="109640"/>
                  </a:lnTo>
                  <a:lnTo>
                    <a:pt x="1670577" y="126669"/>
                  </a:lnTo>
                  <a:lnTo>
                    <a:pt x="1641776" y="143896"/>
                  </a:lnTo>
                  <a:lnTo>
                    <a:pt x="1612094" y="161257"/>
                  </a:lnTo>
                  <a:lnTo>
                    <a:pt x="1047911" y="247073"/>
                  </a:lnTo>
                  <a:lnTo>
                    <a:pt x="1050342" y="259550"/>
                  </a:lnTo>
                  <a:lnTo>
                    <a:pt x="1056279" y="271493"/>
                  </a:lnTo>
                  <a:lnTo>
                    <a:pt x="1065261" y="282972"/>
                  </a:lnTo>
                  <a:lnTo>
                    <a:pt x="1074916" y="281504"/>
                  </a:lnTo>
                  <a:lnTo>
                    <a:pt x="1103918" y="289938"/>
                  </a:lnTo>
                  <a:lnTo>
                    <a:pt x="1134716" y="310946"/>
                  </a:lnTo>
                  <a:lnTo>
                    <a:pt x="1163174" y="319463"/>
                  </a:lnTo>
                  <a:lnTo>
                    <a:pt x="1190885" y="328094"/>
                  </a:lnTo>
                  <a:lnTo>
                    <a:pt x="1236945" y="346780"/>
                  </a:lnTo>
                  <a:lnTo>
                    <a:pt x="1283832" y="378187"/>
                  </a:lnTo>
                  <a:lnTo>
                    <a:pt x="1330081" y="409690"/>
                  </a:lnTo>
                  <a:lnTo>
                    <a:pt x="1374229" y="428667"/>
                  </a:lnTo>
                  <a:lnTo>
                    <a:pt x="1420542" y="460161"/>
                  </a:lnTo>
                  <a:lnTo>
                    <a:pt x="1465646" y="478992"/>
                  </a:lnTo>
                  <a:lnTo>
                    <a:pt x="1508507" y="511011"/>
                  </a:lnTo>
                  <a:lnTo>
                    <a:pt x="1548299" y="530650"/>
                  </a:lnTo>
                  <a:lnTo>
                    <a:pt x="1587222" y="550422"/>
                  </a:lnTo>
                  <a:lnTo>
                    <a:pt x="1627473" y="582838"/>
                  </a:lnTo>
                  <a:lnTo>
                    <a:pt x="1665521" y="602743"/>
                  </a:lnTo>
                  <a:lnTo>
                    <a:pt x="1707583" y="634883"/>
                  </a:lnTo>
                  <a:lnTo>
                    <a:pt x="1746909" y="680285"/>
                  </a:lnTo>
                  <a:lnTo>
                    <a:pt x="1777859" y="714116"/>
                  </a:lnTo>
                  <a:lnTo>
                    <a:pt x="1802431" y="761763"/>
                  </a:lnTo>
                  <a:lnTo>
                    <a:pt x="1810982" y="799000"/>
                  </a:lnTo>
                  <a:lnTo>
                    <a:pt x="1804461" y="812838"/>
                  </a:lnTo>
                  <a:lnTo>
                    <a:pt x="1786707" y="828385"/>
                  </a:lnTo>
                  <a:lnTo>
                    <a:pt x="1588850" y="858480"/>
                  </a:lnTo>
                  <a:lnTo>
                    <a:pt x="1639916" y="876405"/>
                  </a:lnTo>
                  <a:lnTo>
                    <a:pt x="1691921" y="881341"/>
                  </a:lnTo>
                  <a:lnTo>
                    <a:pt x="1710995" y="891286"/>
                  </a:lnTo>
                  <a:lnTo>
                    <a:pt x="1728264" y="888659"/>
                  </a:lnTo>
                  <a:lnTo>
                    <a:pt x="1747630" y="898559"/>
                  </a:lnTo>
                  <a:close/>
                </a:path>
                <a:path extrusionOk="0" h="1640205" w="1872614">
                  <a:moveTo>
                    <a:pt x="1050804" y="246633"/>
                  </a:moveTo>
                  <a:lnTo>
                    <a:pt x="1298886" y="208898"/>
                  </a:lnTo>
                  <a:lnTo>
                    <a:pt x="1246795" y="203975"/>
                  </a:lnTo>
                  <a:lnTo>
                    <a:pt x="1196829" y="211576"/>
                  </a:lnTo>
                  <a:lnTo>
                    <a:pt x="1144939" y="206622"/>
                  </a:lnTo>
                  <a:lnTo>
                    <a:pt x="1060785" y="219423"/>
                  </a:lnTo>
                  <a:lnTo>
                    <a:pt x="1054718" y="233192"/>
                  </a:lnTo>
                  <a:lnTo>
                    <a:pt x="1050804" y="246633"/>
                  </a:lnTo>
                  <a:close/>
                </a:path>
                <a:path extrusionOk="0" h="1640205" w="1872614">
                  <a:moveTo>
                    <a:pt x="769218" y="315157"/>
                  </a:moveTo>
                  <a:lnTo>
                    <a:pt x="827750" y="306254"/>
                  </a:lnTo>
                  <a:lnTo>
                    <a:pt x="818235" y="294855"/>
                  </a:lnTo>
                  <a:lnTo>
                    <a:pt x="806267" y="283829"/>
                  </a:lnTo>
                  <a:lnTo>
                    <a:pt x="796379" y="285333"/>
                  </a:lnTo>
                  <a:lnTo>
                    <a:pt x="788674" y="299351"/>
                  </a:lnTo>
                  <a:lnTo>
                    <a:pt x="773202" y="301705"/>
                  </a:lnTo>
                  <a:lnTo>
                    <a:pt x="769218" y="315157"/>
                  </a:lnTo>
                  <a:close/>
                </a:path>
                <a:path extrusionOk="0" h="1640205" w="1872614">
                  <a:moveTo>
                    <a:pt x="619329" y="1571180"/>
                  </a:moveTo>
                  <a:lnTo>
                    <a:pt x="685539" y="1561109"/>
                  </a:lnTo>
                  <a:lnTo>
                    <a:pt x="677854" y="1549431"/>
                  </a:lnTo>
                  <a:lnTo>
                    <a:pt x="675160" y="1549841"/>
                  </a:lnTo>
                  <a:lnTo>
                    <a:pt x="668996" y="1525087"/>
                  </a:lnTo>
                  <a:lnTo>
                    <a:pt x="651732" y="1476328"/>
                  </a:lnTo>
                  <a:lnTo>
                    <a:pt x="637281" y="1427142"/>
                  </a:lnTo>
                  <a:lnTo>
                    <a:pt x="625557" y="1377541"/>
                  </a:lnTo>
                  <a:lnTo>
                    <a:pt x="616476" y="1327538"/>
                  </a:lnTo>
                  <a:lnTo>
                    <a:pt x="611864" y="1289701"/>
                  </a:lnTo>
                  <a:lnTo>
                    <a:pt x="607816" y="1238933"/>
                  </a:lnTo>
                  <a:lnTo>
                    <a:pt x="606157" y="1187801"/>
                  </a:lnTo>
                  <a:lnTo>
                    <a:pt x="606803" y="1136318"/>
                  </a:lnTo>
                  <a:lnTo>
                    <a:pt x="609669" y="1084498"/>
                  </a:lnTo>
                  <a:lnTo>
                    <a:pt x="614670" y="1032353"/>
                  </a:lnTo>
                  <a:lnTo>
                    <a:pt x="621723" y="979896"/>
                  </a:lnTo>
                  <a:lnTo>
                    <a:pt x="629997" y="927253"/>
                  </a:lnTo>
                  <a:lnTo>
                    <a:pt x="639158" y="874475"/>
                  </a:lnTo>
                  <a:lnTo>
                    <a:pt x="651163" y="834111"/>
                  </a:lnTo>
                  <a:lnTo>
                    <a:pt x="662241" y="781041"/>
                  </a:lnTo>
                  <a:lnTo>
                    <a:pt x="674352" y="727815"/>
                  </a:lnTo>
                  <a:lnTo>
                    <a:pt x="689453" y="686980"/>
                  </a:lnTo>
                  <a:lnTo>
                    <a:pt x="703774" y="633417"/>
                  </a:lnTo>
                  <a:lnTo>
                    <a:pt x="719273" y="579675"/>
                  </a:lnTo>
                  <a:lnTo>
                    <a:pt x="737909" y="538302"/>
                  </a:lnTo>
                  <a:lnTo>
                    <a:pt x="757820" y="496736"/>
                  </a:lnTo>
                  <a:lnTo>
                    <a:pt x="777147" y="442412"/>
                  </a:lnTo>
                  <a:lnTo>
                    <a:pt x="788896" y="427778"/>
                  </a:lnTo>
                  <a:lnTo>
                    <a:pt x="799359" y="400495"/>
                  </a:lnTo>
                  <a:lnTo>
                    <a:pt x="810048" y="373177"/>
                  </a:lnTo>
                  <a:lnTo>
                    <a:pt x="822475" y="358440"/>
                  </a:lnTo>
                  <a:lnTo>
                    <a:pt x="824433" y="345296"/>
                  </a:lnTo>
                  <a:lnTo>
                    <a:pt x="828109" y="344737"/>
                  </a:lnTo>
                  <a:lnTo>
                    <a:pt x="829521" y="331676"/>
                  </a:lnTo>
                  <a:lnTo>
                    <a:pt x="832327" y="331249"/>
                  </a:lnTo>
                  <a:lnTo>
                    <a:pt x="833347" y="318248"/>
                  </a:lnTo>
                  <a:lnTo>
                    <a:pt x="831349" y="305706"/>
                  </a:lnTo>
                  <a:lnTo>
                    <a:pt x="763496" y="316027"/>
                  </a:lnTo>
                  <a:lnTo>
                    <a:pt x="759685" y="329453"/>
                  </a:lnTo>
                  <a:lnTo>
                    <a:pt x="695886" y="416234"/>
                  </a:lnTo>
                  <a:lnTo>
                    <a:pt x="663440" y="459707"/>
                  </a:lnTo>
                  <a:lnTo>
                    <a:pt x="628076" y="490779"/>
                  </a:lnTo>
                  <a:lnTo>
                    <a:pt x="593130" y="534632"/>
                  </a:lnTo>
                  <a:lnTo>
                    <a:pt x="568518" y="564068"/>
                  </a:lnTo>
                  <a:lnTo>
                    <a:pt x="658639" y="550360"/>
                  </a:lnTo>
                  <a:lnTo>
                    <a:pt x="660452" y="562930"/>
                  </a:lnTo>
                  <a:lnTo>
                    <a:pt x="645876" y="616532"/>
                  </a:lnTo>
                  <a:lnTo>
                    <a:pt x="629985" y="657487"/>
                  </a:lnTo>
                  <a:lnTo>
                    <a:pt x="616709" y="710891"/>
                  </a:lnTo>
                  <a:lnTo>
                    <a:pt x="604252" y="764170"/>
                  </a:lnTo>
                  <a:lnTo>
                    <a:pt x="590813" y="804752"/>
                  </a:lnTo>
                  <a:lnTo>
                    <a:pt x="580326" y="857732"/>
                  </a:lnTo>
                  <a:lnTo>
                    <a:pt x="570992" y="910536"/>
                  </a:lnTo>
                  <a:lnTo>
                    <a:pt x="562923" y="963148"/>
                  </a:lnTo>
                  <a:lnTo>
                    <a:pt x="554320" y="1002994"/>
                  </a:lnTo>
                  <a:lnTo>
                    <a:pt x="549575" y="1055100"/>
                  </a:lnTo>
                  <a:lnTo>
                    <a:pt x="546440" y="1106962"/>
                  </a:lnTo>
                  <a:lnTo>
                    <a:pt x="545020" y="1158562"/>
                  </a:lnTo>
                  <a:lnTo>
                    <a:pt x="543509" y="1197330"/>
                  </a:lnTo>
                  <a:lnTo>
                    <a:pt x="545833" y="1248361"/>
                  </a:lnTo>
                  <a:lnTo>
                    <a:pt x="550187" y="1299083"/>
                  </a:lnTo>
                  <a:lnTo>
                    <a:pt x="556677" y="1349480"/>
                  </a:lnTo>
                  <a:lnTo>
                    <a:pt x="563496" y="1386981"/>
                  </a:lnTo>
                  <a:lnTo>
                    <a:pt x="574571" y="1436681"/>
                  </a:lnTo>
                  <a:lnTo>
                    <a:pt x="588096" y="1486008"/>
                  </a:lnTo>
                  <a:lnTo>
                    <a:pt x="604177" y="1534946"/>
                  </a:lnTo>
                  <a:lnTo>
                    <a:pt x="610562" y="1546821"/>
                  </a:lnTo>
                  <a:lnTo>
                    <a:pt x="619329" y="1571180"/>
                  </a:lnTo>
                  <a:close/>
                </a:path>
                <a:path extrusionOk="0" h="1640205" w="1872614">
                  <a:moveTo>
                    <a:pt x="1322680" y="269509"/>
                  </a:moveTo>
                  <a:lnTo>
                    <a:pt x="1584985" y="229610"/>
                  </a:lnTo>
                  <a:lnTo>
                    <a:pt x="1629205" y="210038"/>
                  </a:lnTo>
                  <a:lnTo>
                    <a:pt x="1289484" y="261712"/>
                  </a:lnTo>
                  <a:lnTo>
                    <a:pt x="1322680" y="269509"/>
                  </a:lnTo>
                  <a:close/>
                </a:path>
                <a:path extrusionOk="0" h="1640205" w="1872614">
                  <a:moveTo>
                    <a:pt x="1588850" y="858480"/>
                  </a:moveTo>
                  <a:lnTo>
                    <a:pt x="1755830" y="833081"/>
                  </a:lnTo>
                  <a:lnTo>
                    <a:pt x="1704361" y="828064"/>
                  </a:lnTo>
                  <a:lnTo>
                    <a:pt x="1653454" y="810115"/>
                  </a:lnTo>
                  <a:lnTo>
                    <a:pt x="1604825" y="791820"/>
                  </a:lnTo>
                  <a:lnTo>
                    <a:pt x="1558277" y="773208"/>
                  </a:lnTo>
                  <a:lnTo>
                    <a:pt x="1513614" y="754310"/>
                  </a:lnTo>
                  <a:lnTo>
                    <a:pt x="1470809" y="722282"/>
                  </a:lnTo>
                  <a:lnTo>
                    <a:pt x="1431220" y="702612"/>
                  </a:lnTo>
                  <a:lnTo>
                    <a:pt x="1390947" y="670200"/>
                  </a:lnTo>
                  <a:lnTo>
                    <a:pt x="1351821" y="637613"/>
                  </a:lnTo>
                  <a:lnTo>
                    <a:pt x="1313764" y="604863"/>
                  </a:lnTo>
                  <a:lnTo>
                    <a:pt x="1276696" y="571963"/>
                  </a:lnTo>
                  <a:lnTo>
                    <a:pt x="1242450" y="551480"/>
                  </a:lnTo>
                  <a:lnTo>
                    <a:pt x="1205215" y="505760"/>
                  </a:lnTo>
                  <a:lnTo>
                    <a:pt x="1170644" y="472480"/>
                  </a:lnTo>
                  <a:lnTo>
                    <a:pt x="1136748" y="439098"/>
                  </a:lnTo>
                  <a:lnTo>
                    <a:pt x="1103447" y="405625"/>
                  </a:lnTo>
                  <a:lnTo>
                    <a:pt x="1096060" y="393902"/>
                  </a:lnTo>
                  <a:lnTo>
                    <a:pt x="1090890" y="394689"/>
                  </a:lnTo>
                  <a:lnTo>
                    <a:pt x="1083240" y="383006"/>
                  </a:lnTo>
                  <a:lnTo>
                    <a:pt x="1074147" y="371543"/>
                  </a:lnTo>
                  <a:lnTo>
                    <a:pt x="1036978" y="377197"/>
                  </a:lnTo>
                  <a:lnTo>
                    <a:pt x="1033002" y="390648"/>
                  </a:lnTo>
                  <a:lnTo>
                    <a:pt x="1029146" y="391234"/>
                  </a:lnTo>
                  <a:lnTo>
                    <a:pt x="1029522" y="404023"/>
                  </a:lnTo>
                  <a:lnTo>
                    <a:pt x="1031785" y="416525"/>
                  </a:lnTo>
                  <a:lnTo>
                    <a:pt x="1033306" y="416294"/>
                  </a:lnTo>
                  <a:lnTo>
                    <a:pt x="1037769" y="428461"/>
                  </a:lnTo>
                  <a:lnTo>
                    <a:pt x="1041218" y="427936"/>
                  </a:lnTo>
                  <a:lnTo>
                    <a:pt x="1071258" y="474751"/>
                  </a:lnTo>
                  <a:lnTo>
                    <a:pt x="1098937" y="521926"/>
                  </a:lnTo>
                  <a:lnTo>
                    <a:pt x="1122431" y="556890"/>
                  </a:lnTo>
                  <a:lnTo>
                    <a:pt x="1145647" y="604743"/>
                  </a:lnTo>
                  <a:lnTo>
                    <a:pt x="1156204" y="628830"/>
                  </a:lnTo>
                  <a:lnTo>
                    <a:pt x="1223026" y="618665"/>
                  </a:lnTo>
                  <a:lnTo>
                    <a:pt x="1265155" y="650795"/>
                  </a:lnTo>
                  <a:lnTo>
                    <a:pt x="1308803" y="682694"/>
                  </a:lnTo>
                  <a:lnTo>
                    <a:pt x="1353775" y="714392"/>
                  </a:lnTo>
                  <a:lnTo>
                    <a:pt x="1401785" y="758474"/>
                  </a:lnTo>
                  <a:lnTo>
                    <a:pt x="1445190" y="777564"/>
                  </a:lnTo>
                  <a:lnTo>
                    <a:pt x="1491860" y="809003"/>
                  </a:lnTo>
                  <a:lnTo>
                    <a:pt x="1540259" y="840179"/>
                  </a:lnTo>
                  <a:lnTo>
                    <a:pt x="1588850" y="858480"/>
                  </a:lnTo>
                  <a:close/>
                </a:path>
                <a:path extrusionOk="0" h="1640205" w="1872614">
                  <a:moveTo>
                    <a:pt x="1193903" y="1355322"/>
                  </a:moveTo>
                  <a:lnTo>
                    <a:pt x="1262284" y="1344920"/>
                  </a:lnTo>
                  <a:lnTo>
                    <a:pt x="1253887" y="1333352"/>
                  </a:lnTo>
                  <a:lnTo>
                    <a:pt x="1246696" y="1321599"/>
                  </a:lnTo>
                  <a:lnTo>
                    <a:pt x="1241779" y="1322347"/>
                  </a:lnTo>
                  <a:lnTo>
                    <a:pt x="1209277" y="1275907"/>
                  </a:lnTo>
                  <a:lnTo>
                    <a:pt x="1182444" y="1241450"/>
                  </a:lnTo>
                  <a:lnTo>
                    <a:pt x="1156906" y="1193950"/>
                  </a:lnTo>
                  <a:lnTo>
                    <a:pt x="1135931" y="1158602"/>
                  </a:lnTo>
                  <a:lnTo>
                    <a:pt x="1115147" y="1110380"/>
                  </a:lnTo>
                  <a:lnTo>
                    <a:pt x="1095910" y="1061921"/>
                  </a:lnTo>
                  <a:lnTo>
                    <a:pt x="1079967" y="1025808"/>
                  </a:lnTo>
                  <a:lnTo>
                    <a:pt x="1063519" y="976926"/>
                  </a:lnTo>
                  <a:lnTo>
                    <a:pt x="1048493" y="927827"/>
                  </a:lnTo>
                  <a:lnTo>
                    <a:pt x="1034908" y="878509"/>
                  </a:lnTo>
                  <a:lnTo>
                    <a:pt x="1024690" y="841525"/>
                  </a:lnTo>
                  <a:lnTo>
                    <a:pt x="1014038" y="791761"/>
                  </a:lnTo>
                  <a:lnTo>
                    <a:pt x="1004878" y="741770"/>
                  </a:lnTo>
                  <a:lnTo>
                    <a:pt x="995405" y="678980"/>
                  </a:lnTo>
                  <a:lnTo>
                    <a:pt x="985542" y="603404"/>
                  </a:lnTo>
                  <a:lnTo>
                    <a:pt x="980618" y="552769"/>
                  </a:lnTo>
                  <a:lnTo>
                    <a:pt x="979024" y="514473"/>
                  </a:lnTo>
                  <a:lnTo>
                    <a:pt x="977067" y="463386"/>
                  </a:lnTo>
                  <a:lnTo>
                    <a:pt x="977988" y="463246"/>
                  </a:lnTo>
                  <a:lnTo>
                    <a:pt x="976383" y="450644"/>
                  </a:lnTo>
                  <a:lnTo>
                    <a:pt x="974413" y="438098"/>
                  </a:lnTo>
                  <a:lnTo>
                    <a:pt x="974239" y="438124"/>
                  </a:lnTo>
                  <a:lnTo>
                    <a:pt x="970537" y="425841"/>
                  </a:lnTo>
                  <a:lnTo>
                    <a:pt x="963854" y="414012"/>
                  </a:lnTo>
                  <a:lnTo>
                    <a:pt x="954264" y="402625"/>
                  </a:lnTo>
                  <a:lnTo>
                    <a:pt x="921672" y="407582"/>
                  </a:lnTo>
                  <a:lnTo>
                    <a:pt x="916359" y="421236"/>
                  </a:lnTo>
                  <a:lnTo>
                    <a:pt x="913811" y="434470"/>
                  </a:lnTo>
                  <a:lnTo>
                    <a:pt x="912322" y="447542"/>
                  </a:lnTo>
                  <a:lnTo>
                    <a:pt x="911473" y="460518"/>
                  </a:lnTo>
                  <a:lnTo>
                    <a:pt x="912997" y="485978"/>
                  </a:lnTo>
                  <a:lnTo>
                    <a:pt x="912897" y="498839"/>
                  </a:lnTo>
                  <a:lnTo>
                    <a:pt x="913576" y="550120"/>
                  </a:lnTo>
                  <a:lnTo>
                    <a:pt x="910614" y="589109"/>
                  </a:lnTo>
                  <a:lnTo>
                    <a:pt x="908383" y="640833"/>
                  </a:lnTo>
                  <a:lnTo>
                    <a:pt x="905525" y="692652"/>
                  </a:lnTo>
                  <a:lnTo>
                    <a:pt x="902591" y="744482"/>
                  </a:lnTo>
                  <a:lnTo>
                    <a:pt x="898224" y="783685"/>
                  </a:lnTo>
                  <a:lnTo>
                    <a:pt x="896839" y="848126"/>
                  </a:lnTo>
                  <a:lnTo>
                    <a:pt x="894965" y="874103"/>
                  </a:lnTo>
                  <a:lnTo>
                    <a:pt x="966747" y="863185"/>
                  </a:lnTo>
                  <a:lnTo>
                    <a:pt x="969900" y="875551"/>
                  </a:lnTo>
                  <a:lnTo>
                    <a:pt x="973105" y="887910"/>
                  </a:lnTo>
                  <a:lnTo>
                    <a:pt x="974297" y="887728"/>
                  </a:lnTo>
                  <a:lnTo>
                    <a:pt x="977144" y="900141"/>
                  </a:lnTo>
                  <a:lnTo>
                    <a:pt x="990604" y="949478"/>
                  </a:lnTo>
                  <a:lnTo>
                    <a:pt x="1005911" y="998534"/>
                  </a:lnTo>
                  <a:lnTo>
                    <a:pt x="1023101" y="1047304"/>
                  </a:lnTo>
                  <a:lnTo>
                    <a:pt x="1042213" y="1095781"/>
                  </a:lnTo>
                  <a:lnTo>
                    <a:pt x="1063283" y="1143960"/>
                  </a:lnTo>
                  <a:lnTo>
                    <a:pt x="1086349" y="1191836"/>
                  </a:lnTo>
                  <a:lnTo>
                    <a:pt x="1111446" y="1239403"/>
                  </a:lnTo>
                  <a:lnTo>
                    <a:pt x="1136824" y="1286927"/>
                  </a:lnTo>
                  <a:lnTo>
                    <a:pt x="1163042" y="1321477"/>
                  </a:lnTo>
                  <a:lnTo>
                    <a:pt x="1193903" y="1355322"/>
                  </a:lnTo>
                  <a:close/>
                </a:path>
                <a:path extrusionOk="0" h="1640205" w="1872614">
                  <a:moveTo>
                    <a:pt x="658623" y="550381"/>
                  </a:moveTo>
                  <a:close/>
                </a:path>
                <a:path extrusionOk="0" h="1640205" w="1872614">
                  <a:moveTo>
                    <a:pt x="49790" y="848508"/>
                  </a:moveTo>
                  <a:lnTo>
                    <a:pt x="330732" y="805775"/>
                  </a:lnTo>
                  <a:lnTo>
                    <a:pt x="377133" y="785871"/>
                  </a:lnTo>
                  <a:lnTo>
                    <a:pt x="421880" y="753372"/>
                  </a:lnTo>
                  <a:lnTo>
                    <a:pt x="466916" y="733675"/>
                  </a:lnTo>
                  <a:lnTo>
                    <a:pt x="508543" y="701652"/>
                  </a:lnTo>
                  <a:lnTo>
                    <a:pt x="548790" y="669838"/>
                  </a:lnTo>
                  <a:lnTo>
                    <a:pt x="585868" y="625659"/>
                  </a:lnTo>
                  <a:lnTo>
                    <a:pt x="623718" y="594210"/>
                  </a:lnTo>
                  <a:lnTo>
                    <a:pt x="658623" y="550381"/>
                  </a:lnTo>
                  <a:lnTo>
                    <a:pt x="568518" y="564068"/>
                  </a:lnTo>
                  <a:lnTo>
                    <a:pt x="556211" y="578786"/>
                  </a:lnTo>
                  <a:lnTo>
                    <a:pt x="518652" y="610191"/>
                  </a:lnTo>
                  <a:lnTo>
                    <a:pt x="480341" y="641711"/>
                  </a:lnTo>
                  <a:lnTo>
                    <a:pt x="441017" y="673385"/>
                  </a:lnTo>
                  <a:lnTo>
                    <a:pt x="398510" y="692696"/>
                  </a:lnTo>
                  <a:lnTo>
                    <a:pt x="356379" y="724797"/>
                  </a:lnTo>
                  <a:lnTo>
                    <a:pt x="310543" y="744615"/>
                  </a:lnTo>
                  <a:lnTo>
                    <a:pt x="262650" y="764746"/>
                  </a:lnTo>
                  <a:lnTo>
                    <a:pt x="3481" y="804168"/>
                  </a:lnTo>
                  <a:lnTo>
                    <a:pt x="6963" y="816484"/>
                  </a:lnTo>
                  <a:lnTo>
                    <a:pt x="24429" y="839520"/>
                  </a:lnTo>
                  <a:lnTo>
                    <a:pt x="49790" y="848508"/>
                  </a:lnTo>
                  <a:close/>
                </a:path>
                <a:path extrusionOk="0" h="1640205" w="1872614">
                  <a:moveTo>
                    <a:pt x="1262937" y="1409051"/>
                  </a:moveTo>
                  <a:lnTo>
                    <a:pt x="1291416" y="1404720"/>
                  </a:lnTo>
                  <a:lnTo>
                    <a:pt x="1316026" y="1388130"/>
                  </a:lnTo>
                  <a:lnTo>
                    <a:pt x="1334153" y="1359681"/>
                  </a:lnTo>
                  <a:lnTo>
                    <a:pt x="1338917" y="1358956"/>
                  </a:lnTo>
                  <a:lnTo>
                    <a:pt x="1341276" y="1345751"/>
                  </a:lnTo>
                  <a:lnTo>
                    <a:pt x="1343154" y="1332619"/>
                  </a:lnTo>
                  <a:lnTo>
                    <a:pt x="1344565" y="1319559"/>
                  </a:lnTo>
                  <a:lnTo>
                    <a:pt x="1351463" y="1279971"/>
                  </a:lnTo>
                  <a:lnTo>
                    <a:pt x="1351546" y="1228574"/>
                  </a:lnTo>
                  <a:lnTo>
                    <a:pt x="1348517" y="1177651"/>
                  </a:lnTo>
                  <a:lnTo>
                    <a:pt x="1344175" y="1126927"/>
                  </a:lnTo>
                  <a:lnTo>
                    <a:pt x="1339513" y="1076252"/>
                  </a:lnTo>
                  <a:lnTo>
                    <a:pt x="1333536" y="1025776"/>
                  </a:lnTo>
                  <a:lnTo>
                    <a:pt x="1325492" y="975616"/>
                  </a:lnTo>
                  <a:lnTo>
                    <a:pt x="1312718" y="913328"/>
                  </a:lnTo>
                  <a:lnTo>
                    <a:pt x="1302988" y="876270"/>
                  </a:lnTo>
                  <a:lnTo>
                    <a:pt x="1293001" y="839251"/>
                  </a:lnTo>
                  <a:lnTo>
                    <a:pt x="1280692" y="789739"/>
                  </a:lnTo>
                  <a:lnTo>
                    <a:pt x="1269725" y="752869"/>
                  </a:lnTo>
                  <a:lnTo>
                    <a:pt x="1258532" y="716033"/>
                  </a:lnTo>
                  <a:lnTo>
                    <a:pt x="1246427" y="679336"/>
                  </a:lnTo>
                  <a:lnTo>
                    <a:pt x="1233819" y="642716"/>
                  </a:lnTo>
                  <a:lnTo>
                    <a:pt x="1223026" y="618665"/>
                  </a:lnTo>
                  <a:lnTo>
                    <a:pt x="1156204" y="628830"/>
                  </a:lnTo>
                  <a:lnTo>
                    <a:pt x="1166761" y="652916"/>
                  </a:lnTo>
                  <a:lnTo>
                    <a:pt x="1185859" y="701395"/>
                  </a:lnTo>
                  <a:lnTo>
                    <a:pt x="1203029" y="750168"/>
                  </a:lnTo>
                  <a:lnTo>
                    <a:pt x="1216446" y="786665"/>
                  </a:lnTo>
                  <a:lnTo>
                    <a:pt x="1230017" y="835985"/>
                  </a:lnTo>
                  <a:lnTo>
                    <a:pt x="1241860" y="885568"/>
                  </a:lnTo>
                  <a:lnTo>
                    <a:pt x="1251413" y="922653"/>
                  </a:lnTo>
                  <a:lnTo>
                    <a:pt x="1259793" y="959917"/>
                  </a:lnTo>
                  <a:lnTo>
                    <a:pt x="1266203" y="997480"/>
                  </a:lnTo>
                  <a:lnTo>
                    <a:pt x="1273234" y="1047795"/>
                  </a:lnTo>
                  <a:lnTo>
                    <a:pt x="1279715" y="1098193"/>
                  </a:lnTo>
                  <a:lnTo>
                    <a:pt x="1284865" y="1148794"/>
                  </a:lnTo>
                  <a:lnTo>
                    <a:pt x="1287903" y="1199717"/>
                  </a:lnTo>
                  <a:lnTo>
                    <a:pt x="1288049" y="1251079"/>
                  </a:lnTo>
                  <a:lnTo>
                    <a:pt x="1284205" y="1315894"/>
                  </a:lnTo>
                  <a:lnTo>
                    <a:pt x="1283265" y="1328883"/>
                  </a:lnTo>
                  <a:lnTo>
                    <a:pt x="1278096" y="1329669"/>
                  </a:lnTo>
                  <a:lnTo>
                    <a:pt x="1270822" y="1343622"/>
                  </a:lnTo>
                  <a:lnTo>
                    <a:pt x="1193903" y="1355322"/>
                  </a:lnTo>
                  <a:lnTo>
                    <a:pt x="1231297" y="1388172"/>
                  </a:lnTo>
                  <a:lnTo>
                    <a:pt x="1262937" y="1409051"/>
                  </a:lnTo>
                  <a:close/>
                </a:path>
                <a:path extrusionOk="0" h="1640205" w="1872614">
                  <a:moveTo>
                    <a:pt x="135120" y="848375"/>
                  </a:moveTo>
                  <a:lnTo>
                    <a:pt x="234568" y="833248"/>
                  </a:lnTo>
                  <a:lnTo>
                    <a:pt x="281909" y="813201"/>
                  </a:lnTo>
                  <a:lnTo>
                    <a:pt x="83182" y="843429"/>
                  </a:lnTo>
                  <a:lnTo>
                    <a:pt x="135120" y="848375"/>
                  </a:lnTo>
                  <a:close/>
                </a:path>
                <a:path extrusionOk="0" h="1640205" w="1872614">
                  <a:moveTo>
                    <a:pt x="675029" y="1639784"/>
                  </a:moveTo>
                  <a:lnTo>
                    <a:pt x="694910" y="1636760"/>
                  </a:lnTo>
                  <a:lnTo>
                    <a:pt x="715217" y="1620825"/>
                  </a:lnTo>
                  <a:lnTo>
                    <a:pt x="723935" y="1619499"/>
                  </a:lnTo>
                  <a:lnTo>
                    <a:pt x="730146" y="1605708"/>
                  </a:lnTo>
                  <a:lnTo>
                    <a:pt x="737666" y="1604564"/>
                  </a:lnTo>
                  <a:lnTo>
                    <a:pt x="742669" y="1590957"/>
                  </a:lnTo>
                  <a:lnTo>
                    <a:pt x="768218" y="1548532"/>
                  </a:lnTo>
                  <a:lnTo>
                    <a:pt x="792734" y="1506265"/>
                  </a:lnTo>
                  <a:lnTo>
                    <a:pt x="814194" y="1451617"/>
                  </a:lnTo>
                  <a:lnTo>
                    <a:pt x="836303" y="1409715"/>
                  </a:lnTo>
                  <a:lnTo>
                    <a:pt x="857037" y="1368023"/>
                  </a:lnTo>
                  <a:lnTo>
                    <a:pt x="874372" y="1314002"/>
                  </a:lnTo>
                  <a:lnTo>
                    <a:pt x="892015" y="1272780"/>
                  </a:lnTo>
                  <a:lnTo>
                    <a:pt x="906030" y="1219264"/>
                  </a:lnTo>
                  <a:lnTo>
                    <a:pt x="918214" y="1166027"/>
                  </a:lnTo>
                  <a:lnTo>
                    <a:pt x="928452" y="1113085"/>
                  </a:lnTo>
                  <a:lnTo>
                    <a:pt x="938348" y="1073042"/>
                  </a:lnTo>
                  <a:lnTo>
                    <a:pt x="944700" y="1020691"/>
                  </a:lnTo>
                  <a:lnTo>
                    <a:pt x="949762" y="968537"/>
                  </a:lnTo>
                  <a:lnTo>
                    <a:pt x="953878" y="916526"/>
                  </a:lnTo>
                  <a:lnTo>
                    <a:pt x="957393" y="864607"/>
                  </a:lnTo>
                  <a:lnTo>
                    <a:pt x="894965" y="874103"/>
                  </a:lnTo>
                  <a:lnTo>
                    <a:pt x="893091" y="900080"/>
                  </a:lnTo>
                  <a:lnTo>
                    <a:pt x="888542" y="952157"/>
                  </a:lnTo>
                  <a:lnTo>
                    <a:pt x="882845" y="1004407"/>
                  </a:lnTo>
                  <a:lnTo>
                    <a:pt x="875655" y="1056886"/>
                  </a:lnTo>
                  <a:lnTo>
                    <a:pt x="866623" y="1109644"/>
                  </a:lnTo>
                  <a:lnTo>
                    <a:pt x="856405" y="1162582"/>
                  </a:lnTo>
                  <a:lnTo>
                    <a:pt x="844046" y="1215846"/>
                  </a:lnTo>
                  <a:lnTo>
                    <a:pt x="827817" y="1256853"/>
                  </a:lnTo>
                  <a:lnTo>
                    <a:pt x="811723" y="1310686"/>
                  </a:lnTo>
                  <a:lnTo>
                    <a:pt x="792126" y="1352205"/>
                  </a:lnTo>
                  <a:lnTo>
                    <a:pt x="771120" y="1393938"/>
                  </a:lnTo>
                  <a:lnTo>
                    <a:pt x="750797" y="1448414"/>
                  </a:lnTo>
                  <a:lnTo>
                    <a:pt x="727521" y="1490492"/>
                  </a:lnTo>
                  <a:lnTo>
                    <a:pt x="703384" y="1532702"/>
                  </a:lnTo>
                  <a:lnTo>
                    <a:pt x="700774" y="1545945"/>
                  </a:lnTo>
                  <a:lnTo>
                    <a:pt x="695709" y="1546716"/>
                  </a:lnTo>
                  <a:lnTo>
                    <a:pt x="691930" y="1560136"/>
                  </a:lnTo>
                  <a:lnTo>
                    <a:pt x="619329" y="1571180"/>
                  </a:lnTo>
                  <a:lnTo>
                    <a:pt x="629233" y="1595365"/>
                  </a:lnTo>
                  <a:lnTo>
                    <a:pt x="640941" y="1619276"/>
                  </a:lnTo>
                  <a:lnTo>
                    <a:pt x="656196" y="1629802"/>
                  </a:lnTo>
                  <a:lnTo>
                    <a:pt x="675029" y="1639784"/>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293" name="Google Shape;293;p7"/>
          <p:cNvPicPr preferRelativeResize="0"/>
          <p:nvPr/>
        </p:nvPicPr>
        <p:blipFill rotWithShape="1">
          <a:blip r:embed="rId4">
            <a:alphaModFix/>
          </a:blip>
          <a:srcRect b="0" l="0" r="0" t="0"/>
          <a:stretch/>
        </p:blipFill>
        <p:spPr>
          <a:xfrm>
            <a:off x="12415139" y="6334886"/>
            <a:ext cx="5872860" cy="3952112"/>
          </a:xfrm>
          <a:prstGeom prst="rect">
            <a:avLst/>
          </a:prstGeom>
          <a:noFill/>
          <a:ln>
            <a:noFill/>
          </a:ln>
        </p:spPr>
      </p:pic>
      <p:sp>
        <p:nvSpPr>
          <p:cNvPr id="294" name="Google Shape;294;p7"/>
          <p:cNvSpPr/>
          <p:nvPr/>
        </p:nvSpPr>
        <p:spPr>
          <a:xfrm>
            <a:off x="17312867" y="827154"/>
            <a:ext cx="278765" cy="452120"/>
          </a:xfrm>
          <a:custGeom>
            <a:rect b="b" l="l" r="r" t="t"/>
            <a:pathLst>
              <a:path extrusionOk="0" h="452119" w="278765">
                <a:moveTo>
                  <a:pt x="252699" y="78591"/>
                </a:moveTo>
                <a:lnTo>
                  <a:pt x="210854" y="25003"/>
                </a:lnTo>
                <a:lnTo>
                  <a:pt x="157493" y="1076"/>
                </a:lnTo>
                <a:lnTo>
                  <a:pt x="129168" y="0"/>
                </a:lnTo>
                <a:lnTo>
                  <a:pt x="101172" y="6054"/>
                </a:lnTo>
                <a:lnTo>
                  <a:pt x="50446" y="39176"/>
                </a:lnTo>
                <a:lnTo>
                  <a:pt x="13870" y="99686"/>
                </a:lnTo>
                <a:lnTo>
                  <a:pt x="3562" y="139974"/>
                </a:lnTo>
                <a:lnTo>
                  <a:pt x="0" y="186825"/>
                </a:lnTo>
                <a:lnTo>
                  <a:pt x="2353" y="277394"/>
                </a:lnTo>
                <a:lnTo>
                  <a:pt x="8216" y="323403"/>
                </a:lnTo>
                <a:lnTo>
                  <a:pt x="20409" y="362401"/>
                </a:lnTo>
                <a:lnTo>
                  <a:pt x="59575" y="419325"/>
                </a:lnTo>
                <a:lnTo>
                  <a:pt x="111426" y="448084"/>
                </a:lnTo>
                <a:lnTo>
                  <a:pt x="139476" y="451876"/>
                </a:lnTo>
                <a:lnTo>
                  <a:pt x="167539" y="448597"/>
                </a:lnTo>
                <a:lnTo>
                  <a:pt x="219493" y="420783"/>
                </a:lnTo>
                <a:lnTo>
                  <a:pt x="258863" y="364562"/>
                </a:lnTo>
                <a:lnTo>
                  <a:pt x="271198" y="325773"/>
                </a:lnTo>
                <a:lnTo>
                  <a:pt x="277228" y="279852"/>
                </a:lnTo>
                <a:lnTo>
                  <a:pt x="278203" y="243008"/>
                </a:lnTo>
                <a:lnTo>
                  <a:pt x="277801" y="216640"/>
                </a:lnTo>
                <a:lnTo>
                  <a:pt x="274471" y="162598"/>
                </a:lnTo>
                <a:lnTo>
                  <a:pt x="266629" y="116745"/>
                </a:lnTo>
                <a:lnTo>
                  <a:pt x="252699" y="7859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5" name="Google Shape;295;p7"/>
          <p:cNvSpPr/>
          <p:nvPr/>
        </p:nvSpPr>
        <p:spPr>
          <a:xfrm>
            <a:off x="16680257" y="486818"/>
            <a:ext cx="403225" cy="370840"/>
          </a:xfrm>
          <a:custGeom>
            <a:rect b="b" l="l" r="r" t="t"/>
            <a:pathLst>
              <a:path extrusionOk="0" h="370840" w="403225">
                <a:moveTo>
                  <a:pt x="379218" y="168194"/>
                </a:moveTo>
                <a:lnTo>
                  <a:pt x="354611" y="134718"/>
                </a:lnTo>
                <a:lnTo>
                  <a:pt x="320636" y="102290"/>
                </a:lnTo>
                <a:lnTo>
                  <a:pt x="249086" y="46706"/>
                </a:lnTo>
                <a:lnTo>
                  <a:pt x="209768" y="22082"/>
                </a:lnTo>
                <a:lnTo>
                  <a:pt x="171844" y="6781"/>
                </a:lnTo>
                <a:lnTo>
                  <a:pt x="135992" y="0"/>
                </a:lnTo>
                <a:lnTo>
                  <a:pt x="102890" y="930"/>
                </a:lnTo>
                <a:lnTo>
                  <a:pt x="47648" y="22708"/>
                </a:lnTo>
                <a:lnTo>
                  <a:pt x="11543" y="65670"/>
                </a:lnTo>
                <a:lnTo>
                  <a:pt x="0" y="123370"/>
                </a:lnTo>
                <a:lnTo>
                  <a:pt x="5133" y="155732"/>
                </a:lnTo>
                <a:lnTo>
                  <a:pt x="40601" y="223455"/>
                </a:lnTo>
                <a:lnTo>
                  <a:pt x="72291" y="257204"/>
                </a:lnTo>
                <a:lnTo>
                  <a:pt x="120786" y="297715"/>
                </a:lnTo>
                <a:lnTo>
                  <a:pt x="164743" y="329398"/>
                </a:lnTo>
                <a:lnTo>
                  <a:pt x="205211" y="352400"/>
                </a:lnTo>
                <a:lnTo>
                  <a:pt x="243594" y="365826"/>
                </a:lnTo>
                <a:lnTo>
                  <a:pt x="279284" y="370562"/>
                </a:lnTo>
                <a:lnTo>
                  <a:pt x="311675" y="367493"/>
                </a:lnTo>
                <a:lnTo>
                  <a:pt x="364132" y="341480"/>
                </a:lnTo>
                <a:lnTo>
                  <a:pt x="396112" y="294871"/>
                </a:lnTo>
                <a:lnTo>
                  <a:pt x="402905" y="266056"/>
                </a:lnTo>
                <a:lnTo>
                  <a:pt x="402758" y="234748"/>
                </a:lnTo>
                <a:lnTo>
                  <a:pt x="395065" y="201832"/>
                </a:lnTo>
                <a:lnTo>
                  <a:pt x="379218" y="16819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6" name="Google Shape;296;p7"/>
          <p:cNvSpPr/>
          <p:nvPr/>
        </p:nvSpPr>
        <p:spPr>
          <a:xfrm>
            <a:off x="17227570" y="256136"/>
            <a:ext cx="411480" cy="360680"/>
          </a:xfrm>
          <a:custGeom>
            <a:rect b="b" l="l" r="r" t="t"/>
            <a:pathLst>
              <a:path extrusionOk="0" h="360680" w="411480">
                <a:moveTo>
                  <a:pt x="399423" y="184343"/>
                </a:moveTo>
                <a:lnTo>
                  <a:pt x="354626" y="120045"/>
                </a:lnTo>
                <a:lnTo>
                  <a:pt x="318579" y="89926"/>
                </a:lnTo>
                <a:lnTo>
                  <a:pt x="243528" y="39155"/>
                </a:lnTo>
                <a:lnTo>
                  <a:pt x="202660" y="17176"/>
                </a:lnTo>
                <a:lnTo>
                  <a:pt x="163800" y="4407"/>
                </a:lnTo>
                <a:lnTo>
                  <a:pt x="127571" y="0"/>
                </a:lnTo>
                <a:lnTo>
                  <a:pt x="94597" y="3106"/>
                </a:lnTo>
                <a:lnTo>
                  <a:pt x="40906" y="28466"/>
                </a:lnTo>
                <a:lnTo>
                  <a:pt x="7711" y="73700"/>
                </a:lnTo>
                <a:lnTo>
                  <a:pt x="0" y="132020"/>
                </a:lnTo>
                <a:lnTo>
                  <a:pt x="7258" y="163966"/>
                </a:lnTo>
                <a:lnTo>
                  <a:pt x="47120" y="229188"/>
                </a:lnTo>
                <a:lnTo>
                  <a:pt x="80970" y="260767"/>
                </a:lnTo>
                <a:lnTo>
                  <a:pt x="132059" y="298034"/>
                </a:lnTo>
                <a:lnTo>
                  <a:pt x="177948" y="326782"/>
                </a:lnTo>
                <a:lnTo>
                  <a:pt x="219849" y="347063"/>
                </a:lnTo>
                <a:lnTo>
                  <a:pt x="259038" y="357929"/>
                </a:lnTo>
                <a:lnTo>
                  <a:pt x="294970" y="360303"/>
                </a:lnTo>
                <a:lnTo>
                  <a:pt x="327096" y="355108"/>
                </a:lnTo>
                <a:lnTo>
                  <a:pt x="377741" y="325702"/>
                </a:lnTo>
                <a:lnTo>
                  <a:pt x="406592" y="277097"/>
                </a:lnTo>
                <a:lnTo>
                  <a:pt x="411476" y="247903"/>
                </a:lnTo>
                <a:lnTo>
                  <a:pt x="409269" y="216677"/>
                </a:lnTo>
                <a:lnTo>
                  <a:pt x="399423" y="18434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7" name="Google Shape;297;p7"/>
          <p:cNvSpPr/>
          <p:nvPr/>
        </p:nvSpPr>
        <p:spPr>
          <a:xfrm>
            <a:off x="16701282" y="1129580"/>
            <a:ext cx="346075" cy="340995"/>
          </a:xfrm>
          <a:custGeom>
            <a:rect b="b" l="l" r="r" t="t"/>
            <a:pathLst>
              <a:path extrusionOk="0" h="340994" w="346075">
                <a:moveTo>
                  <a:pt x="336462" y="59037"/>
                </a:moveTo>
                <a:lnTo>
                  <a:pt x="321820" y="36166"/>
                </a:lnTo>
                <a:lnTo>
                  <a:pt x="301626" y="18176"/>
                </a:lnTo>
                <a:lnTo>
                  <a:pt x="276766" y="5858"/>
                </a:lnTo>
                <a:lnTo>
                  <a:pt x="248124" y="0"/>
                </a:lnTo>
                <a:lnTo>
                  <a:pt x="216586" y="1389"/>
                </a:lnTo>
                <a:lnTo>
                  <a:pt x="148363" y="29070"/>
                </a:lnTo>
                <a:lnTo>
                  <a:pt x="113450" y="56938"/>
                </a:lnTo>
                <a:lnTo>
                  <a:pt x="56345" y="113476"/>
                </a:lnTo>
                <a:lnTo>
                  <a:pt x="26660" y="150524"/>
                </a:lnTo>
                <a:lnTo>
                  <a:pt x="8212" y="187164"/>
                </a:lnTo>
                <a:lnTo>
                  <a:pt x="0" y="222311"/>
                </a:lnTo>
                <a:lnTo>
                  <a:pt x="1019" y="254876"/>
                </a:lnTo>
                <a:lnTo>
                  <a:pt x="26749" y="307914"/>
                </a:lnTo>
                <a:lnTo>
                  <a:pt x="77382" y="337583"/>
                </a:lnTo>
                <a:lnTo>
                  <a:pt x="109532" y="340937"/>
                </a:lnTo>
                <a:lnTo>
                  <a:pt x="144902" y="335187"/>
                </a:lnTo>
                <a:lnTo>
                  <a:pt x="182489" y="319247"/>
                </a:lnTo>
                <a:lnTo>
                  <a:pt x="221291" y="292030"/>
                </a:lnTo>
                <a:lnTo>
                  <a:pt x="262472" y="254018"/>
                </a:lnTo>
                <a:lnTo>
                  <a:pt x="295391" y="219014"/>
                </a:lnTo>
                <a:lnTo>
                  <a:pt x="321794" y="183565"/>
                </a:lnTo>
                <a:lnTo>
                  <a:pt x="338217" y="149054"/>
                </a:lnTo>
                <a:lnTo>
                  <a:pt x="345545" y="116270"/>
                </a:lnTo>
                <a:lnTo>
                  <a:pt x="344665" y="86001"/>
                </a:lnTo>
                <a:lnTo>
                  <a:pt x="336462" y="59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8" name="Google Shape;298;p7"/>
          <p:cNvSpPr/>
          <p:nvPr/>
        </p:nvSpPr>
        <p:spPr>
          <a:xfrm>
            <a:off x="16170485" y="333588"/>
            <a:ext cx="247015" cy="331470"/>
          </a:xfrm>
          <a:custGeom>
            <a:rect b="b" l="l" r="r" t="t"/>
            <a:pathLst>
              <a:path extrusionOk="0" h="331470" w="247015">
                <a:moveTo>
                  <a:pt x="239107" y="58026"/>
                </a:moveTo>
                <a:lnTo>
                  <a:pt x="224019" y="32292"/>
                </a:lnTo>
                <a:lnTo>
                  <a:pt x="203199" y="13599"/>
                </a:lnTo>
                <a:lnTo>
                  <a:pt x="178161" y="2613"/>
                </a:lnTo>
                <a:lnTo>
                  <a:pt x="150421" y="0"/>
                </a:lnTo>
                <a:lnTo>
                  <a:pt x="121494" y="6425"/>
                </a:lnTo>
                <a:lnTo>
                  <a:pt x="66144" y="49058"/>
                </a:lnTo>
                <a:lnTo>
                  <a:pt x="42751" y="86597"/>
                </a:lnTo>
                <a:lnTo>
                  <a:pt x="23307" y="130827"/>
                </a:lnTo>
                <a:lnTo>
                  <a:pt x="9375" y="169800"/>
                </a:lnTo>
                <a:lnTo>
                  <a:pt x="0" y="213177"/>
                </a:lnTo>
                <a:lnTo>
                  <a:pt x="949" y="250640"/>
                </a:lnTo>
                <a:lnTo>
                  <a:pt x="27399" y="305723"/>
                </a:lnTo>
                <a:lnTo>
                  <a:pt x="75881" y="330855"/>
                </a:lnTo>
                <a:lnTo>
                  <a:pt x="104370" y="330879"/>
                </a:lnTo>
                <a:lnTo>
                  <a:pt x="133550" y="321841"/>
                </a:lnTo>
                <a:lnTo>
                  <a:pt x="187563" y="274488"/>
                </a:lnTo>
                <a:lnTo>
                  <a:pt x="209185" y="235123"/>
                </a:lnTo>
                <a:lnTo>
                  <a:pt x="234815" y="170811"/>
                </a:lnTo>
                <a:lnTo>
                  <a:pt x="246020" y="127951"/>
                </a:lnTo>
                <a:lnTo>
                  <a:pt x="246946" y="90134"/>
                </a:lnTo>
                <a:lnTo>
                  <a:pt x="239107" y="5802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9" name="Google Shape;299;p7"/>
          <p:cNvSpPr/>
          <p:nvPr/>
        </p:nvSpPr>
        <p:spPr>
          <a:xfrm>
            <a:off x="17782094" y="774652"/>
            <a:ext cx="335915" cy="240029"/>
          </a:xfrm>
          <a:custGeom>
            <a:rect b="b" l="l" r="r" t="t"/>
            <a:pathLst>
              <a:path extrusionOk="0" h="240030" w="335915">
                <a:moveTo>
                  <a:pt x="327541" y="53581"/>
                </a:moveTo>
                <a:lnTo>
                  <a:pt x="311288" y="31006"/>
                </a:lnTo>
                <a:lnTo>
                  <a:pt x="287443" y="13498"/>
                </a:lnTo>
                <a:lnTo>
                  <a:pt x="256499" y="2637"/>
                </a:lnTo>
                <a:lnTo>
                  <a:pt x="218951" y="0"/>
                </a:lnTo>
                <a:lnTo>
                  <a:pt x="175292" y="7165"/>
                </a:lnTo>
                <a:lnTo>
                  <a:pt x="129154" y="21704"/>
                </a:lnTo>
                <a:lnTo>
                  <a:pt x="90641" y="36900"/>
                </a:lnTo>
                <a:lnTo>
                  <a:pt x="51774" y="58464"/>
                </a:lnTo>
                <a:lnTo>
                  <a:pt x="7114" y="111625"/>
                </a:lnTo>
                <a:lnTo>
                  <a:pt x="0" y="140115"/>
                </a:lnTo>
                <a:lnTo>
                  <a:pt x="2149" y="167808"/>
                </a:lnTo>
                <a:lnTo>
                  <a:pt x="31601" y="214588"/>
                </a:lnTo>
                <a:lnTo>
                  <a:pt x="90189" y="239540"/>
                </a:lnTo>
                <a:lnTo>
                  <a:pt x="128759" y="239949"/>
                </a:lnTo>
                <a:lnTo>
                  <a:pt x="172633" y="230241"/>
                </a:lnTo>
                <a:lnTo>
                  <a:pt x="237950" y="207058"/>
                </a:lnTo>
                <a:lnTo>
                  <a:pt x="277627" y="187225"/>
                </a:lnTo>
                <a:lnTo>
                  <a:pt x="325804" y="135928"/>
                </a:lnTo>
                <a:lnTo>
                  <a:pt x="335707" y="79646"/>
                </a:lnTo>
                <a:lnTo>
                  <a:pt x="327541" y="5358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0" name="Google Shape;300;p7"/>
          <p:cNvSpPr/>
          <p:nvPr/>
        </p:nvSpPr>
        <p:spPr>
          <a:xfrm>
            <a:off x="15698195" y="675404"/>
            <a:ext cx="335915" cy="240029"/>
          </a:xfrm>
          <a:custGeom>
            <a:rect b="b" l="l" r="r" t="t"/>
            <a:pathLst>
              <a:path extrusionOk="0" h="240030" w="335915">
                <a:moveTo>
                  <a:pt x="327548" y="53587"/>
                </a:moveTo>
                <a:lnTo>
                  <a:pt x="311297" y="31007"/>
                </a:lnTo>
                <a:lnTo>
                  <a:pt x="287453" y="13496"/>
                </a:lnTo>
                <a:lnTo>
                  <a:pt x="256509" y="2634"/>
                </a:lnTo>
                <a:lnTo>
                  <a:pt x="218958" y="0"/>
                </a:lnTo>
                <a:lnTo>
                  <a:pt x="175294" y="7172"/>
                </a:lnTo>
                <a:lnTo>
                  <a:pt x="129160" y="21717"/>
                </a:lnTo>
                <a:lnTo>
                  <a:pt x="90626" y="36929"/>
                </a:lnTo>
                <a:lnTo>
                  <a:pt x="51766" y="58489"/>
                </a:lnTo>
                <a:lnTo>
                  <a:pt x="7112" y="111639"/>
                </a:lnTo>
                <a:lnTo>
                  <a:pt x="0" y="140124"/>
                </a:lnTo>
                <a:lnTo>
                  <a:pt x="2149" y="167811"/>
                </a:lnTo>
                <a:lnTo>
                  <a:pt x="31600" y="214583"/>
                </a:lnTo>
                <a:lnTo>
                  <a:pt x="90186" y="239534"/>
                </a:lnTo>
                <a:lnTo>
                  <a:pt x="128757" y="239945"/>
                </a:lnTo>
                <a:lnTo>
                  <a:pt x="172632" y="230243"/>
                </a:lnTo>
                <a:lnTo>
                  <a:pt x="237946" y="207096"/>
                </a:lnTo>
                <a:lnTo>
                  <a:pt x="277621" y="187261"/>
                </a:lnTo>
                <a:lnTo>
                  <a:pt x="325802" y="135954"/>
                </a:lnTo>
                <a:lnTo>
                  <a:pt x="335711" y="79658"/>
                </a:lnTo>
                <a:lnTo>
                  <a:pt x="327548" y="5358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1" name="Google Shape;301;p7"/>
          <p:cNvSpPr/>
          <p:nvPr/>
        </p:nvSpPr>
        <p:spPr>
          <a:xfrm>
            <a:off x="16218241" y="953169"/>
            <a:ext cx="344170" cy="217804"/>
          </a:xfrm>
          <a:custGeom>
            <a:rect b="b" l="l" r="r" t="t"/>
            <a:pathLst>
              <a:path extrusionOk="0" h="217805" w="344169">
                <a:moveTo>
                  <a:pt x="336380" y="82858"/>
                </a:moveTo>
                <a:lnTo>
                  <a:pt x="294534" y="34918"/>
                </a:lnTo>
                <a:lnTo>
                  <a:pt x="260007" y="17790"/>
                </a:lnTo>
                <a:lnTo>
                  <a:pt x="216301" y="7469"/>
                </a:lnTo>
                <a:lnTo>
                  <a:pt x="147462" y="0"/>
                </a:lnTo>
                <a:lnTo>
                  <a:pt x="103132" y="643"/>
                </a:lnTo>
                <a:lnTo>
                  <a:pt x="37444" y="25956"/>
                </a:lnTo>
                <a:lnTo>
                  <a:pt x="4011" y="72387"/>
                </a:lnTo>
                <a:lnTo>
                  <a:pt x="0" y="99428"/>
                </a:lnTo>
                <a:lnTo>
                  <a:pt x="4784" y="126836"/>
                </a:lnTo>
                <a:lnTo>
                  <a:pt x="41716" y="176202"/>
                </a:lnTo>
                <a:lnTo>
                  <a:pt x="116758" y="207383"/>
                </a:lnTo>
                <a:lnTo>
                  <a:pt x="164585" y="214284"/>
                </a:lnTo>
                <a:lnTo>
                  <a:pt x="205865" y="217298"/>
                </a:lnTo>
                <a:lnTo>
                  <a:pt x="250226" y="214754"/>
                </a:lnTo>
                <a:lnTo>
                  <a:pt x="313564" y="186262"/>
                </a:lnTo>
                <a:lnTo>
                  <a:pt x="342503" y="137801"/>
                </a:lnTo>
                <a:lnTo>
                  <a:pt x="343866" y="110297"/>
                </a:lnTo>
                <a:lnTo>
                  <a:pt x="336380" y="8285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2" name="Google Shape;302;p7"/>
          <p:cNvSpPr/>
          <p:nvPr/>
        </p:nvSpPr>
        <p:spPr>
          <a:xfrm>
            <a:off x="18013762" y="9249512"/>
            <a:ext cx="274320" cy="335280"/>
          </a:xfrm>
          <a:custGeom>
            <a:rect b="b" l="l" r="r" t="t"/>
            <a:pathLst>
              <a:path extrusionOk="0" h="335279" w="274319">
                <a:moveTo>
                  <a:pt x="143466" y="10924"/>
                </a:moveTo>
                <a:lnTo>
                  <a:pt x="110956" y="290"/>
                </a:lnTo>
                <a:lnTo>
                  <a:pt x="80066" y="0"/>
                </a:lnTo>
                <a:lnTo>
                  <a:pt x="52227" y="8997"/>
                </a:lnTo>
                <a:lnTo>
                  <a:pt x="28869" y="26226"/>
                </a:lnTo>
                <a:lnTo>
                  <a:pt x="11424" y="50630"/>
                </a:lnTo>
                <a:lnTo>
                  <a:pt x="1324" y="81153"/>
                </a:lnTo>
                <a:lnTo>
                  <a:pt x="0" y="116740"/>
                </a:lnTo>
                <a:lnTo>
                  <a:pt x="8882" y="156332"/>
                </a:lnTo>
                <a:lnTo>
                  <a:pt x="29402" y="198876"/>
                </a:lnTo>
                <a:lnTo>
                  <a:pt x="58958" y="245183"/>
                </a:lnTo>
                <a:lnTo>
                  <a:pt x="98787" y="295789"/>
                </a:lnTo>
                <a:lnTo>
                  <a:pt x="130641" y="319647"/>
                </a:lnTo>
                <a:lnTo>
                  <a:pt x="194252" y="335268"/>
                </a:lnTo>
                <a:lnTo>
                  <a:pt x="223012" y="328818"/>
                </a:lnTo>
                <a:lnTo>
                  <a:pt x="247745" y="314052"/>
                </a:lnTo>
                <a:lnTo>
                  <a:pt x="266951" y="291863"/>
                </a:lnTo>
                <a:lnTo>
                  <a:pt x="274237" y="274688"/>
                </a:lnTo>
                <a:lnTo>
                  <a:pt x="274237" y="184428"/>
                </a:lnTo>
                <a:lnTo>
                  <a:pt x="258552" y="146758"/>
                </a:lnTo>
                <a:lnTo>
                  <a:pt x="232506" y="103141"/>
                </a:lnTo>
                <a:lnTo>
                  <a:pt x="207618" y="67450"/>
                </a:lnTo>
                <a:lnTo>
                  <a:pt x="176163" y="32959"/>
                </a:lnTo>
                <a:lnTo>
                  <a:pt x="143466" y="1092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3" name="Google Shape;303;p7"/>
          <p:cNvSpPr/>
          <p:nvPr/>
        </p:nvSpPr>
        <p:spPr>
          <a:xfrm>
            <a:off x="17423505" y="9279109"/>
            <a:ext cx="361950" cy="229870"/>
          </a:xfrm>
          <a:custGeom>
            <a:rect b="b" l="l" r="r" t="t"/>
            <a:pathLst>
              <a:path extrusionOk="0" h="229870" w="361950">
                <a:moveTo>
                  <a:pt x="309973" y="37498"/>
                </a:moveTo>
                <a:lnTo>
                  <a:pt x="273761" y="19291"/>
                </a:lnTo>
                <a:lnTo>
                  <a:pt x="227868" y="8215"/>
                </a:lnTo>
                <a:lnTo>
                  <a:pt x="155520" y="0"/>
                </a:lnTo>
                <a:lnTo>
                  <a:pt x="108909" y="469"/>
                </a:lnTo>
                <a:lnTo>
                  <a:pt x="70222" y="9988"/>
                </a:lnTo>
                <a:lnTo>
                  <a:pt x="17677" y="49279"/>
                </a:lnTo>
                <a:lnTo>
                  <a:pt x="0" y="104078"/>
                </a:lnTo>
                <a:lnTo>
                  <a:pt x="4898" y="132982"/>
                </a:lnTo>
                <a:lnTo>
                  <a:pt x="43491" y="185177"/>
                </a:lnTo>
                <a:lnTo>
                  <a:pt x="77715" y="205019"/>
                </a:lnTo>
                <a:lnTo>
                  <a:pt x="122242" y="218392"/>
                </a:lnTo>
                <a:lnTo>
                  <a:pt x="172465" y="225907"/>
                </a:lnTo>
                <a:lnTo>
                  <a:pt x="215882" y="229263"/>
                </a:lnTo>
                <a:lnTo>
                  <a:pt x="262529" y="226784"/>
                </a:lnTo>
                <a:lnTo>
                  <a:pt x="300349" y="215454"/>
                </a:lnTo>
                <a:lnTo>
                  <a:pt x="349131" y="173348"/>
                </a:lnTo>
                <a:lnTo>
                  <a:pt x="361468" y="117148"/>
                </a:lnTo>
                <a:lnTo>
                  <a:pt x="353731" y="88202"/>
                </a:lnTo>
                <a:lnTo>
                  <a:pt x="336598" y="61061"/>
                </a:lnTo>
                <a:lnTo>
                  <a:pt x="309973" y="374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4" name="Google Shape;304;p7"/>
          <p:cNvSpPr/>
          <p:nvPr/>
        </p:nvSpPr>
        <p:spPr>
          <a:xfrm>
            <a:off x="17702783" y="8889038"/>
            <a:ext cx="361950" cy="225425"/>
          </a:xfrm>
          <a:custGeom>
            <a:rect b="b" l="l" r="r" t="t"/>
            <a:pathLst>
              <a:path extrusionOk="0" h="225425" w="361950">
                <a:moveTo>
                  <a:pt x="304967" y="27248"/>
                </a:moveTo>
                <a:lnTo>
                  <a:pt x="267632" y="11471"/>
                </a:lnTo>
                <a:lnTo>
                  <a:pt x="221100" y="3448"/>
                </a:lnTo>
                <a:lnTo>
                  <a:pt x="148363" y="0"/>
                </a:lnTo>
                <a:lnTo>
                  <a:pt x="101874" y="3545"/>
                </a:lnTo>
                <a:lnTo>
                  <a:pt x="63889" y="15596"/>
                </a:lnTo>
                <a:lnTo>
                  <a:pt x="14035" y="58263"/>
                </a:lnTo>
                <a:lnTo>
                  <a:pt x="0" y="114097"/>
                </a:lnTo>
                <a:lnTo>
                  <a:pt x="6790" y="142608"/>
                </a:lnTo>
                <a:lnTo>
                  <a:pt x="48736" y="192128"/>
                </a:lnTo>
                <a:lnTo>
                  <a:pt x="84192" y="209663"/>
                </a:lnTo>
                <a:lnTo>
                  <a:pt x="129504" y="220063"/>
                </a:lnTo>
                <a:lnTo>
                  <a:pt x="180150" y="224267"/>
                </a:lnTo>
                <a:lnTo>
                  <a:pt x="223665" y="224801"/>
                </a:lnTo>
                <a:lnTo>
                  <a:pt x="270049" y="219247"/>
                </a:lnTo>
                <a:lnTo>
                  <a:pt x="307046" y="205446"/>
                </a:lnTo>
                <a:lnTo>
                  <a:pt x="334677" y="185175"/>
                </a:lnTo>
                <a:lnTo>
                  <a:pt x="352963" y="160213"/>
                </a:lnTo>
                <a:lnTo>
                  <a:pt x="361926" y="132336"/>
                </a:lnTo>
                <a:lnTo>
                  <a:pt x="361586" y="103323"/>
                </a:lnTo>
                <a:lnTo>
                  <a:pt x="351966" y="74952"/>
                </a:lnTo>
                <a:lnTo>
                  <a:pt x="333086" y="49001"/>
                </a:lnTo>
                <a:lnTo>
                  <a:pt x="304967" y="2724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5" name="Google Shape;305;p7"/>
          <p:cNvSpPr/>
          <p:nvPr/>
        </p:nvSpPr>
        <p:spPr>
          <a:xfrm>
            <a:off x="17753054" y="9670912"/>
            <a:ext cx="216535" cy="315595"/>
          </a:xfrm>
          <a:custGeom>
            <a:rect b="b" l="l" r="r" t="t"/>
            <a:pathLst>
              <a:path extrusionOk="0" h="315595" w="216534">
                <a:moveTo>
                  <a:pt x="170624" y="10028"/>
                </a:moveTo>
                <a:lnTo>
                  <a:pt x="144218" y="148"/>
                </a:lnTo>
                <a:lnTo>
                  <a:pt x="115617" y="0"/>
                </a:lnTo>
                <a:lnTo>
                  <a:pt x="86879" y="9957"/>
                </a:lnTo>
                <a:lnTo>
                  <a:pt x="37234" y="61694"/>
                </a:lnTo>
                <a:lnTo>
                  <a:pt x="20447" y="104224"/>
                </a:lnTo>
                <a:lnTo>
                  <a:pt x="4908" y="166906"/>
                </a:lnTo>
                <a:lnTo>
                  <a:pt x="0" y="211725"/>
                </a:lnTo>
                <a:lnTo>
                  <a:pt x="5621" y="249280"/>
                </a:lnTo>
                <a:lnTo>
                  <a:pt x="19799" y="279005"/>
                </a:lnTo>
                <a:lnTo>
                  <a:pt x="40558" y="300337"/>
                </a:lnTo>
                <a:lnTo>
                  <a:pt x="65925" y="312710"/>
                </a:lnTo>
                <a:lnTo>
                  <a:pt x="93925" y="315560"/>
                </a:lnTo>
                <a:lnTo>
                  <a:pt x="122585" y="308323"/>
                </a:lnTo>
                <a:lnTo>
                  <a:pt x="173987" y="261328"/>
                </a:lnTo>
                <a:lnTo>
                  <a:pt x="192780" y="220440"/>
                </a:lnTo>
                <a:lnTo>
                  <a:pt x="205141" y="177132"/>
                </a:lnTo>
                <a:lnTo>
                  <a:pt x="213090" y="139343"/>
                </a:lnTo>
                <a:lnTo>
                  <a:pt x="216066" y="94295"/>
                </a:lnTo>
                <a:lnTo>
                  <a:pt x="208608" y="57477"/>
                </a:lnTo>
                <a:lnTo>
                  <a:pt x="192774" y="29262"/>
                </a:lnTo>
                <a:lnTo>
                  <a:pt x="170624" y="10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6" name="Google Shape;306;p7"/>
          <p:cNvSpPr/>
          <p:nvPr/>
        </p:nvSpPr>
        <p:spPr>
          <a:xfrm>
            <a:off x="17040211" y="9383760"/>
            <a:ext cx="177800" cy="276225"/>
          </a:xfrm>
          <a:custGeom>
            <a:rect b="b" l="l" r="r" t="t"/>
            <a:pathLst>
              <a:path extrusionOk="0" h="276225" w="177800">
                <a:moveTo>
                  <a:pt x="108890" y="6983"/>
                </a:moveTo>
                <a:lnTo>
                  <a:pt x="82034" y="0"/>
                </a:lnTo>
                <a:lnTo>
                  <a:pt x="55451" y="3581"/>
                </a:lnTo>
                <a:lnTo>
                  <a:pt x="31549" y="17404"/>
                </a:lnTo>
                <a:lnTo>
                  <a:pt x="12734" y="41145"/>
                </a:lnTo>
                <a:lnTo>
                  <a:pt x="1415" y="74483"/>
                </a:lnTo>
                <a:lnTo>
                  <a:pt x="0" y="117094"/>
                </a:lnTo>
                <a:lnTo>
                  <a:pt x="2612" y="139592"/>
                </a:lnTo>
                <a:lnTo>
                  <a:pt x="11897" y="188149"/>
                </a:lnTo>
                <a:lnTo>
                  <a:pt x="26881" y="228174"/>
                </a:lnTo>
                <a:lnTo>
                  <a:pt x="73787" y="271560"/>
                </a:lnTo>
                <a:lnTo>
                  <a:pt x="100884" y="276061"/>
                </a:lnTo>
                <a:lnTo>
                  <a:pt x="127194" y="269858"/>
                </a:lnTo>
                <a:lnTo>
                  <a:pt x="150306" y="253522"/>
                </a:lnTo>
                <a:lnTo>
                  <a:pt x="167808" y="227620"/>
                </a:lnTo>
                <a:lnTo>
                  <a:pt x="177288" y="192724"/>
                </a:lnTo>
                <a:lnTo>
                  <a:pt x="176333" y="149401"/>
                </a:lnTo>
                <a:lnTo>
                  <a:pt x="167022" y="94549"/>
                </a:lnTo>
                <a:lnTo>
                  <a:pt x="153791" y="53935"/>
                </a:lnTo>
                <a:lnTo>
                  <a:pt x="133612" y="24854"/>
                </a:lnTo>
                <a:lnTo>
                  <a:pt x="108890" y="698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07" name="Google Shape;307;p7"/>
          <p:cNvPicPr preferRelativeResize="0"/>
          <p:nvPr/>
        </p:nvPicPr>
        <p:blipFill rotWithShape="1">
          <a:blip r:embed="rId5">
            <a:alphaModFix/>
          </a:blip>
          <a:srcRect b="0" l="0" r="0" t="0"/>
          <a:stretch/>
        </p:blipFill>
        <p:spPr>
          <a:xfrm>
            <a:off x="16844202" y="9781020"/>
            <a:ext cx="229723" cy="245248"/>
          </a:xfrm>
          <a:prstGeom prst="rect">
            <a:avLst/>
          </a:prstGeom>
          <a:noFill/>
          <a:ln>
            <a:noFill/>
          </a:ln>
        </p:spPr>
      </p:pic>
      <p:sp>
        <p:nvSpPr>
          <p:cNvPr id="308" name="Google Shape;308;p7"/>
          <p:cNvSpPr/>
          <p:nvPr/>
        </p:nvSpPr>
        <p:spPr>
          <a:xfrm>
            <a:off x="17298713" y="9766495"/>
            <a:ext cx="264160" cy="201930"/>
          </a:xfrm>
          <a:custGeom>
            <a:rect b="b" l="l" r="r" t="t"/>
            <a:pathLst>
              <a:path extrusionOk="0" h="201929" w="264159">
                <a:moveTo>
                  <a:pt x="226578" y="9973"/>
                </a:moveTo>
                <a:lnTo>
                  <a:pt x="197017" y="0"/>
                </a:lnTo>
                <a:lnTo>
                  <a:pt x="160901" y="170"/>
                </a:lnTo>
                <a:lnTo>
                  <a:pt x="119414" y="12659"/>
                </a:lnTo>
                <a:lnTo>
                  <a:pt x="69050" y="36326"/>
                </a:lnTo>
                <a:lnTo>
                  <a:pt x="33409" y="59938"/>
                </a:lnTo>
                <a:lnTo>
                  <a:pt x="10707" y="87178"/>
                </a:lnTo>
                <a:lnTo>
                  <a:pt x="0" y="115809"/>
                </a:lnTo>
                <a:lnTo>
                  <a:pt x="342" y="143593"/>
                </a:lnTo>
                <a:lnTo>
                  <a:pt x="10788" y="168292"/>
                </a:lnTo>
                <a:lnTo>
                  <a:pt x="30394" y="187668"/>
                </a:lnTo>
                <a:lnTo>
                  <a:pt x="58215" y="199483"/>
                </a:lnTo>
                <a:lnTo>
                  <a:pt x="93306" y="201499"/>
                </a:lnTo>
                <a:lnTo>
                  <a:pt x="134722" y="191477"/>
                </a:lnTo>
                <a:lnTo>
                  <a:pt x="170428" y="176208"/>
                </a:lnTo>
                <a:lnTo>
                  <a:pt x="234638" y="135857"/>
                </a:lnTo>
                <a:lnTo>
                  <a:pt x="264098" y="79001"/>
                </a:lnTo>
                <a:lnTo>
                  <a:pt x="261303" y="51649"/>
                </a:lnTo>
                <a:lnTo>
                  <a:pt x="248401" y="27914"/>
                </a:lnTo>
                <a:lnTo>
                  <a:pt x="226578" y="997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9" name="Google Shape;309;p7"/>
          <p:cNvSpPr/>
          <p:nvPr/>
        </p:nvSpPr>
        <p:spPr>
          <a:xfrm>
            <a:off x="5233414" y="265712"/>
            <a:ext cx="281305" cy="390525"/>
          </a:xfrm>
          <a:custGeom>
            <a:rect b="b" l="l" r="r" t="t"/>
            <a:pathLst>
              <a:path extrusionOk="0" h="390525" w="281304">
                <a:moveTo>
                  <a:pt x="90501" y="354585"/>
                </a:moveTo>
                <a:lnTo>
                  <a:pt x="117357" y="374816"/>
                </a:lnTo>
                <a:lnTo>
                  <a:pt x="145337" y="386525"/>
                </a:lnTo>
                <a:lnTo>
                  <a:pt x="173351" y="390192"/>
                </a:lnTo>
                <a:lnTo>
                  <a:pt x="200312" y="386299"/>
                </a:lnTo>
                <a:lnTo>
                  <a:pt x="246721" y="357759"/>
                </a:lnTo>
                <a:lnTo>
                  <a:pt x="275860" y="304756"/>
                </a:lnTo>
                <a:lnTo>
                  <a:pt x="281233" y="270284"/>
                </a:lnTo>
                <a:lnTo>
                  <a:pt x="279023" y="231140"/>
                </a:lnTo>
                <a:lnTo>
                  <a:pt x="268143" y="187805"/>
                </a:lnTo>
                <a:lnTo>
                  <a:pt x="240271" y="112400"/>
                </a:lnTo>
                <a:lnTo>
                  <a:pt x="218831" y="70024"/>
                </a:lnTo>
                <a:lnTo>
                  <a:pt x="193084" y="38060"/>
                </a:lnTo>
                <a:lnTo>
                  <a:pt x="134303" y="3512"/>
                </a:lnTo>
                <a:lnTo>
                  <a:pt x="104086" y="0"/>
                </a:lnTo>
                <a:lnTo>
                  <a:pt x="75198" y="5041"/>
                </a:lnTo>
                <a:lnTo>
                  <a:pt x="27044" y="38931"/>
                </a:lnTo>
                <a:lnTo>
                  <a:pt x="1110" y="101465"/>
                </a:lnTo>
                <a:lnTo>
                  <a:pt x="0" y="142312"/>
                </a:lnTo>
                <a:lnTo>
                  <a:pt x="8671" y="188926"/>
                </a:lnTo>
                <a:lnTo>
                  <a:pt x="26263" y="242188"/>
                </a:lnTo>
                <a:lnTo>
                  <a:pt x="44511" y="286631"/>
                </a:lnTo>
                <a:lnTo>
                  <a:pt x="65857" y="325351"/>
                </a:lnTo>
                <a:lnTo>
                  <a:pt x="90501" y="354585"/>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0" name="Google Shape;310;p7"/>
          <p:cNvSpPr/>
          <p:nvPr/>
        </p:nvSpPr>
        <p:spPr>
          <a:xfrm>
            <a:off x="5767431" y="477840"/>
            <a:ext cx="388620" cy="280670"/>
          </a:xfrm>
          <a:custGeom>
            <a:rect b="b" l="l" r="r" t="t"/>
            <a:pathLst>
              <a:path extrusionOk="0" h="280670" w="388620">
                <a:moveTo>
                  <a:pt x="45615" y="201258"/>
                </a:moveTo>
                <a:lnTo>
                  <a:pt x="77262" y="224336"/>
                </a:lnTo>
                <a:lnTo>
                  <a:pt x="117664" y="243369"/>
                </a:lnTo>
                <a:lnTo>
                  <a:pt x="193659" y="269602"/>
                </a:lnTo>
                <a:lnTo>
                  <a:pt x="240041" y="279872"/>
                </a:lnTo>
                <a:lnTo>
                  <a:pt x="281124" y="280221"/>
                </a:lnTo>
                <a:lnTo>
                  <a:pt x="316369" y="272033"/>
                </a:lnTo>
                <a:lnTo>
                  <a:pt x="345237" y="256689"/>
                </a:lnTo>
                <a:lnTo>
                  <a:pt x="367190" y="235573"/>
                </a:lnTo>
                <a:lnTo>
                  <a:pt x="381688" y="210065"/>
                </a:lnTo>
                <a:lnTo>
                  <a:pt x="388194" y="181549"/>
                </a:lnTo>
                <a:lnTo>
                  <a:pt x="386169" y="151408"/>
                </a:lnTo>
                <a:lnTo>
                  <a:pt x="354370" y="91778"/>
                </a:lnTo>
                <a:lnTo>
                  <a:pt x="323520" y="65055"/>
                </a:lnTo>
                <a:lnTo>
                  <a:pt x="281983" y="42236"/>
                </a:lnTo>
                <a:lnTo>
                  <a:pt x="229664" y="22073"/>
                </a:lnTo>
                <a:lnTo>
                  <a:pt x="183681" y="8026"/>
                </a:lnTo>
                <a:lnTo>
                  <a:pt x="140173" y="0"/>
                </a:lnTo>
                <a:lnTo>
                  <a:pt x="101894" y="528"/>
                </a:lnTo>
                <a:lnTo>
                  <a:pt x="42309" y="22668"/>
                </a:lnTo>
                <a:lnTo>
                  <a:pt x="7490" y="65283"/>
                </a:lnTo>
                <a:lnTo>
                  <a:pt x="0" y="119208"/>
                </a:lnTo>
                <a:lnTo>
                  <a:pt x="7304" y="147549"/>
                </a:lnTo>
                <a:lnTo>
                  <a:pt x="22402" y="175281"/>
                </a:lnTo>
                <a:lnTo>
                  <a:pt x="45615" y="2012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1" name="Google Shape;311;p7"/>
          <p:cNvSpPr/>
          <p:nvPr/>
        </p:nvSpPr>
        <p:spPr>
          <a:xfrm>
            <a:off x="5369313" y="836959"/>
            <a:ext cx="393700" cy="273050"/>
          </a:xfrm>
          <a:custGeom>
            <a:rect b="b" l="l" r="r" t="t"/>
            <a:pathLst>
              <a:path extrusionOk="0" h="273050" w="393700">
                <a:moveTo>
                  <a:pt x="27700" y="182650"/>
                </a:moveTo>
                <a:lnTo>
                  <a:pt x="85678" y="227977"/>
                </a:lnTo>
                <a:lnTo>
                  <a:pt x="127256" y="244303"/>
                </a:lnTo>
                <a:lnTo>
                  <a:pt x="204815" y="265492"/>
                </a:lnTo>
                <a:lnTo>
                  <a:pt x="251785" y="272680"/>
                </a:lnTo>
                <a:lnTo>
                  <a:pt x="292812" y="270320"/>
                </a:lnTo>
                <a:lnTo>
                  <a:pt x="355248" y="242618"/>
                </a:lnTo>
                <a:lnTo>
                  <a:pt x="388554" y="193703"/>
                </a:lnTo>
                <a:lnTo>
                  <a:pt x="393168" y="164828"/>
                </a:lnTo>
                <a:lnTo>
                  <a:pt x="389161" y="134894"/>
                </a:lnTo>
                <a:lnTo>
                  <a:pt x="353500" y="77508"/>
                </a:lnTo>
                <a:lnTo>
                  <a:pt x="320954" y="52885"/>
                </a:lnTo>
                <a:lnTo>
                  <a:pt x="278002" y="32862"/>
                </a:lnTo>
                <a:lnTo>
                  <a:pt x="224432" y="16165"/>
                </a:lnTo>
                <a:lnTo>
                  <a:pt x="177664" y="5137"/>
                </a:lnTo>
                <a:lnTo>
                  <a:pt x="133719" y="0"/>
                </a:lnTo>
                <a:lnTo>
                  <a:pt x="95554" y="3052"/>
                </a:lnTo>
                <a:lnTo>
                  <a:pt x="37543" y="29072"/>
                </a:lnTo>
                <a:lnTo>
                  <a:pt x="5591" y="73886"/>
                </a:lnTo>
                <a:lnTo>
                  <a:pt x="0" y="100431"/>
                </a:lnTo>
                <a:lnTo>
                  <a:pt x="1657" y="128183"/>
                </a:lnTo>
                <a:lnTo>
                  <a:pt x="10809" y="155977"/>
                </a:lnTo>
                <a:lnTo>
                  <a:pt x="27700" y="18265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2" name="Google Shape;312;p7"/>
          <p:cNvSpPr/>
          <p:nvPr/>
        </p:nvSpPr>
        <p:spPr>
          <a:xfrm>
            <a:off x="5655912" y="0"/>
            <a:ext cx="266065" cy="255904"/>
          </a:xfrm>
          <a:custGeom>
            <a:rect b="b" l="l" r="r" t="t"/>
            <a:pathLst>
              <a:path extrusionOk="0" h="255904" w="266064">
                <a:moveTo>
                  <a:pt x="22374" y="223129"/>
                </a:moveTo>
                <a:lnTo>
                  <a:pt x="43793" y="242048"/>
                </a:lnTo>
                <a:lnTo>
                  <a:pt x="69900" y="253075"/>
                </a:lnTo>
                <a:lnTo>
                  <a:pt x="99095" y="255533"/>
                </a:lnTo>
                <a:lnTo>
                  <a:pt x="129777" y="248746"/>
                </a:lnTo>
                <a:lnTo>
                  <a:pt x="189204" y="204736"/>
                </a:lnTo>
                <a:lnTo>
                  <a:pt x="214749" y="166160"/>
                </a:lnTo>
                <a:lnTo>
                  <a:pt x="238987" y="118126"/>
                </a:lnTo>
                <a:lnTo>
                  <a:pt x="261719" y="59300"/>
                </a:lnTo>
                <a:lnTo>
                  <a:pt x="265916" y="20558"/>
                </a:lnTo>
                <a:lnTo>
                  <a:pt x="262690" y="0"/>
                </a:lnTo>
                <a:lnTo>
                  <a:pt x="56649" y="0"/>
                </a:lnTo>
                <a:lnTo>
                  <a:pt x="33220" y="43222"/>
                </a:lnTo>
                <a:lnTo>
                  <a:pt x="15576" y="82038"/>
                </a:lnTo>
                <a:lnTo>
                  <a:pt x="2244" y="125771"/>
                </a:lnTo>
                <a:lnTo>
                  <a:pt x="0" y="164314"/>
                </a:lnTo>
                <a:lnTo>
                  <a:pt x="7243" y="196992"/>
                </a:lnTo>
                <a:lnTo>
                  <a:pt x="22374" y="22312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3" name="Google Shape;313;p7"/>
          <p:cNvSpPr/>
          <p:nvPr/>
        </p:nvSpPr>
        <p:spPr>
          <a:xfrm>
            <a:off x="6409618" y="441067"/>
            <a:ext cx="189865" cy="306070"/>
          </a:xfrm>
          <a:custGeom>
            <a:rect b="b" l="l" r="r" t="t"/>
            <a:pathLst>
              <a:path extrusionOk="0" h="306070" w="189865">
                <a:moveTo>
                  <a:pt x="34270" y="282949"/>
                </a:moveTo>
                <a:lnTo>
                  <a:pt x="57552" y="299088"/>
                </a:lnTo>
                <a:lnTo>
                  <a:pt x="83518" y="306027"/>
                </a:lnTo>
                <a:lnTo>
                  <a:pt x="110219" y="303597"/>
                </a:lnTo>
                <a:lnTo>
                  <a:pt x="158033" y="269959"/>
                </a:lnTo>
                <a:lnTo>
                  <a:pt x="185413" y="196831"/>
                </a:lnTo>
                <a:lnTo>
                  <a:pt x="189100" y="154119"/>
                </a:lnTo>
                <a:lnTo>
                  <a:pt x="189660" y="117399"/>
                </a:lnTo>
                <a:lnTo>
                  <a:pt x="184272" y="74806"/>
                </a:lnTo>
                <a:lnTo>
                  <a:pt x="170617" y="41794"/>
                </a:lnTo>
                <a:lnTo>
                  <a:pt x="150690" y="18339"/>
                </a:lnTo>
                <a:lnTo>
                  <a:pt x="126486" y="4416"/>
                </a:lnTo>
                <a:lnTo>
                  <a:pt x="100000" y="0"/>
                </a:lnTo>
                <a:lnTo>
                  <a:pt x="73226" y="5066"/>
                </a:lnTo>
                <a:lnTo>
                  <a:pt x="26792" y="43546"/>
                </a:lnTo>
                <a:lnTo>
                  <a:pt x="3141" y="119657"/>
                </a:lnTo>
                <a:lnTo>
                  <a:pt x="0" y="181007"/>
                </a:lnTo>
                <a:lnTo>
                  <a:pt x="3546" y="223740"/>
                </a:lnTo>
                <a:lnTo>
                  <a:pt x="15618" y="257777"/>
                </a:lnTo>
                <a:lnTo>
                  <a:pt x="34270" y="28294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4" name="Google Shape;314;p7"/>
          <p:cNvSpPr/>
          <p:nvPr/>
        </p:nvSpPr>
        <p:spPr>
          <a:xfrm>
            <a:off x="4862484" y="612250"/>
            <a:ext cx="276225" cy="248285"/>
          </a:xfrm>
          <a:custGeom>
            <a:rect b="b" l="l" r="r" t="t"/>
            <a:pathLst>
              <a:path extrusionOk="0" h="248284" w="276225">
                <a:moveTo>
                  <a:pt x="14956" y="215902"/>
                </a:moveTo>
                <a:lnTo>
                  <a:pt x="34315" y="234395"/>
                </a:lnTo>
                <a:lnTo>
                  <a:pt x="60057" y="245684"/>
                </a:lnTo>
                <a:lnTo>
                  <a:pt x="91029" y="248192"/>
                </a:lnTo>
                <a:lnTo>
                  <a:pt x="126078" y="240342"/>
                </a:lnTo>
                <a:lnTo>
                  <a:pt x="164052" y="220559"/>
                </a:lnTo>
                <a:lnTo>
                  <a:pt x="198651" y="195155"/>
                </a:lnTo>
                <a:lnTo>
                  <a:pt x="255192" y="139210"/>
                </a:lnTo>
                <a:lnTo>
                  <a:pt x="275657" y="76657"/>
                </a:lnTo>
                <a:lnTo>
                  <a:pt x="270247" y="49243"/>
                </a:lnTo>
                <a:lnTo>
                  <a:pt x="256179" y="26386"/>
                </a:lnTo>
                <a:lnTo>
                  <a:pt x="234784" y="9569"/>
                </a:lnTo>
                <a:lnTo>
                  <a:pt x="207390" y="279"/>
                </a:lnTo>
                <a:lnTo>
                  <a:pt x="175326" y="0"/>
                </a:lnTo>
                <a:lnTo>
                  <a:pt x="139921" y="10217"/>
                </a:lnTo>
                <a:lnTo>
                  <a:pt x="102504" y="32416"/>
                </a:lnTo>
                <a:lnTo>
                  <a:pt x="54265" y="70565"/>
                </a:lnTo>
                <a:lnTo>
                  <a:pt x="24413" y="101426"/>
                </a:lnTo>
                <a:lnTo>
                  <a:pt x="0" y="163611"/>
                </a:lnTo>
                <a:lnTo>
                  <a:pt x="3133" y="191782"/>
                </a:lnTo>
                <a:lnTo>
                  <a:pt x="14956" y="21590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5" name="Google Shape;315;p7"/>
          <p:cNvSpPr/>
          <p:nvPr/>
        </p:nvSpPr>
        <p:spPr>
          <a:xfrm>
            <a:off x="6641347" y="99803"/>
            <a:ext cx="276225" cy="248285"/>
          </a:xfrm>
          <a:custGeom>
            <a:rect b="b" l="l" r="r" t="t"/>
            <a:pathLst>
              <a:path extrusionOk="0" h="248285" w="276225">
                <a:moveTo>
                  <a:pt x="14954" y="215892"/>
                </a:moveTo>
                <a:lnTo>
                  <a:pt x="34312" y="234391"/>
                </a:lnTo>
                <a:lnTo>
                  <a:pt x="60054" y="245684"/>
                </a:lnTo>
                <a:lnTo>
                  <a:pt x="91027" y="248193"/>
                </a:lnTo>
                <a:lnTo>
                  <a:pt x="126077" y="240341"/>
                </a:lnTo>
                <a:lnTo>
                  <a:pt x="164054" y="220549"/>
                </a:lnTo>
                <a:lnTo>
                  <a:pt x="198647" y="195142"/>
                </a:lnTo>
                <a:lnTo>
                  <a:pt x="255197" y="139182"/>
                </a:lnTo>
                <a:lnTo>
                  <a:pt x="275660" y="76642"/>
                </a:lnTo>
                <a:lnTo>
                  <a:pt x="270250" y="49234"/>
                </a:lnTo>
                <a:lnTo>
                  <a:pt x="256185" y="26381"/>
                </a:lnTo>
                <a:lnTo>
                  <a:pt x="234791" y="9567"/>
                </a:lnTo>
                <a:lnTo>
                  <a:pt x="207399" y="279"/>
                </a:lnTo>
                <a:lnTo>
                  <a:pt x="175335" y="0"/>
                </a:lnTo>
                <a:lnTo>
                  <a:pt x="139929" y="10215"/>
                </a:lnTo>
                <a:lnTo>
                  <a:pt x="102509" y="32410"/>
                </a:lnTo>
                <a:lnTo>
                  <a:pt x="54263" y="70527"/>
                </a:lnTo>
                <a:lnTo>
                  <a:pt x="24412" y="101390"/>
                </a:lnTo>
                <a:lnTo>
                  <a:pt x="0" y="163586"/>
                </a:lnTo>
                <a:lnTo>
                  <a:pt x="3132" y="191764"/>
                </a:lnTo>
                <a:lnTo>
                  <a:pt x="14954" y="21589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6" name="Google Shape;316;p7"/>
          <p:cNvSpPr/>
          <p:nvPr/>
        </p:nvSpPr>
        <p:spPr>
          <a:xfrm>
            <a:off x="6111032" y="49483"/>
            <a:ext cx="302260" cy="201930"/>
          </a:xfrm>
          <a:custGeom>
            <a:rect b="b" l="l" r="r" t="t"/>
            <a:pathLst>
              <a:path extrusionOk="0" h="201929" w="302260">
                <a:moveTo>
                  <a:pt x="14637" y="160758"/>
                </a:moveTo>
                <a:lnTo>
                  <a:pt x="35237" y="181046"/>
                </a:lnTo>
                <a:lnTo>
                  <a:pt x="63959" y="195246"/>
                </a:lnTo>
                <a:lnTo>
                  <a:pt x="100255" y="201440"/>
                </a:lnTo>
                <a:lnTo>
                  <a:pt x="143575" y="197713"/>
                </a:lnTo>
                <a:lnTo>
                  <a:pt x="203537" y="184305"/>
                </a:lnTo>
                <a:lnTo>
                  <a:pt x="243807" y="169469"/>
                </a:lnTo>
                <a:lnTo>
                  <a:pt x="292813" y="124022"/>
                </a:lnTo>
                <a:lnTo>
                  <a:pt x="302251" y="97259"/>
                </a:lnTo>
                <a:lnTo>
                  <a:pt x="302112" y="70368"/>
                </a:lnTo>
                <a:lnTo>
                  <a:pt x="292747" y="45273"/>
                </a:lnTo>
                <a:lnTo>
                  <a:pt x="274506" y="23898"/>
                </a:lnTo>
                <a:lnTo>
                  <a:pt x="247740" y="8165"/>
                </a:lnTo>
                <a:lnTo>
                  <a:pt x="212799" y="0"/>
                </a:lnTo>
                <a:lnTo>
                  <a:pt x="170034" y="1325"/>
                </a:lnTo>
                <a:lnTo>
                  <a:pt x="127885" y="9203"/>
                </a:lnTo>
                <a:lnTo>
                  <a:pt x="52686" y="35053"/>
                </a:lnTo>
                <a:lnTo>
                  <a:pt x="7060" y="82523"/>
                </a:lnTo>
                <a:lnTo>
                  <a:pt x="0" y="109580"/>
                </a:lnTo>
                <a:lnTo>
                  <a:pt x="2708" y="136297"/>
                </a:lnTo>
                <a:lnTo>
                  <a:pt x="14637" y="1607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7" name="Google Shape;317;p7"/>
          <p:cNvSpPr/>
          <p:nvPr/>
        </p:nvSpPr>
        <p:spPr>
          <a:xfrm>
            <a:off x="538029" y="8645056"/>
            <a:ext cx="399415" cy="485775"/>
          </a:xfrm>
          <a:custGeom>
            <a:rect b="b" l="l" r="r" t="t"/>
            <a:pathLst>
              <a:path extrusionOk="0" h="485775" w="399415">
                <a:moveTo>
                  <a:pt x="1682" y="310779"/>
                </a:moveTo>
                <a:lnTo>
                  <a:pt x="5002" y="382049"/>
                </a:lnTo>
                <a:lnTo>
                  <a:pt x="32073" y="436785"/>
                </a:lnTo>
                <a:lnTo>
                  <a:pt x="76914" y="472133"/>
                </a:lnTo>
                <a:lnTo>
                  <a:pt x="133546" y="485238"/>
                </a:lnTo>
                <a:lnTo>
                  <a:pt x="164415" y="482559"/>
                </a:lnTo>
                <a:lnTo>
                  <a:pt x="227522" y="456951"/>
                </a:lnTo>
                <a:lnTo>
                  <a:pt x="258265" y="433309"/>
                </a:lnTo>
                <a:lnTo>
                  <a:pt x="287471" y="401967"/>
                </a:lnTo>
                <a:lnTo>
                  <a:pt x="314392" y="362568"/>
                </a:lnTo>
                <a:lnTo>
                  <a:pt x="365104" y="271399"/>
                </a:lnTo>
                <a:lnTo>
                  <a:pt x="384185" y="228318"/>
                </a:lnTo>
                <a:lnTo>
                  <a:pt x="395218" y="187659"/>
                </a:lnTo>
                <a:lnTo>
                  <a:pt x="398899" y="149844"/>
                </a:lnTo>
                <a:lnTo>
                  <a:pt x="395923" y="115291"/>
                </a:lnTo>
                <a:lnTo>
                  <a:pt x="372780" y="57652"/>
                </a:lnTo>
                <a:lnTo>
                  <a:pt x="331351" y="18102"/>
                </a:lnTo>
                <a:lnTo>
                  <a:pt x="277200" y="0"/>
                </a:lnTo>
                <a:lnTo>
                  <a:pt x="247091" y="41"/>
                </a:lnTo>
                <a:lnTo>
                  <a:pt x="184285" y="20408"/>
                </a:lnTo>
                <a:lnTo>
                  <a:pt x="122662" y="70619"/>
                </a:lnTo>
                <a:lnTo>
                  <a:pt x="94033" y="107966"/>
                </a:lnTo>
                <a:lnTo>
                  <a:pt x="71487" y="143921"/>
                </a:lnTo>
                <a:lnTo>
                  <a:pt x="28092" y="225826"/>
                </a:lnTo>
                <a:lnTo>
                  <a:pt x="10797" y="269834"/>
                </a:lnTo>
                <a:lnTo>
                  <a:pt x="1682" y="31077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8" name="Google Shape;318;p7"/>
          <p:cNvSpPr/>
          <p:nvPr/>
        </p:nvSpPr>
        <p:spPr>
          <a:xfrm>
            <a:off x="893722" y="9346787"/>
            <a:ext cx="370205" cy="503555"/>
          </a:xfrm>
          <a:custGeom>
            <a:rect b="b" l="l" r="r" t="t"/>
            <a:pathLst>
              <a:path extrusionOk="0" h="503554" w="370205">
                <a:moveTo>
                  <a:pt x="1205" y="137873"/>
                </a:moveTo>
                <a:lnTo>
                  <a:pt x="0" y="176588"/>
                </a:lnTo>
                <a:lnTo>
                  <a:pt x="5730" y="219008"/>
                </a:lnTo>
                <a:lnTo>
                  <a:pt x="19148" y="264782"/>
                </a:lnTo>
                <a:lnTo>
                  <a:pt x="57528" y="361796"/>
                </a:lnTo>
                <a:lnTo>
                  <a:pt x="78770" y="403866"/>
                </a:lnTo>
                <a:lnTo>
                  <a:pt x="103244" y="438195"/>
                </a:lnTo>
                <a:lnTo>
                  <a:pt x="158824" y="484706"/>
                </a:lnTo>
                <a:lnTo>
                  <a:pt x="218136" y="503482"/>
                </a:lnTo>
                <a:lnTo>
                  <a:pt x="247276" y="503141"/>
                </a:lnTo>
                <a:lnTo>
                  <a:pt x="300691" y="484349"/>
                </a:lnTo>
                <a:lnTo>
                  <a:pt x="342510" y="443202"/>
                </a:lnTo>
                <a:lnTo>
                  <a:pt x="366601" y="381853"/>
                </a:lnTo>
                <a:lnTo>
                  <a:pt x="370084" y="344275"/>
                </a:lnTo>
                <a:lnTo>
                  <a:pt x="366835" y="302453"/>
                </a:lnTo>
                <a:lnTo>
                  <a:pt x="356088" y="256657"/>
                </a:lnTo>
                <a:lnTo>
                  <a:pt x="342600" y="216430"/>
                </a:lnTo>
                <a:lnTo>
                  <a:pt x="306714" y="130933"/>
                </a:lnTo>
                <a:lnTo>
                  <a:pt x="283613" y="89643"/>
                </a:lnTo>
                <a:lnTo>
                  <a:pt x="257695" y="56607"/>
                </a:lnTo>
                <a:lnTo>
                  <a:pt x="200405" y="13896"/>
                </a:lnTo>
                <a:lnTo>
                  <a:pt x="140847" y="0"/>
                </a:lnTo>
                <a:lnTo>
                  <a:pt x="112094" y="2983"/>
                </a:lnTo>
                <a:lnTo>
                  <a:pt x="60390" y="27061"/>
                </a:lnTo>
                <a:lnTo>
                  <a:pt x="21426" y="72958"/>
                </a:lnTo>
                <a:lnTo>
                  <a:pt x="1205" y="13787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9" name="Google Shape;319;p7"/>
          <p:cNvSpPr/>
          <p:nvPr/>
        </p:nvSpPr>
        <p:spPr>
          <a:xfrm>
            <a:off x="203673" y="9260975"/>
            <a:ext cx="382270" cy="497840"/>
          </a:xfrm>
          <a:custGeom>
            <a:rect b="b" l="l" r="r" t="t"/>
            <a:pathLst>
              <a:path extrusionOk="0" h="497840" w="382270">
                <a:moveTo>
                  <a:pt x="0" y="146733"/>
                </a:moveTo>
                <a:lnTo>
                  <a:pt x="1352" y="185443"/>
                </a:lnTo>
                <a:lnTo>
                  <a:pt x="9872" y="227395"/>
                </a:lnTo>
                <a:lnTo>
                  <a:pt x="26285" y="272192"/>
                </a:lnTo>
                <a:lnTo>
                  <a:pt x="70955" y="366484"/>
                </a:lnTo>
                <a:lnTo>
                  <a:pt x="94934" y="407069"/>
                </a:lnTo>
                <a:lnTo>
                  <a:pt x="121625" y="439717"/>
                </a:lnTo>
                <a:lnTo>
                  <a:pt x="180159" y="482476"/>
                </a:lnTo>
                <a:lnTo>
                  <a:pt x="240581" y="497315"/>
                </a:lnTo>
                <a:lnTo>
                  <a:pt x="269634" y="495060"/>
                </a:lnTo>
                <a:lnTo>
                  <a:pt x="321686" y="472801"/>
                </a:lnTo>
                <a:lnTo>
                  <a:pt x="360691" y="428998"/>
                </a:lnTo>
                <a:lnTo>
                  <a:pt x="380673" y="366205"/>
                </a:lnTo>
                <a:lnTo>
                  <a:pt x="381663" y="328484"/>
                </a:lnTo>
                <a:lnTo>
                  <a:pt x="375657" y="286972"/>
                </a:lnTo>
                <a:lnTo>
                  <a:pt x="361909" y="241989"/>
                </a:lnTo>
                <a:lnTo>
                  <a:pt x="345804" y="202705"/>
                </a:lnTo>
                <a:lnTo>
                  <a:pt x="304428" y="119739"/>
                </a:lnTo>
                <a:lnTo>
                  <a:pt x="278651" y="80063"/>
                </a:lnTo>
                <a:lnTo>
                  <a:pt x="250606" y="48805"/>
                </a:lnTo>
                <a:lnTo>
                  <a:pt x="190614" y="9954"/>
                </a:lnTo>
                <a:lnTo>
                  <a:pt x="130260" y="0"/>
                </a:lnTo>
                <a:lnTo>
                  <a:pt x="101762" y="4863"/>
                </a:lnTo>
                <a:lnTo>
                  <a:pt x="51751" y="32282"/>
                </a:lnTo>
                <a:lnTo>
                  <a:pt x="15895" y="80633"/>
                </a:lnTo>
                <a:lnTo>
                  <a:pt x="0" y="14673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0" name="Google Shape;320;p7"/>
          <p:cNvSpPr/>
          <p:nvPr/>
        </p:nvSpPr>
        <p:spPr>
          <a:xfrm>
            <a:off x="1226995" y="8827766"/>
            <a:ext cx="455930" cy="307975"/>
          </a:xfrm>
          <a:custGeom>
            <a:rect b="b" l="l" r="r" t="t"/>
            <a:pathLst>
              <a:path extrusionOk="0" h="307975" w="455930">
                <a:moveTo>
                  <a:pt x="0" y="174177"/>
                </a:moveTo>
                <a:lnTo>
                  <a:pt x="10185" y="226873"/>
                </a:lnTo>
                <a:lnTo>
                  <a:pt x="44333" y="271151"/>
                </a:lnTo>
                <a:lnTo>
                  <a:pt x="100278" y="300236"/>
                </a:lnTo>
                <a:lnTo>
                  <a:pt x="175855" y="307357"/>
                </a:lnTo>
                <a:lnTo>
                  <a:pt x="220329" y="300563"/>
                </a:lnTo>
                <a:lnTo>
                  <a:pt x="310056" y="277958"/>
                </a:lnTo>
                <a:lnTo>
                  <a:pt x="354585" y="261795"/>
                </a:lnTo>
                <a:lnTo>
                  <a:pt x="390716" y="240919"/>
                </a:lnTo>
                <a:lnTo>
                  <a:pt x="438685" y="189220"/>
                </a:lnTo>
                <a:lnTo>
                  <a:pt x="455762" y="131245"/>
                </a:lnTo>
                <a:lnTo>
                  <a:pt x="453277" y="102525"/>
                </a:lnTo>
                <a:lnTo>
                  <a:pt x="427386" y="50863"/>
                </a:lnTo>
                <a:lnTo>
                  <a:pt x="375098" y="13892"/>
                </a:lnTo>
                <a:lnTo>
                  <a:pt x="298210" y="0"/>
                </a:lnTo>
                <a:lnTo>
                  <a:pt x="251104" y="4328"/>
                </a:lnTo>
                <a:lnTo>
                  <a:pt x="188015" y="17893"/>
                </a:lnTo>
                <a:lnTo>
                  <a:pt x="134877" y="33316"/>
                </a:lnTo>
                <a:lnTo>
                  <a:pt x="93586" y="50059"/>
                </a:lnTo>
                <a:lnTo>
                  <a:pt x="60180" y="70625"/>
                </a:lnTo>
                <a:lnTo>
                  <a:pt x="15943" y="119837"/>
                </a:lnTo>
                <a:lnTo>
                  <a:pt x="0" y="17417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1" name="Google Shape;321;p7"/>
          <p:cNvSpPr/>
          <p:nvPr/>
        </p:nvSpPr>
        <p:spPr>
          <a:xfrm>
            <a:off x="1382197" y="9953518"/>
            <a:ext cx="359410" cy="321945"/>
          </a:xfrm>
          <a:custGeom>
            <a:rect b="b" l="l" r="r" t="t"/>
            <a:pathLst>
              <a:path extrusionOk="0" h="321945" w="359410">
                <a:moveTo>
                  <a:pt x="0" y="223404"/>
                </a:moveTo>
                <a:lnTo>
                  <a:pt x="18976" y="278777"/>
                </a:lnTo>
                <a:lnTo>
                  <a:pt x="65308" y="314169"/>
                </a:lnTo>
                <a:lnTo>
                  <a:pt x="96591" y="321392"/>
                </a:lnTo>
                <a:lnTo>
                  <a:pt x="132141" y="320043"/>
                </a:lnTo>
                <a:lnTo>
                  <a:pt x="171104" y="308930"/>
                </a:lnTo>
                <a:lnTo>
                  <a:pt x="212621" y="286860"/>
                </a:lnTo>
                <a:lnTo>
                  <a:pt x="257802" y="254398"/>
                </a:lnTo>
                <a:lnTo>
                  <a:pt x="294441" y="223921"/>
                </a:lnTo>
                <a:lnTo>
                  <a:pt x="324726" y="192227"/>
                </a:lnTo>
                <a:lnTo>
                  <a:pt x="356224" y="128848"/>
                </a:lnTo>
                <a:lnTo>
                  <a:pt x="358993" y="98933"/>
                </a:lnTo>
                <a:lnTo>
                  <a:pt x="354147" y="71379"/>
                </a:lnTo>
                <a:lnTo>
                  <a:pt x="324720" y="26895"/>
                </a:lnTo>
                <a:lnTo>
                  <a:pt x="274171" y="2475"/>
                </a:lnTo>
                <a:lnTo>
                  <a:pt x="242921" y="0"/>
                </a:lnTo>
                <a:lnTo>
                  <a:pt x="208724" y="5194"/>
                </a:lnTo>
                <a:lnTo>
                  <a:pt x="172361" y="18942"/>
                </a:lnTo>
                <a:lnTo>
                  <a:pt x="134607" y="42129"/>
                </a:lnTo>
                <a:lnTo>
                  <a:pt x="71531" y="90876"/>
                </a:lnTo>
                <a:lnTo>
                  <a:pt x="37821" y="123750"/>
                </a:lnTo>
                <a:lnTo>
                  <a:pt x="15233" y="157591"/>
                </a:lnTo>
                <a:lnTo>
                  <a:pt x="0" y="22340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2" name="Google Shape;322;p7"/>
          <p:cNvSpPr/>
          <p:nvPr/>
        </p:nvSpPr>
        <p:spPr>
          <a:xfrm>
            <a:off x="0" y="8621710"/>
            <a:ext cx="347980" cy="260985"/>
          </a:xfrm>
          <a:custGeom>
            <a:rect b="b" l="l" r="r" t="t"/>
            <a:pathLst>
              <a:path extrusionOk="0" h="260984" w="347980">
                <a:moveTo>
                  <a:pt x="0" y="26508"/>
                </a:moveTo>
                <a:lnTo>
                  <a:pt x="0" y="200305"/>
                </a:lnTo>
                <a:lnTo>
                  <a:pt x="33493" y="221913"/>
                </a:lnTo>
                <a:lnTo>
                  <a:pt x="77473" y="238581"/>
                </a:lnTo>
                <a:lnTo>
                  <a:pt x="80634" y="239407"/>
                </a:lnTo>
                <a:lnTo>
                  <a:pt x="83789" y="240306"/>
                </a:lnTo>
                <a:lnTo>
                  <a:pt x="131729" y="251190"/>
                </a:lnTo>
                <a:lnTo>
                  <a:pt x="178810" y="258682"/>
                </a:lnTo>
                <a:lnTo>
                  <a:pt x="222673" y="260581"/>
                </a:lnTo>
                <a:lnTo>
                  <a:pt x="260203" y="254811"/>
                </a:lnTo>
                <a:lnTo>
                  <a:pt x="315641" y="224933"/>
                </a:lnTo>
                <a:lnTo>
                  <a:pt x="343888" y="178384"/>
                </a:lnTo>
                <a:lnTo>
                  <a:pt x="347428" y="151777"/>
                </a:lnTo>
                <a:lnTo>
                  <a:pt x="343706" y="124502"/>
                </a:lnTo>
                <a:lnTo>
                  <a:pt x="313859" y="72622"/>
                </a:lnTo>
                <a:lnTo>
                  <a:pt x="253110" y="32081"/>
                </a:lnTo>
                <a:lnTo>
                  <a:pt x="210760" y="18979"/>
                </a:lnTo>
                <a:lnTo>
                  <a:pt x="171224" y="10794"/>
                </a:lnTo>
                <a:lnTo>
                  <a:pt x="132427" y="3706"/>
                </a:lnTo>
                <a:lnTo>
                  <a:pt x="85427" y="0"/>
                </a:lnTo>
                <a:lnTo>
                  <a:pt x="45023" y="5286"/>
                </a:lnTo>
                <a:lnTo>
                  <a:pt x="11551" y="18138"/>
                </a:lnTo>
                <a:lnTo>
                  <a:pt x="0" y="26508"/>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3" name="Google Shape;323;p7"/>
          <p:cNvSpPr/>
          <p:nvPr/>
        </p:nvSpPr>
        <p:spPr>
          <a:xfrm>
            <a:off x="1961517" y="9940630"/>
            <a:ext cx="394335" cy="260985"/>
          </a:xfrm>
          <a:custGeom>
            <a:rect b="b" l="l" r="r" t="t"/>
            <a:pathLst>
              <a:path extrusionOk="0" h="260984" w="394335">
                <a:moveTo>
                  <a:pt x="2403" y="87824"/>
                </a:moveTo>
                <a:lnTo>
                  <a:pt x="6204" y="145916"/>
                </a:lnTo>
                <a:lnTo>
                  <a:pt x="45777" y="199986"/>
                </a:lnTo>
                <a:lnTo>
                  <a:pt x="79816" y="221941"/>
                </a:lnTo>
                <a:lnTo>
                  <a:pt x="123805" y="238605"/>
                </a:lnTo>
                <a:lnTo>
                  <a:pt x="178060" y="251207"/>
                </a:lnTo>
                <a:lnTo>
                  <a:pt x="225173" y="258695"/>
                </a:lnTo>
                <a:lnTo>
                  <a:pt x="269028" y="260594"/>
                </a:lnTo>
                <a:lnTo>
                  <a:pt x="306550" y="254825"/>
                </a:lnTo>
                <a:lnTo>
                  <a:pt x="361979" y="224954"/>
                </a:lnTo>
                <a:lnTo>
                  <a:pt x="390220" y="178414"/>
                </a:lnTo>
                <a:lnTo>
                  <a:pt x="393758" y="151811"/>
                </a:lnTo>
                <a:lnTo>
                  <a:pt x="390036" y="124540"/>
                </a:lnTo>
                <a:lnTo>
                  <a:pt x="360189" y="72663"/>
                </a:lnTo>
                <a:lnTo>
                  <a:pt x="299441" y="32118"/>
                </a:lnTo>
                <a:lnTo>
                  <a:pt x="257092" y="19011"/>
                </a:lnTo>
                <a:lnTo>
                  <a:pt x="178784" y="3704"/>
                </a:lnTo>
                <a:lnTo>
                  <a:pt x="131783" y="0"/>
                </a:lnTo>
                <a:lnTo>
                  <a:pt x="91377" y="5290"/>
                </a:lnTo>
                <a:lnTo>
                  <a:pt x="57900" y="18146"/>
                </a:lnTo>
                <a:lnTo>
                  <a:pt x="31688" y="37139"/>
                </a:lnTo>
                <a:lnTo>
                  <a:pt x="13077" y="60841"/>
                </a:lnTo>
                <a:lnTo>
                  <a:pt x="2403" y="8782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4" name="Google Shape;324;p7"/>
          <p:cNvSpPr/>
          <p:nvPr/>
        </p:nvSpPr>
        <p:spPr>
          <a:xfrm>
            <a:off x="1616578" y="9338750"/>
            <a:ext cx="356870" cy="323850"/>
          </a:xfrm>
          <a:custGeom>
            <a:rect b="b" l="l" r="r" t="t"/>
            <a:pathLst>
              <a:path extrusionOk="0" h="323850" w="356869">
                <a:moveTo>
                  <a:pt x="1638" y="83469"/>
                </a:moveTo>
                <a:lnTo>
                  <a:pt x="5906" y="143132"/>
                </a:lnTo>
                <a:lnTo>
                  <a:pt x="42944" y="206011"/>
                </a:lnTo>
                <a:lnTo>
                  <a:pt x="75372" y="236199"/>
                </a:lnTo>
                <a:lnTo>
                  <a:pt x="139245" y="283925"/>
                </a:lnTo>
                <a:lnTo>
                  <a:pt x="179955" y="307655"/>
                </a:lnTo>
                <a:lnTo>
                  <a:pt x="218649" y="320426"/>
                </a:lnTo>
                <a:lnTo>
                  <a:pt x="254400" y="323379"/>
                </a:lnTo>
                <a:lnTo>
                  <a:pt x="286285" y="317654"/>
                </a:lnTo>
                <a:lnTo>
                  <a:pt x="313378" y="304391"/>
                </a:lnTo>
                <a:lnTo>
                  <a:pt x="334754" y="284732"/>
                </a:lnTo>
                <a:lnTo>
                  <a:pt x="349487" y="259816"/>
                </a:lnTo>
                <a:lnTo>
                  <a:pt x="356654" y="230784"/>
                </a:lnTo>
                <a:lnTo>
                  <a:pt x="355328" y="198777"/>
                </a:lnTo>
                <a:lnTo>
                  <a:pt x="323499" y="130398"/>
                </a:lnTo>
                <a:lnTo>
                  <a:pt x="291146" y="96307"/>
                </a:lnTo>
                <a:lnTo>
                  <a:pt x="247771" y="61453"/>
                </a:lnTo>
                <a:lnTo>
                  <a:pt x="208612" y="34287"/>
                </a:lnTo>
                <a:lnTo>
                  <a:pt x="169939" y="13533"/>
                </a:lnTo>
                <a:lnTo>
                  <a:pt x="100326" y="0"/>
                </a:lnTo>
                <a:lnTo>
                  <a:pt x="70682" y="5254"/>
                </a:lnTo>
                <a:lnTo>
                  <a:pt x="45343" y="17211"/>
                </a:lnTo>
                <a:lnTo>
                  <a:pt x="24958" y="34888"/>
                </a:lnTo>
                <a:lnTo>
                  <a:pt x="10173" y="57302"/>
                </a:lnTo>
                <a:lnTo>
                  <a:pt x="1638" y="8346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25" name="Google Shape;325;p7"/>
          <p:cNvPicPr preferRelativeResize="0"/>
          <p:nvPr/>
        </p:nvPicPr>
        <p:blipFill rotWithShape="1">
          <a:blip r:embed="rId6">
            <a:alphaModFix/>
          </a:blip>
          <a:srcRect b="0" l="0" r="0" t="0"/>
          <a:stretch/>
        </p:blipFill>
        <p:spPr>
          <a:xfrm>
            <a:off x="6583680" y="1493519"/>
            <a:ext cx="6405753" cy="1868677"/>
          </a:xfrm>
          <a:prstGeom prst="rect">
            <a:avLst/>
          </a:prstGeom>
          <a:noFill/>
          <a:ln>
            <a:noFill/>
          </a:ln>
        </p:spPr>
      </p:pic>
      <p:sp>
        <p:nvSpPr>
          <p:cNvPr id="326" name="Google Shape;326;p7"/>
          <p:cNvSpPr txBox="1"/>
          <p:nvPr/>
        </p:nvSpPr>
        <p:spPr>
          <a:xfrm>
            <a:off x="5752591" y="7206267"/>
            <a:ext cx="2435100" cy="1452600"/>
          </a:xfrm>
          <a:prstGeom prst="rect">
            <a:avLst/>
          </a:prstGeom>
          <a:noFill/>
          <a:ln>
            <a:noFill/>
          </a:ln>
        </p:spPr>
        <p:txBody>
          <a:bodyPr anchorCtr="0" anchor="t" bIns="0" lIns="0" spcFirstLastPara="1" rIns="0" wrap="square" tIns="106675">
            <a:spAutoFit/>
          </a:bodyPr>
          <a:lstStyle/>
          <a:p>
            <a:pPr indent="0" lvl="0" marL="200025"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Shivina Mathur</a:t>
            </a:r>
            <a:endParaRPr sz="2200">
              <a:latin typeface="Arial Black"/>
              <a:ea typeface="Arial Black"/>
              <a:cs typeface="Arial Black"/>
              <a:sym typeface="Arial Black"/>
            </a:endParaRPr>
          </a:p>
          <a:p>
            <a:pPr indent="0" lvl="0" marL="12700"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sp>
        <p:nvSpPr>
          <p:cNvPr id="327" name="Google Shape;327;p7"/>
          <p:cNvSpPr txBox="1"/>
          <p:nvPr/>
        </p:nvSpPr>
        <p:spPr>
          <a:xfrm>
            <a:off x="9922509" y="7206267"/>
            <a:ext cx="2435100" cy="1113900"/>
          </a:xfrm>
          <a:prstGeom prst="rect">
            <a:avLst/>
          </a:prstGeom>
          <a:noFill/>
          <a:ln>
            <a:noFill/>
          </a:ln>
        </p:spPr>
        <p:txBody>
          <a:bodyPr anchorCtr="0" anchor="t" bIns="0" lIns="0" spcFirstLastPara="1" rIns="0" wrap="square" tIns="106675">
            <a:spAutoFit/>
          </a:bodyPr>
          <a:lstStyle/>
          <a:p>
            <a:pPr indent="0" lvl="0" marL="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Amisha</a:t>
            </a:r>
            <a:endParaRPr sz="2200">
              <a:latin typeface="Arial Black"/>
              <a:ea typeface="Arial Black"/>
              <a:cs typeface="Arial Black"/>
              <a:sym typeface="Arial Black"/>
            </a:endParaRPr>
          </a:p>
          <a:p>
            <a:pPr indent="0" lvl="0" marL="12700"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sp>
        <p:nvSpPr>
          <p:cNvPr id="328" name="Google Shape;328;p7"/>
          <p:cNvSpPr txBox="1"/>
          <p:nvPr/>
        </p:nvSpPr>
        <p:spPr>
          <a:xfrm>
            <a:off x="1346453" y="7206267"/>
            <a:ext cx="2865000" cy="1113900"/>
          </a:xfrm>
          <a:prstGeom prst="rect">
            <a:avLst/>
          </a:prstGeom>
          <a:noFill/>
          <a:ln>
            <a:noFill/>
          </a:ln>
        </p:spPr>
        <p:txBody>
          <a:bodyPr anchorCtr="0" anchor="t" bIns="0" lIns="0" spcFirstLastPara="1" rIns="0" wrap="square" tIns="106675">
            <a:spAutoFit/>
          </a:bodyPr>
          <a:lstStyle/>
          <a:p>
            <a:pPr indent="0" lvl="0" marL="14732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Yashika Chauhan</a:t>
            </a:r>
            <a:endParaRPr sz="2200">
              <a:latin typeface="Arial Black"/>
              <a:ea typeface="Arial Black"/>
              <a:cs typeface="Arial Black"/>
              <a:sym typeface="Arial Black"/>
            </a:endParaRPr>
          </a:p>
          <a:p>
            <a:pPr indent="0" lvl="0" marL="12700" rtl="0" algn="ctr">
              <a:lnSpc>
                <a:spcPct val="100000"/>
              </a:lnSpc>
              <a:spcBef>
                <a:spcPts val="645"/>
              </a:spcBef>
              <a:spcAft>
                <a:spcPts val="0"/>
              </a:spcAft>
              <a:buNone/>
            </a:pPr>
            <a:r>
              <a:rPr i="1" lang="en-US" sz="1900">
                <a:solidFill>
                  <a:srgbClr val="3A505F"/>
                </a:solidFill>
                <a:latin typeface="Arial"/>
                <a:ea typeface="Arial"/>
                <a:cs typeface="Arial"/>
                <a:sym typeface="Arial"/>
              </a:rPr>
              <a:t>STUDENT COORDINATOR</a:t>
            </a:r>
            <a:endParaRPr sz="1900">
              <a:latin typeface="Arial"/>
              <a:ea typeface="Arial"/>
              <a:cs typeface="Arial"/>
              <a:sym typeface="Arial"/>
            </a:endParaRPr>
          </a:p>
        </p:txBody>
      </p:sp>
      <p:pic>
        <p:nvPicPr>
          <p:cNvPr id="329" name="Google Shape;329;p7"/>
          <p:cNvPicPr preferRelativeResize="0"/>
          <p:nvPr/>
        </p:nvPicPr>
        <p:blipFill rotWithShape="1">
          <a:blip r:embed="rId7">
            <a:alphaModFix/>
          </a:blip>
          <a:srcRect b="0" l="0" r="0" t="0"/>
          <a:stretch/>
        </p:blipFill>
        <p:spPr>
          <a:xfrm>
            <a:off x="1239011" y="3877055"/>
            <a:ext cx="3134867" cy="3211068"/>
          </a:xfrm>
          <a:prstGeom prst="rect">
            <a:avLst/>
          </a:prstGeom>
          <a:noFill/>
          <a:ln>
            <a:noFill/>
          </a:ln>
        </p:spPr>
      </p:pic>
      <p:pic>
        <p:nvPicPr>
          <p:cNvPr id="330" name="Google Shape;330;p7"/>
          <p:cNvPicPr preferRelativeResize="0"/>
          <p:nvPr/>
        </p:nvPicPr>
        <p:blipFill rotWithShape="1">
          <a:blip r:embed="rId8">
            <a:alphaModFix/>
          </a:blip>
          <a:srcRect b="0" l="0" r="0" t="0"/>
          <a:stretch/>
        </p:blipFill>
        <p:spPr>
          <a:xfrm>
            <a:off x="9654540" y="3965447"/>
            <a:ext cx="3133343" cy="3212591"/>
          </a:xfrm>
          <a:prstGeom prst="rect">
            <a:avLst/>
          </a:prstGeom>
          <a:noFill/>
          <a:ln>
            <a:noFill/>
          </a:ln>
        </p:spPr>
      </p:pic>
      <p:pic>
        <p:nvPicPr>
          <p:cNvPr id="331" name="Google Shape;331;p7"/>
          <p:cNvPicPr preferRelativeResize="0"/>
          <p:nvPr/>
        </p:nvPicPr>
        <p:blipFill rotWithShape="1">
          <a:blip r:embed="rId9">
            <a:alphaModFix/>
          </a:blip>
          <a:srcRect b="0" l="0" r="0" t="0"/>
          <a:stretch/>
        </p:blipFill>
        <p:spPr>
          <a:xfrm>
            <a:off x="5285232" y="4003547"/>
            <a:ext cx="3134867" cy="3212591"/>
          </a:xfrm>
          <a:prstGeom prst="rect">
            <a:avLst/>
          </a:prstGeom>
          <a:noFill/>
          <a:ln>
            <a:noFill/>
          </a:ln>
        </p:spPr>
      </p:pic>
      <p:sp>
        <p:nvSpPr>
          <p:cNvPr id="332" name="Google Shape;332;p7"/>
          <p:cNvSpPr txBox="1"/>
          <p:nvPr/>
        </p:nvSpPr>
        <p:spPr>
          <a:xfrm>
            <a:off x="14137386" y="7182192"/>
            <a:ext cx="2435100" cy="1114800"/>
          </a:xfrm>
          <a:prstGeom prst="rect">
            <a:avLst/>
          </a:prstGeom>
          <a:noFill/>
          <a:ln>
            <a:noFill/>
          </a:ln>
        </p:spPr>
        <p:txBody>
          <a:bodyPr anchorCtr="0" anchor="t" bIns="0" lIns="0" spcFirstLastPara="1" rIns="0" wrap="square" tIns="107300">
            <a:spAutoFit/>
          </a:bodyPr>
          <a:lstStyle/>
          <a:p>
            <a:pPr indent="0" lvl="0" marL="35941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Kritika Gulati</a:t>
            </a:r>
            <a:endParaRPr sz="2200">
              <a:latin typeface="Arial Black"/>
              <a:ea typeface="Arial Black"/>
              <a:cs typeface="Arial Black"/>
              <a:sym typeface="Arial Black"/>
            </a:endParaRPr>
          </a:p>
          <a:p>
            <a:pPr indent="0" lvl="0" marL="12700"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pic>
        <p:nvPicPr>
          <p:cNvPr id="333" name="Google Shape;333;p7"/>
          <p:cNvPicPr preferRelativeResize="0"/>
          <p:nvPr/>
        </p:nvPicPr>
        <p:blipFill rotWithShape="1">
          <a:blip r:embed="rId10">
            <a:alphaModFix/>
          </a:blip>
          <a:srcRect b="0" l="0" r="0" t="0"/>
          <a:stretch/>
        </p:blipFill>
        <p:spPr>
          <a:xfrm>
            <a:off x="13868400" y="3941064"/>
            <a:ext cx="3133344" cy="32125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7" name="Shape 337"/>
        <p:cNvGrpSpPr/>
        <p:nvPr/>
      </p:nvGrpSpPr>
      <p:grpSpPr>
        <a:xfrm>
          <a:off x="0" y="0"/>
          <a:ext cx="0" cy="0"/>
          <a:chOff x="0" y="0"/>
          <a:chExt cx="0" cy="0"/>
        </a:xfrm>
      </p:grpSpPr>
      <p:sp>
        <p:nvSpPr>
          <p:cNvPr id="338" name="Google Shape;338;p8"/>
          <p:cNvSpPr/>
          <p:nvPr/>
        </p:nvSpPr>
        <p:spPr>
          <a:xfrm>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8F5F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9" name="Google Shape;339;p8"/>
          <p:cNvSpPr/>
          <p:nvPr/>
        </p:nvSpPr>
        <p:spPr>
          <a:xfrm>
            <a:off x="10838480" y="8692684"/>
            <a:ext cx="6203950" cy="1594485"/>
          </a:xfrm>
          <a:custGeom>
            <a:rect b="b" l="l" r="r" t="t"/>
            <a:pathLst>
              <a:path extrusionOk="0" h="1594484" w="6203950">
                <a:moveTo>
                  <a:pt x="6203619" y="1594315"/>
                </a:moveTo>
                <a:lnTo>
                  <a:pt x="6192686" y="1529673"/>
                </a:lnTo>
                <a:lnTo>
                  <a:pt x="6183087" y="1482152"/>
                </a:lnTo>
                <a:lnTo>
                  <a:pt x="6172327" y="1434880"/>
                </a:lnTo>
                <a:lnTo>
                  <a:pt x="6160445" y="1387903"/>
                </a:lnTo>
                <a:lnTo>
                  <a:pt x="6147478" y="1341268"/>
                </a:lnTo>
                <a:lnTo>
                  <a:pt x="6133463" y="1295021"/>
                </a:lnTo>
                <a:lnTo>
                  <a:pt x="6118440" y="1249208"/>
                </a:lnTo>
                <a:lnTo>
                  <a:pt x="6102444" y="1203874"/>
                </a:lnTo>
                <a:lnTo>
                  <a:pt x="6085515" y="1159067"/>
                </a:lnTo>
                <a:lnTo>
                  <a:pt x="6067691" y="1114833"/>
                </a:lnTo>
                <a:lnTo>
                  <a:pt x="6049007" y="1071217"/>
                </a:lnTo>
                <a:lnTo>
                  <a:pt x="6029504" y="1028267"/>
                </a:lnTo>
                <a:lnTo>
                  <a:pt x="6009218" y="986027"/>
                </a:lnTo>
                <a:lnTo>
                  <a:pt x="5988187" y="944545"/>
                </a:lnTo>
                <a:lnTo>
                  <a:pt x="5966449" y="903866"/>
                </a:lnTo>
                <a:lnTo>
                  <a:pt x="5942145" y="860486"/>
                </a:lnTo>
                <a:lnTo>
                  <a:pt x="5916975" y="817453"/>
                </a:lnTo>
                <a:lnTo>
                  <a:pt x="5890931" y="774832"/>
                </a:lnTo>
                <a:lnTo>
                  <a:pt x="5864007" y="732687"/>
                </a:lnTo>
                <a:lnTo>
                  <a:pt x="5836195" y="691084"/>
                </a:lnTo>
                <a:lnTo>
                  <a:pt x="5807489" y="650088"/>
                </a:lnTo>
                <a:lnTo>
                  <a:pt x="5777882" y="609763"/>
                </a:lnTo>
                <a:lnTo>
                  <a:pt x="5747366" y="570175"/>
                </a:lnTo>
                <a:lnTo>
                  <a:pt x="5715934" y="531389"/>
                </a:lnTo>
                <a:lnTo>
                  <a:pt x="5683580" y="493469"/>
                </a:lnTo>
                <a:lnTo>
                  <a:pt x="5650297" y="456481"/>
                </a:lnTo>
                <a:lnTo>
                  <a:pt x="5616077" y="420489"/>
                </a:lnTo>
                <a:lnTo>
                  <a:pt x="5580914" y="385558"/>
                </a:lnTo>
                <a:lnTo>
                  <a:pt x="5544801" y="351754"/>
                </a:lnTo>
                <a:lnTo>
                  <a:pt x="5507730" y="319142"/>
                </a:lnTo>
                <a:lnTo>
                  <a:pt x="5469694" y="287786"/>
                </a:lnTo>
                <a:lnTo>
                  <a:pt x="5430688" y="257751"/>
                </a:lnTo>
                <a:lnTo>
                  <a:pt x="5390703" y="229102"/>
                </a:lnTo>
                <a:lnTo>
                  <a:pt x="5349732" y="201905"/>
                </a:lnTo>
                <a:lnTo>
                  <a:pt x="5307769" y="176224"/>
                </a:lnTo>
                <a:lnTo>
                  <a:pt x="5264807" y="152124"/>
                </a:lnTo>
                <a:lnTo>
                  <a:pt x="5220839" y="129670"/>
                </a:lnTo>
                <a:lnTo>
                  <a:pt x="5175857" y="108928"/>
                </a:lnTo>
                <a:lnTo>
                  <a:pt x="5130538" y="90189"/>
                </a:lnTo>
                <a:lnTo>
                  <a:pt x="5084798" y="73355"/>
                </a:lnTo>
                <a:lnTo>
                  <a:pt x="5038665" y="58381"/>
                </a:lnTo>
                <a:lnTo>
                  <a:pt x="4992166" y="45223"/>
                </a:lnTo>
                <a:lnTo>
                  <a:pt x="4945329" y="33837"/>
                </a:lnTo>
                <a:lnTo>
                  <a:pt x="4898179" y="24178"/>
                </a:lnTo>
                <a:lnTo>
                  <a:pt x="4850746" y="16202"/>
                </a:lnTo>
                <a:lnTo>
                  <a:pt x="4803055" y="9863"/>
                </a:lnTo>
                <a:lnTo>
                  <a:pt x="4755134" y="5118"/>
                </a:lnTo>
                <a:lnTo>
                  <a:pt x="4707011" y="1922"/>
                </a:lnTo>
                <a:lnTo>
                  <a:pt x="4658712" y="231"/>
                </a:lnTo>
                <a:lnTo>
                  <a:pt x="4610265" y="0"/>
                </a:lnTo>
                <a:lnTo>
                  <a:pt x="4561697" y="1184"/>
                </a:lnTo>
                <a:lnTo>
                  <a:pt x="4513035" y="3739"/>
                </a:lnTo>
                <a:lnTo>
                  <a:pt x="4464307" y="7621"/>
                </a:lnTo>
                <a:lnTo>
                  <a:pt x="4415539" y="12785"/>
                </a:lnTo>
                <a:lnTo>
                  <a:pt x="4366759" y="19186"/>
                </a:lnTo>
                <a:lnTo>
                  <a:pt x="4317995" y="26781"/>
                </a:lnTo>
                <a:lnTo>
                  <a:pt x="4269273" y="35524"/>
                </a:lnTo>
                <a:lnTo>
                  <a:pt x="4220620" y="45371"/>
                </a:lnTo>
                <a:lnTo>
                  <a:pt x="4172065" y="56277"/>
                </a:lnTo>
                <a:lnTo>
                  <a:pt x="4123634" y="68199"/>
                </a:lnTo>
                <a:lnTo>
                  <a:pt x="4075353" y="81091"/>
                </a:lnTo>
                <a:lnTo>
                  <a:pt x="4027252" y="94910"/>
                </a:lnTo>
                <a:lnTo>
                  <a:pt x="3979356" y="109610"/>
                </a:lnTo>
                <a:lnTo>
                  <a:pt x="3931693" y="125147"/>
                </a:lnTo>
                <a:lnTo>
                  <a:pt x="3884291" y="141476"/>
                </a:lnTo>
                <a:lnTo>
                  <a:pt x="3837176" y="158554"/>
                </a:lnTo>
                <a:lnTo>
                  <a:pt x="3790376" y="176335"/>
                </a:lnTo>
                <a:lnTo>
                  <a:pt x="3743918" y="194776"/>
                </a:lnTo>
                <a:lnTo>
                  <a:pt x="3697828" y="213831"/>
                </a:lnTo>
                <a:lnTo>
                  <a:pt x="3652136" y="233456"/>
                </a:lnTo>
                <a:lnTo>
                  <a:pt x="3606867" y="253607"/>
                </a:lnTo>
                <a:lnTo>
                  <a:pt x="3562049" y="274238"/>
                </a:lnTo>
                <a:lnTo>
                  <a:pt x="3470513" y="318065"/>
                </a:lnTo>
                <a:lnTo>
                  <a:pt x="3379521" y="363364"/>
                </a:lnTo>
                <a:lnTo>
                  <a:pt x="2792130" y="668167"/>
                </a:lnTo>
                <a:lnTo>
                  <a:pt x="2700976" y="712721"/>
                </a:lnTo>
                <a:lnTo>
                  <a:pt x="2609237" y="755605"/>
                </a:lnTo>
                <a:lnTo>
                  <a:pt x="2563106" y="776304"/>
                </a:lnTo>
                <a:lnTo>
                  <a:pt x="2516778" y="796446"/>
                </a:lnTo>
                <a:lnTo>
                  <a:pt x="2470238" y="815986"/>
                </a:lnTo>
                <a:lnTo>
                  <a:pt x="2423468" y="834876"/>
                </a:lnTo>
                <a:lnTo>
                  <a:pt x="2376453" y="853071"/>
                </a:lnTo>
                <a:lnTo>
                  <a:pt x="2329174" y="870524"/>
                </a:lnTo>
                <a:lnTo>
                  <a:pt x="2281617" y="887190"/>
                </a:lnTo>
                <a:lnTo>
                  <a:pt x="2233763" y="903021"/>
                </a:lnTo>
                <a:lnTo>
                  <a:pt x="2185598" y="917972"/>
                </a:lnTo>
                <a:lnTo>
                  <a:pt x="2137103" y="931996"/>
                </a:lnTo>
                <a:lnTo>
                  <a:pt x="2088262" y="945047"/>
                </a:lnTo>
                <a:lnTo>
                  <a:pt x="2039059" y="957079"/>
                </a:lnTo>
                <a:lnTo>
                  <a:pt x="1988864" y="968194"/>
                </a:lnTo>
                <a:lnTo>
                  <a:pt x="1938481" y="978270"/>
                </a:lnTo>
                <a:lnTo>
                  <a:pt x="1887930" y="987413"/>
                </a:lnTo>
                <a:lnTo>
                  <a:pt x="1837230" y="995733"/>
                </a:lnTo>
                <a:lnTo>
                  <a:pt x="1786401" y="1003338"/>
                </a:lnTo>
                <a:lnTo>
                  <a:pt x="1735462" y="1010334"/>
                </a:lnTo>
                <a:lnTo>
                  <a:pt x="1633330" y="1022934"/>
                </a:lnTo>
                <a:lnTo>
                  <a:pt x="1428601" y="1045584"/>
                </a:lnTo>
                <a:lnTo>
                  <a:pt x="1275256" y="1063738"/>
                </a:lnTo>
                <a:lnTo>
                  <a:pt x="1224284" y="1070587"/>
                </a:lnTo>
                <a:lnTo>
                  <a:pt x="1173414" y="1078014"/>
                </a:lnTo>
                <a:lnTo>
                  <a:pt x="1122668" y="1086128"/>
                </a:lnTo>
                <a:lnTo>
                  <a:pt x="1072064" y="1095036"/>
                </a:lnTo>
                <a:lnTo>
                  <a:pt x="1021621" y="1104846"/>
                </a:lnTo>
                <a:lnTo>
                  <a:pt x="971359" y="1115666"/>
                </a:lnTo>
                <a:lnTo>
                  <a:pt x="921389" y="1127612"/>
                </a:lnTo>
                <a:lnTo>
                  <a:pt x="871747" y="1140638"/>
                </a:lnTo>
                <a:lnTo>
                  <a:pt x="822452" y="1154735"/>
                </a:lnTo>
                <a:lnTo>
                  <a:pt x="773519" y="1169897"/>
                </a:lnTo>
                <a:lnTo>
                  <a:pt x="724965" y="1186114"/>
                </a:lnTo>
                <a:lnTo>
                  <a:pt x="676806" y="1203380"/>
                </a:lnTo>
                <a:lnTo>
                  <a:pt x="629061" y="1221687"/>
                </a:lnTo>
                <a:lnTo>
                  <a:pt x="581744" y="1241026"/>
                </a:lnTo>
                <a:lnTo>
                  <a:pt x="534872" y="1261390"/>
                </a:lnTo>
                <a:lnTo>
                  <a:pt x="488463" y="1282771"/>
                </a:lnTo>
                <a:lnTo>
                  <a:pt x="442533" y="1305160"/>
                </a:lnTo>
                <a:lnTo>
                  <a:pt x="397098" y="1328551"/>
                </a:lnTo>
                <a:lnTo>
                  <a:pt x="352175" y="1352935"/>
                </a:lnTo>
                <a:lnTo>
                  <a:pt x="307781" y="1378304"/>
                </a:lnTo>
                <a:lnTo>
                  <a:pt x="263932" y="1404651"/>
                </a:lnTo>
                <a:lnTo>
                  <a:pt x="220644" y="1431967"/>
                </a:lnTo>
                <a:lnTo>
                  <a:pt x="177936" y="1460245"/>
                </a:lnTo>
                <a:lnTo>
                  <a:pt x="135822" y="1489477"/>
                </a:lnTo>
                <a:lnTo>
                  <a:pt x="94321" y="1519655"/>
                </a:lnTo>
                <a:lnTo>
                  <a:pt x="53447" y="1550771"/>
                </a:lnTo>
                <a:lnTo>
                  <a:pt x="13134" y="1583102"/>
                </a:lnTo>
                <a:lnTo>
                  <a:pt x="0" y="1594315"/>
                </a:lnTo>
                <a:lnTo>
                  <a:pt x="6203619" y="1594315"/>
                </a:lnTo>
                <a:close/>
              </a:path>
            </a:pathLst>
          </a:custGeom>
          <a:solidFill>
            <a:srgbClr val="E3DCD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nvGrpSpPr>
          <p:cNvPr id="340" name="Google Shape;340;p8"/>
          <p:cNvGrpSpPr/>
          <p:nvPr/>
        </p:nvGrpSpPr>
        <p:grpSpPr>
          <a:xfrm>
            <a:off x="0" y="0"/>
            <a:ext cx="5515611" cy="4517390"/>
            <a:chOff x="0" y="0"/>
            <a:chExt cx="5515611" cy="4517390"/>
          </a:xfrm>
        </p:grpSpPr>
        <p:sp>
          <p:nvSpPr>
            <p:cNvPr id="341" name="Google Shape;341;p8"/>
            <p:cNvSpPr/>
            <p:nvPr/>
          </p:nvSpPr>
          <p:spPr>
            <a:xfrm>
              <a:off x="1" y="0"/>
              <a:ext cx="5515610" cy="2491740"/>
            </a:xfrm>
            <a:custGeom>
              <a:rect b="b" l="l" r="r" t="t"/>
              <a:pathLst>
                <a:path extrusionOk="0" h="2491740" w="5515610">
                  <a:moveTo>
                    <a:pt x="4837057" y="1114676"/>
                  </a:moveTo>
                  <a:lnTo>
                    <a:pt x="4878694" y="1091001"/>
                  </a:lnTo>
                  <a:lnTo>
                    <a:pt x="4919414" y="1066510"/>
                  </a:lnTo>
                  <a:lnTo>
                    <a:pt x="4959159" y="1041166"/>
                  </a:lnTo>
                  <a:lnTo>
                    <a:pt x="4997874" y="1014930"/>
                  </a:lnTo>
                  <a:lnTo>
                    <a:pt x="5035499" y="987763"/>
                  </a:lnTo>
                  <a:lnTo>
                    <a:pt x="5071979" y="959629"/>
                  </a:lnTo>
                  <a:lnTo>
                    <a:pt x="5107256" y="930488"/>
                  </a:lnTo>
                  <a:lnTo>
                    <a:pt x="5141273" y="900302"/>
                  </a:lnTo>
                  <a:lnTo>
                    <a:pt x="5173972" y="869034"/>
                  </a:lnTo>
                  <a:lnTo>
                    <a:pt x="5205297" y="836645"/>
                  </a:lnTo>
                  <a:lnTo>
                    <a:pt x="5235190" y="803096"/>
                  </a:lnTo>
                  <a:lnTo>
                    <a:pt x="5263594" y="768350"/>
                  </a:lnTo>
                  <a:lnTo>
                    <a:pt x="5290452" y="732369"/>
                  </a:lnTo>
                  <a:lnTo>
                    <a:pt x="5318122" y="691702"/>
                  </a:lnTo>
                  <a:lnTo>
                    <a:pt x="5343806" y="650238"/>
                  </a:lnTo>
                  <a:lnTo>
                    <a:pt x="5367541" y="608021"/>
                  </a:lnTo>
                  <a:lnTo>
                    <a:pt x="5389361" y="565095"/>
                  </a:lnTo>
                  <a:lnTo>
                    <a:pt x="5409304" y="521504"/>
                  </a:lnTo>
                  <a:lnTo>
                    <a:pt x="5427404" y="477292"/>
                  </a:lnTo>
                  <a:lnTo>
                    <a:pt x="5443699" y="432503"/>
                  </a:lnTo>
                  <a:lnTo>
                    <a:pt x="5458223" y="387181"/>
                  </a:lnTo>
                  <a:lnTo>
                    <a:pt x="5471013" y="341370"/>
                  </a:lnTo>
                  <a:lnTo>
                    <a:pt x="5482106" y="295115"/>
                  </a:lnTo>
                  <a:lnTo>
                    <a:pt x="5491536" y="248458"/>
                  </a:lnTo>
                  <a:lnTo>
                    <a:pt x="5499340" y="201444"/>
                  </a:lnTo>
                  <a:lnTo>
                    <a:pt x="5505554" y="154118"/>
                  </a:lnTo>
                  <a:lnTo>
                    <a:pt x="5510213" y="106522"/>
                  </a:lnTo>
                  <a:lnTo>
                    <a:pt x="5513355" y="58701"/>
                  </a:lnTo>
                  <a:lnTo>
                    <a:pt x="5515014" y="10700"/>
                  </a:lnTo>
                  <a:lnTo>
                    <a:pt x="5515062" y="0"/>
                  </a:lnTo>
                  <a:lnTo>
                    <a:pt x="0" y="0"/>
                  </a:lnTo>
                  <a:lnTo>
                    <a:pt x="0" y="2180854"/>
                  </a:lnTo>
                  <a:lnTo>
                    <a:pt x="27845" y="2192352"/>
                  </a:lnTo>
                  <a:lnTo>
                    <a:pt x="75054" y="2210872"/>
                  </a:lnTo>
                  <a:lnTo>
                    <a:pt x="122619" y="2228633"/>
                  </a:lnTo>
                  <a:lnTo>
                    <a:pt x="170495" y="2245681"/>
                  </a:lnTo>
                  <a:lnTo>
                    <a:pt x="218637" y="2262062"/>
                  </a:lnTo>
                  <a:lnTo>
                    <a:pt x="266998" y="2277823"/>
                  </a:lnTo>
                  <a:lnTo>
                    <a:pt x="315535" y="2293012"/>
                  </a:lnTo>
                  <a:lnTo>
                    <a:pt x="364202" y="2307673"/>
                  </a:lnTo>
                  <a:lnTo>
                    <a:pt x="412953" y="2321854"/>
                  </a:lnTo>
                  <a:lnTo>
                    <a:pt x="461743" y="2335601"/>
                  </a:lnTo>
                  <a:lnTo>
                    <a:pt x="510528" y="2348961"/>
                  </a:lnTo>
                  <a:lnTo>
                    <a:pt x="559209" y="2361938"/>
                  </a:lnTo>
                  <a:lnTo>
                    <a:pt x="608075" y="2374591"/>
                  </a:lnTo>
                  <a:lnTo>
                    <a:pt x="657113" y="2386871"/>
                  </a:lnTo>
                  <a:lnTo>
                    <a:pt x="706308" y="2398727"/>
                  </a:lnTo>
                  <a:lnTo>
                    <a:pt x="755649" y="2410107"/>
                  </a:lnTo>
                  <a:lnTo>
                    <a:pt x="805121" y="2420960"/>
                  </a:lnTo>
                  <a:lnTo>
                    <a:pt x="854712" y="2431236"/>
                  </a:lnTo>
                  <a:lnTo>
                    <a:pt x="904408" y="2440883"/>
                  </a:lnTo>
                  <a:lnTo>
                    <a:pt x="954196" y="2449850"/>
                  </a:lnTo>
                  <a:lnTo>
                    <a:pt x="1004062" y="2458087"/>
                  </a:lnTo>
                  <a:lnTo>
                    <a:pt x="1053994" y="2465543"/>
                  </a:lnTo>
                  <a:lnTo>
                    <a:pt x="1103978" y="2472165"/>
                  </a:lnTo>
                  <a:lnTo>
                    <a:pt x="1154000" y="2477904"/>
                  </a:lnTo>
                  <a:lnTo>
                    <a:pt x="1204048" y="2482709"/>
                  </a:lnTo>
                  <a:lnTo>
                    <a:pt x="1254109" y="2486528"/>
                  </a:lnTo>
                  <a:lnTo>
                    <a:pt x="1304168" y="2489310"/>
                  </a:lnTo>
                  <a:lnTo>
                    <a:pt x="1354213" y="2491005"/>
                  </a:lnTo>
                  <a:lnTo>
                    <a:pt x="1404231" y="2491561"/>
                  </a:lnTo>
                  <a:lnTo>
                    <a:pt x="1454207" y="2490927"/>
                  </a:lnTo>
                  <a:lnTo>
                    <a:pt x="1504130" y="2489052"/>
                  </a:lnTo>
                  <a:lnTo>
                    <a:pt x="1553985" y="2485886"/>
                  </a:lnTo>
                  <a:lnTo>
                    <a:pt x="1603760" y="2481378"/>
                  </a:lnTo>
                  <a:lnTo>
                    <a:pt x="1653440" y="2475475"/>
                  </a:lnTo>
                  <a:lnTo>
                    <a:pt x="1703014" y="2468128"/>
                  </a:lnTo>
                  <a:lnTo>
                    <a:pt x="1752467" y="2459285"/>
                  </a:lnTo>
                  <a:lnTo>
                    <a:pt x="1801702" y="2448955"/>
                  </a:lnTo>
                  <a:lnTo>
                    <a:pt x="1850430" y="2437229"/>
                  </a:lnTo>
                  <a:lnTo>
                    <a:pt x="1898674" y="2424172"/>
                  </a:lnTo>
                  <a:lnTo>
                    <a:pt x="1946458" y="2409847"/>
                  </a:lnTo>
                  <a:lnTo>
                    <a:pt x="1993805" y="2394318"/>
                  </a:lnTo>
                  <a:lnTo>
                    <a:pt x="2040739" y="2377650"/>
                  </a:lnTo>
                  <a:lnTo>
                    <a:pt x="3149749" y="1776954"/>
                  </a:lnTo>
                  <a:lnTo>
                    <a:pt x="3194324" y="1753029"/>
                  </a:lnTo>
                  <a:lnTo>
                    <a:pt x="3239130" y="1729686"/>
                  </a:lnTo>
                  <a:lnTo>
                    <a:pt x="3284191" y="1706988"/>
                  </a:lnTo>
                  <a:lnTo>
                    <a:pt x="3322972" y="1688325"/>
                  </a:lnTo>
                  <a:lnTo>
                    <a:pt x="3362782" y="1670144"/>
                  </a:lnTo>
                  <a:lnTo>
                    <a:pt x="3403561" y="1652407"/>
                  </a:lnTo>
                  <a:lnTo>
                    <a:pt x="3445254" y="1635077"/>
                  </a:lnTo>
                  <a:lnTo>
                    <a:pt x="3487804" y="1618114"/>
                  </a:lnTo>
                  <a:lnTo>
                    <a:pt x="3531152" y="1601482"/>
                  </a:lnTo>
                  <a:lnTo>
                    <a:pt x="3575242" y="1585141"/>
                  </a:lnTo>
                  <a:lnTo>
                    <a:pt x="3665418" y="1553181"/>
                  </a:lnTo>
                  <a:lnTo>
                    <a:pt x="4238356" y="1365611"/>
                  </a:lnTo>
                  <a:lnTo>
                    <a:pt x="4334888" y="1332197"/>
                  </a:lnTo>
                  <a:lnTo>
                    <a:pt x="4430498" y="1297353"/>
                  </a:lnTo>
                  <a:lnTo>
                    <a:pt x="4477814" y="1279300"/>
                  </a:lnTo>
                  <a:lnTo>
                    <a:pt x="4524728" y="1260774"/>
                  </a:lnTo>
                  <a:lnTo>
                    <a:pt x="4571182" y="1241739"/>
                  </a:lnTo>
                  <a:lnTo>
                    <a:pt x="4617120" y="1222155"/>
                  </a:lnTo>
                  <a:lnTo>
                    <a:pt x="4662483" y="1201985"/>
                  </a:lnTo>
                  <a:lnTo>
                    <a:pt x="4707216" y="1181190"/>
                  </a:lnTo>
                  <a:lnTo>
                    <a:pt x="4751261" y="1159732"/>
                  </a:lnTo>
                  <a:lnTo>
                    <a:pt x="4794560" y="1137574"/>
                  </a:lnTo>
                  <a:lnTo>
                    <a:pt x="4837057" y="1114676"/>
                  </a:lnTo>
                  <a:close/>
                </a:path>
                <a:path extrusionOk="0" h="2491740" w="5515610">
                  <a:moveTo>
                    <a:pt x="2448519" y="2186850"/>
                  </a:moveTo>
                  <a:lnTo>
                    <a:pt x="2492640" y="2162288"/>
                  </a:lnTo>
                  <a:lnTo>
                    <a:pt x="2580453" y="2111913"/>
                  </a:lnTo>
                  <a:lnTo>
                    <a:pt x="2929505" y="1903075"/>
                  </a:lnTo>
                  <a:lnTo>
                    <a:pt x="3061197" y="1826294"/>
                  </a:lnTo>
                  <a:lnTo>
                    <a:pt x="3149749" y="1776954"/>
                  </a:lnTo>
                  <a:lnTo>
                    <a:pt x="2068068" y="2367231"/>
                  </a:lnTo>
                  <a:lnTo>
                    <a:pt x="2087285" y="2359904"/>
                  </a:lnTo>
                  <a:lnTo>
                    <a:pt x="2133466" y="2341147"/>
                  </a:lnTo>
                  <a:lnTo>
                    <a:pt x="2179306" y="2321441"/>
                  </a:lnTo>
                  <a:lnTo>
                    <a:pt x="2224829" y="2300849"/>
                  </a:lnTo>
                  <a:lnTo>
                    <a:pt x="2270059" y="2279437"/>
                  </a:lnTo>
                  <a:lnTo>
                    <a:pt x="2315019" y="2257267"/>
                  </a:lnTo>
                  <a:lnTo>
                    <a:pt x="2359733" y="2234403"/>
                  </a:lnTo>
                  <a:lnTo>
                    <a:pt x="2404225" y="2210910"/>
                  </a:lnTo>
                  <a:lnTo>
                    <a:pt x="2448519" y="2186850"/>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42" name="Google Shape;342;p8"/>
            <p:cNvPicPr preferRelativeResize="0"/>
            <p:nvPr/>
          </p:nvPicPr>
          <p:blipFill rotWithShape="1">
            <a:blip r:embed="rId3">
              <a:alphaModFix/>
            </a:blip>
            <a:srcRect b="0" l="0" r="0" t="0"/>
            <a:stretch/>
          </p:blipFill>
          <p:spPr>
            <a:xfrm>
              <a:off x="0" y="0"/>
              <a:ext cx="4848352" cy="4517390"/>
            </a:xfrm>
            <a:prstGeom prst="rect">
              <a:avLst/>
            </a:prstGeom>
            <a:noFill/>
            <a:ln>
              <a:noFill/>
            </a:ln>
          </p:spPr>
        </p:pic>
        <p:sp>
          <p:nvSpPr>
            <p:cNvPr id="343" name="Google Shape;343;p8"/>
            <p:cNvSpPr/>
            <p:nvPr/>
          </p:nvSpPr>
          <p:spPr>
            <a:xfrm>
              <a:off x="184499" y="248768"/>
              <a:ext cx="1872614" cy="1640205"/>
            </a:xfrm>
            <a:custGeom>
              <a:rect b="b" l="l" r="r" t="t"/>
              <a:pathLst>
                <a:path extrusionOk="0" h="1640205" w="1872614">
                  <a:moveTo>
                    <a:pt x="794419" y="80094"/>
                  </a:moveTo>
                  <a:lnTo>
                    <a:pt x="1111379" y="31882"/>
                  </a:lnTo>
                  <a:lnTo>
                    <a:pt x="1066939" y="25796"/>
                  </a:lnTo>
                  <a:lnTo>
                    <a:pt x="962245" y="41720"/>
                  </a:lnTo>
                  <a:lnTo>
                    <a:pt x="941284" y="32063"/>
                  </a:lnTo>
                  <a:lnTo>
                    <a:pt x="934110" y="33154"/>
                  </a:lnTo>
                  <a:lnTo>
                    <a:pt x="924949" y="21701"/>
                  </a:lnTo>
                  <a:lnTo>
                    <a:pt x="822756" y="37246"/>
                  </a:lnTo>
                  <a:lnTo>
                    <a:pt x="801808" y="66124"/>
                  </a:lnTo>
                  <a:lnTo>
                    <a:pt x="794419" y="80094"/>
                  </a:lnTo>
                  <a:close/>
                </a:path>
                <a:path extrusionOk="0" h="1640205" w="1872614">
                  <a:moveTo>
                    <a:pt x="774792" y="95926"/>
                  </a:moveTo>
                  <a:lnTo>
                    <a:pt x="1197717" y="31595"/>
                  </a:lnTo>
                  <a:lnTo>
                    <a:pt x="1153624" y="25456"/>
                  </a:lnTo>
                  <a:lnTo>
                    <a:pt x="783995" y="81680"/>
                  </a:lnTo>
                  <a:lnTo>
                    <a:pt x="774792" y="95926"/>
                  </a:lnTo>
                  <a:close/>
                </a:path>
                <a:path extrusionOk="0" h="1640205" w="1872614">
                  <a:moveTo>
                    <a:pt x="900702" y="89620"/>
                  </a:moveTo>
                  <a:lnTo>
                    <a:pt x="1271076" y="33283"/>
                  </a:lnTo>
                  <a:lnTo>
                    <a:pt x="1233386" y="26170"/>
                  </a:lnTo>
                  <a:lnTo>
                    <a:pt x="880422" y="79858"/>
                  </a:lnTo>
                  <a:lnTo>
                    <a:pt x="900702" y="89620"/>
                  </a:lnTo>
                  <a:close/>
                </a:path>
                <a:path extrusionOk="0" h="1640205" w="1872614">
                  <a:moveTo>
                    <a:pt x="3481" y="804168"/>
                  </a:moveTo>
                  <a:lnTo>
                    <a:pt x="86141" y="791594"/>
                  </a:lnTo>
                  <a:lnTo>
                    <a:pt x="72277" y="780857"/>
                  </a:lnTo>
                  <a:lnTo>
                    <a:pt x="67538" y="781578"/>
                  </a:lnTo>
                  <a:lnTo>
                    <a:pt x="67004" y="768813"/>
                  </a:lnTo>
                  <a:lnTo>
                    <a:pt x="73395" y="767841"/>
                  </a:lnTo>
                  <a:lnTo>
                    <a:pt x="99379" y="712504"/>
                  </a:lnTo>
                  <a:lnTo>
                    <a:pt x="132668" y="681749"/>
                  </a:lnTo>
                  <a:lnTo>
                    <a:pt x="166658" y="638040"/>
                  </a:lnTo>
                  <a:lnTo>
                    <a:pt x="202379" y="594069"/>
                  </a:lnTo>
                  <a:lnTo>
                    <a:pt x="278843" y="531053"/>
                  </a:lnTo>
                  <a:lnTo>
                    <a:pt x="315546" y="486932"/>
                  </a:lnTo>
                  <a:lnTo>
                    <a:pt x="354752" y="455277"/>
                  </a:lnTo>
                  <a:lnTo>
                    <a:pt x="434776" y="391720"/>
                  </a:lnTo>
                  <a:lnTo>
                    <a:pt x="558230" y="295865"/>
                  </a:lnTo>
                  <a:lnTo>
                    <a:pt x="602038" y="276356"/>
                  </a:lnTo>
                  <a:lnTo>
                    <a:pt x="686708" y="212092"/>
                  </a:lnTo>
                  <a:lnTo>
                    <a:pt x="731309" y="192462"/>
                  </a:lnTo>
                  <a:lnTo>
                    <a:pt x="774181" y="160249"/>
                  </a:lnTo>
                  <a:lnTo>
                    <a:pt x="811362" y="128901"/>
                  </a:lnTo>
                  <a:lnTo>
                    <a:pt x="830987" y="125916"/>
                  </a:lnTo>
                  <a:lnTo>
                    <a:pt x="880422" y="79858"/>
                  </a:lnTo>
                  <a:lnTo>
                    <a:pt x="763426" y="97654"/>
                  </a:lnTo>
                  <a:lnTo>
                    <a:pt x="718032" y="130251"/>
                  </a:lnTo>
                  <a:lnTo>
                    <a:pt x="670438" y="150337"/>
                  </a:lnTo>
                  <a:lnTo>
                    <a:pt x="629276" y="182290"/>
                  </a:lnTo>
                  <a:lnTo>
                    <a:pt x="586554" y="201634"/>
                  </a:lnTo>
                  <a:lnTo>
                    <a:pt x="466434" y="296982"/>
                  </a:lnTo>
                  <a:lnTo>
                    <a:pt x="425325" y="316081"/>
                  </a:lnTo>
                  <a:lnTo>
                    <a:pt x="348314" y="379180"/>
                  </a:lnTo>
                  <a:lnTo>
                    <a:pt x="273291" y="441975"/>
                  </a:lnTo>
                  <a:lnTo>
                    <a:pt x="236578" y="473252"/>
                  </a:lnTo>
                  <a:lnTo>
                    <a:pt x="202334" y="516999"/>
                  </a:lnTo>
                  <a:lnTo>
                    <a:pt x="131791" y="579113"/>
                  </a:lnTo>
                  <a:lnTo>
                    <a:pt x="99353" y="622586"/>
                  </a:lnTo>
                  <a:lnTo>
                    <a:pt x="70391" y="652683"/>
                  </a:lnTo>
                  <a:lnTo>
                    <a:pt x="43561" y="682456"/>
                  </a:lnTo>
                  <a:lnTo>
                    <a:pt x="21802" y="724304"/>
                  </a:lnTo>
                  <a:lnTo>
                    <a:pt x="4234" y="765515"/>
                  </a:lnTo>
                  <a:lnTo>
                    <a:pt x="0" y="791851"/>
                  </a:lnTo>
                  <a:lnTo>
                    <a:pt x="3481" y="804168"/>
                  </a:lnTo>
                  <a:close/>
                </a:path>
                <a:path extrusionOk="0" h="1640205" w="1872614">
                  <a:moveTo>
                    <a:pt x="981480" y="103025"/>
                  </a:moveTo>
                  <a:lnTo>
                    <a:pt x="1590627" y="10369"/>
                  </a:lnTo>
                  <a:lnTo>
                    <a:pt x="1489891" y="0"/>
                  </a:lnTo>
                  <a:lnTo>
                    <a:pt x="919343" y="86784"/>
                  </a:lnTo>
                  <a:lnTo>
                    <a:pt x="949946" y="94975"/>
                  </a:lnTo>
                  <a:lnTo>
                    <a:pt x="981480" y="103025"/>
                  </a:lnTo>
                  <a:close/>
                </a:path>
                <a:path extrusionOk="0" h="1640205" w="1872614">
                  <a:moveTo>
                    <a:pt x="1215859" y="93066"/>
                  </a:moveTo>
                  <a:lnTo>
                    <a:pt x="1690939" y="20803"/>
                  </a:lnTo>
                  <a:lnTo>
                    <a:pt x="1638554" y="3079"/>
                  </a:lnTo>
                  <a:lnTo>
                    <a:pt x="1105453" y="84168"/>
                  </a:lnTo>
                  <a:lnTo>
                    <a:pt x="1137360" y="92161"/>
                  </a:lnTo>
                  <a:lnTo>
                    <a:pt x="1167258" y="87613"/>
                  </a:lnTo>
                  <a:lnTo>
                    <a:pt x="1215859" y="93066"/>
                  </a:lnTo>
                  <a:close/>
                </a:path>
                <a:path extrusionOk="0" h="1640205" w="1872614">
                  <a:moveTo>
                    <a:pt x="1747630" y="898559"/>
                  </a:moveTo>
                  <a:lnTo>
                    <a:pt x="1812225" y="888734"/>
                  </a:lnTo>
                  <a:lnTo>
                    <a:pt x="1845266" y="858016"/>
                  </a:lnTo>
                  <a:lnTo>
                    <a:pt x="1866597" y="829079"/>
                  </a:lnTo>
                  <a:lnTo>
                    <a:pt x="1872607" y="789627"/>
                  </a:lnTo>
                  <a:lnTo>
                    <a:pt x="1861595" y="739917"/>
                  </a:lnTo>
                  <a:lnTo>
                    <a:pt x="1838532" y="692041"/>
                  </a:lnTo>
                  <a:lnTo>
                    <a:pt x="1810323" y="657794"/>
                  </a:lnTo>
                  <a:lnTo>
                    <a:pt x="1774179" y="611907"/>
                  </a:lnTo>
                  <a:lnTo>
                    <a:pt x="1734949" y="579336"/>
                  </a:lnTo>
                  <a:lnTo>
                    <a:pt x="1693560" y="547093"/>
                  </a:lnTo>
                  <a:lnTo>
                    <a:pt x="1652861" y="527592"/>
                  </a:lnTo>
                  <a:lnTo>
                    <a:pt x="1609245" y="495688"/>
                  </a:lnTo>
                  <a:lnTo>
                    <a:pt x="1564829" y="463906"/>
                  </a:lnTo>
                  <a:lnTo>
                    <a:pt x="1521733" y="444769"/>
                  </a:lnTo>
                  <a:lnTo>
                    <a:pt x="1476346" y="413134"/>
                  </a:lnTo>
                  <a:lnTo>
                    <a:pt x="1432698" y="394081"/>
                  </a:lnTo>
                  <a:lnTo>
                    <a:pt x="1387178" y="362467"/>
                  </a:lnTo>
                  <a:lnTo>
                    <a:pt x="1343815" y="343371"/>
                  </a:lnTo>
                  <a:lnTo>
                    <a:pt x="1314339" y="322162"/>
                  </a:lnTo>
                  <a:lnTo>
                    <a:pt x="1286177" y="313600"/>
                  </a:lnTo>
                  <a:lnTo>
                    <a:pt x="1255226" y="292615"/>
                  </a:lnTo>
                  <a:lnTo>
                    <a:pt x="1223113" y="271808"/>
                  </a:lnTo>
                  <a:lnTo>
                    <a:pt x="1667719" y="204180"/>
                  </a:lnTo>
                  <a:lnTo>
                    <a:pt x="1703145" y="185945"/>
                  </a:lnTo>
                  <a:lnTo>
                    <a:pt x="1736281" y="168059"/>
                  </a:lnTo>
                  <a:lnTo>
                    <a:pt x="1764111" y="138134"/>
                  </a:lnTo>
                  <a:lnTo>
                    <a:pt x="1777472" y="97563"/>
                  </a:lnTo>
                  <a:lnTo>
                    <a:pt x="1778325" y="71741"/>
                  </a:lnTo>
                  <a:lnTo>
                    <a:pt x="1765096" y="48061"/>
                  </a:lnTo>
                  <a:lnTo>
                    <a:pt x="1740033" y="39027"/>
                  </a:lnTo>
                  <a:lnTo>
                    <a:pt x="1714167" y="17270"/>
                  </a:lnTo>
                  <a:lnTo>
                    <a:pt x="1262695" y="85942"/>
                  </a:lnTo>
                  <a:lnTo>
                    <a:pt x="1311663" y="91340"/>
                  </a:lnTo>
                  <a:lnTo>
                    <a:pt x="1505738" y="61819"/>
                  </a:lnTo>
                  <a:lnTo>
                    <a:pt x="1655567" y="77567"/>
                  </a:lnTo>
                  <a:lnTo>
                    <a:pt x="1674214" y="74731"/>
                  </a:lnTo>
                  <a:lnTo>
                    <a:pt x="1685288" y="85893"/>
                  </a:lnTo>
                  <a:lnTo>
                    <a:pt x="1710687" y="82029"/>
                  </a:lnTo>
                  <a:lnTo>
                    <a:pt x="1711943" y="94684"/>
                  </a:lnTo>
                  <a:lnTo>
                    <a:pt x="1713386" y="107311"/>
                  </a:lnTo>
                  <a:lnTo>
                    <a:pt x="1698077" y="109640"/>
                  </a:lnTo>
                  <a:lnTo>
                    <a:pt x="1670577" y="126669"/>
                  </a:lnTo>
                  <a:lnTo>
                    <a:pt x="1641776" y="143896"/>
                  </a:lnTo>
                  <a:lnTo>
                    <a:pt x="1612094" y="161257"/>
                  </a:lnTo>
                  <a:lnTo>
                    <a:pt x="1047911" y="247073"/>
                  </a:lnTo>
                  <a:lnTo>
                    <a:pt x="1050342" y="259550"/>
                  </a:lnTo>
                  <a:lnTo>
                    <a:pt x="1056279" y="271493"/>
                  </a:lnTo>
                  <a:lnTo>
                    <a:pt x="1065261" y="282972"/>
                  </a:lnTo>
                  <a:lnTo>
                    <a:pt x="1074916" y="281504"/>
                  </a:lnTo>
                  <a:lnTo>
                    <a:pt x="1103918" y="289938"/>
                  </a:lnTo>
                  <a:lnTo>
                    <a:pt x="1134716" y="310946"/>
                  </a:lnTo>
                  <a:lnTo>
                    <a:pt x="1163174" y="319463"/>
                  </a:lnTo>
                  <a:lnTo>
                    <a:pt x="1190885" y="328094"/>
                  </a:lnTo>
                  <a:lnTo>
                    <a:pt x="1236945" y="346780"/>
                  </a:lnTo>
                  <a:lnTo>
                    <a:pt x="1283832" y="378187"/>
                  </a:lnTo>
                  <a:lnTo>
                    <a:pt x="1330081" y="409690"/>
                  </a:lnTo>
                  <a:lnTo>
                    <a:pt x="1374229" y="428667"/>
                  </a:lnTo>
                  <a:lnTo>
                    <a:pt x="1420542" y="460161"/>
                  </a:lnTo>
                  <a:lnTo>
                    <a:pt x="1465646" y="478992"/>
                  </a:lnTo>
                  <a:lnTo>
                    <a:pt x="1508507" y="511011"/>
                  </a:lnTo>
                  <a:lnTo>
                    <a:pt x="1548299" y="530650"/>
                  </a:lnTo>
                  <a:lnTo>
                    <a:pt x="1587222" y="550422"/>
                  </a:lnTo>
                  <a:lnTo>
                    <a:pt x="1627473" y="582838"/>
                  </a:lnTo>
                  <a:lnTo>
                    <a:pt x="1665521" y="602743"/>
                  </a:lnTo>
                  <a:lnTo>
                    <a:pt x="1707583" y="634883"/>
                  </a:lnTo>
                  <a:lnTo>
                    <a:pt x="1746909" y="680285"/>
                  </a:lnTo>
                  <a:lnTo>
                    <a:pt x="1777859" y="714116"/>
                  </a:lnTo>
                  <a:lnTo>
                    <a:pt x="1802431" y="761763"/>
                  </a:lnTo>
                  <a:lnTo>
                    <a:pt x="1810982" y="799000"/>
                  </a:lnTo>
                  <a:lnTo>
                    <a:pt x="1804461" y="812838"/>
                  </a:lnTo>
                  <a:lnTo>
                    <a:pt x="1786707" y="828385"/>
                  </a:lnTo>
                  <a:lnTo>
                    <a:pt x="1588850" y="858480"/>
                  </a:lnTo>
                  <a:lnTo>
                    <a:pt x="1639916" y="876405"/>
                  </a:lnTo>
                  <a:lnTo>
                    <a:pt x="1691921" y="881341"/>
                  </a:lnTo>
                  <a:lnTo>
                    <a:pt x="1710995" y="891286"/>
                  </a:lnTo>
                  <a:lnTo>
                    <a:pt x="1728264" y="888659"/>
                  </a:lnTo>
                  <a:lnTo>
                    <a:pt x="1747630" y="898559"/>
                  </a:lnTo>
                  <a:close/>
                </a:path>
                <a:path extrusionOk="0" h="1640205" w="1872614">
                  <a:moveTo>
                    <a:pt x="1050804" y="246633"/>
                  </a:moveTo>
                  <a:lnTo>
                    <a:pt x="1298886" y="208898"/>
                  </a:lnTo>
                  <a:lnTo>
                    <a:pt x="1246795" y="203975"/>
                  </a:lnTo>
                  <a:lnTo>
                    <a:pt x="1196829" y="211576"/>
                  </a:lnTo>
                  <a:lnTo>
                    <a:pt x="1144939" y="206622"/>
                  </a:lnTo>
                  <a:lnTo>
                    <a:pt x="1060785" y="219423"/>
                  </a:lnTo>
                  <a:lnTo>
                    <a:pt x="1054718" y="233192"/>
                  </a:lnTo>
                  <a:lnTo>
                    <a:pt x="1050804" y="246633"/>
                  </a:lnTo>
                  <a:close/>
                </a:path>
                <a:path extrusionOk="0" h="1640205" w="1872614">
                  <a:moveTo>
                    <a:pt x="769218" y="315157"/>
                  </a:moveTo>
                  <a:lnTo>
                    <a:pt x="827750" y="306254"/>
                  </a:lnTo>
                  <a:lnTo>
                    <a:pt x="818235" y="294855"/>
                  </a:lnTo>
                  <a:lnTo>
                    <a:pt x="806267" y="283829"/>
                  </a:lnTo>
                  <a:lnTo>
                    <a:pt x="796379" y="285333"/>
                  </a:lnTo>
                  <a:lnTo>
                    <a:pt x="788674" y="299351"/>
                  </a:lnTo>
                  <a:lnTo>
                    <a:pt x="773202" y="301705"/>
                  </a:lnTo>
                  <a:lnTo>
                    <a:pt x="769218" y="315157"/>
                  </a:lnTo>
                  <a:close/>
                </a:path>
                <a:path extrusionOk="0" h="1640205" w="1872614">
                  <a:moveTo>
                    <a:pt x="619329" y="1571180"/>
                  </a:moveTo>
                  <a:lnTo>
                    <a:pt x="685539" y="1561109"/>
                  </a:lnTo>
                  <a:lnTo>
                    <a:pt x="677854" y="1549431"/>
                  </a:lnTo>
                  <a:lnTo>
                    <a:pt x="675160" y="1549841"/>
                  </a:lnTo>
                  <a:lnTo>
                    <a:pt x="668996" y="1525087"/>
                  </a:lnTo>
                  <a:lnTo>
                    <a:pt x="651732" y="1476328"/>
                  </a:lnTo>
                  <a:lnTo>
                    <a:pt x="637281" y="1427142"/>
                  </a:lnTo>
                  <a:lnTo>
                    <a:pt x="625557" y="1377541"/>
                  </a:lnTo>
                  <a:lnTo>
                    <a:pt x="616476" y="1327538"/>
                  </a:lnTo>
                  <a:lnTo>
                    <a:pt x="611864" y="1289701"/>
                  </a:lnTo>
                  <a:lnTo>
                    <a:pt x="607816" y="1238933"/>
                  </a:lnTo>
                  <a:lnTo>
                    <a:pt x="606157" y="1187801"/>
                  </a:lnTo>
                  <a:lnTo>
                    <a:pt x="606803" y="1136318"/>
                  </a:lnTo>
                  <a:lnTo>
                    <a:pt x="609669" y="1084498"/>
                  </a:lnTo>
                  <a:lnTo>
                    <a:pt x="614670" y="1032353"/>
                  </a:lnTo>
                  <a:lnTo>
                    <a:pt x="621723" y="979896"/>
                  </a:lnTo>
                  <a:lnTo>
                    <a:pt x="629997" y="927253"/>
                  </a:lnTo>
                  <a:lnTo>
                    <a:pt x="639158" y="874475"/>
                  </a:lnTo>
                  <a:lnTo>
                    <a:pt x="651163" y="834111"/>
                  </a:lnTo>
                  <a:lnTo>
                    <a:pt x="662241" y="781041"/>
                  </a:lnTo>
                  <a:lnTo>
                    <a:pt x="674352" y="727815"/>
                  </a:lnTo>
                  <a:lnTo>
                    <a:pt x="689453" y="686980"/>
                  </a:lnTo>
                  <a:lnTo>
                    <a:pt x="703774" y="633417"/>
                  </a:lnTo>
                  <a:lnTo>
                    <a:pt x="719273" y="579675"/>
                  </a:lnTo>
                  <a:lnTo>
                    <a:pt x="737909" y="538302"/>
                  </a:lnTo>
                  <a:lnTo>
                    <a:pt x="757820" y="496736"/>
                  </a:lnTo>
                  <a:lnTo>
                    <a:pt x="777147" y="442412"/>
                  </a:lnTo>
                  <a:lnTo>
                    <a:pt x="788896" y="427778"/>
                  </a:lnTo>
                  <a:lnTo>
                    <a:pt x="799359" y="400495"/>
                  </a:lnTo>
                  <a:lnTo>
                    <a:pt x="810048" y="373177"/>
                  </a:lnTo>
                  <a:lnTo>
                    <a:pt x="822475" y="358440"/>
                  </a:lnTo>
                  <a:lnTo>
                    <a:pt x="824433" y="345296"/>
                  </a:lnTo>
                  <a:lnTo>
                    <a:pt x="828109" y="344737"/>
                  </a:lnTo>
                  <a:lnTo>
                    <a:pt x="829521" y="331676"/>
                  </a:lnTo>
                  <a:lnTo>
                    <a:pt x="832327" y="331249"/>
                  </a:lnTo>
                  <a:lnTo>
                    <a:pt x="833347" y="318248"/>
                  </a:lnTo>
                  <a:lnTo>
                    <a:pt x="831349" y="305706"/>
                  </a:lnTo>
                  <a:lnTo>
                    <a:pt x="763496" y="316027"/>
                  </a:lnTo>
                  <a:lnTo>
                    <a:pt x="759685" y="329453"/>
                  </a:lnTo>
                  <a:lnTo>
                    <a:pt x="695886" y="416234"/>
                  </a:lnTo>
                  <a:lnTo>
                    <a:pt x="663440" y="459707"/>
                  </a:lnTo>
                  <a:lnTo>
                    <a:pt x="628076" y="490779"/>
                  </a:lnTo>
                  <a:lnTo>
                    <a:pt x="593130" y="534632"/>
                  </a:lnTo>
                  <a:lnTo>
                    <a:pt x="568518" y="564068"/>
                  </a:lnTo>
                  <a:lnTo>
                    <a:pt x="658639" y="550360"/>
                  </a:lnTo>
                  <a:lnTo>
                    <a:pt x="660452" y="562930"/>
                  </a:lnTo>
                  <a:lnTo>
                    <a:pt x="645876" y="616532"/>
                  </a:lnTo>
                  <a:lnTo>
                    <a:pt x="629985" y="657487"/>
                  </a:lnTo>
                  <a:lnTo>
                    <a:pt x="616709" y="710891"/>
                  </a:lnTo>
                  <a:lnTo>
                    <a:pt x="604252" y="764170"/>
                  </a:lnTo>
                  <a:lnTo>
                    <a:pt x="590813" y="804752"/>
                  </a:lnTo>
                  <a:lnTo>
                    <a:pt x="580326" y="857732"/>
                  </a:lnTo>
                  <a:lnTo>
                    <a:pt x="570992" y="910536"/>
                  </a:lnTo>
                  <a:lnTo>
                    <a:pt x="562923" y="963148"/>
                  </a:lnTo>
                  <a:lnTo>
                    <a:pt x="554320" y="1002994"/>
                  </a:lnTo>
                  <a:lnTo>
                    <a:pt x="549575" y="1055100"/>
                  </a:lnTo>
                  <a:lnTo>
                    <a:pt x="546440" y="1106962"/>
                  </a:lnTo>
                  <a:lnTo>
                    <a:pt x="545020" y="1158562"/>
                  </a:lnTo>
                  <a:lnTo>
                    <a:pt x="543509" y="1197330"/>
                  </a:lnTo>
                  <a:lnTo>
                    <a:pt x="545833" y="1248361"/>
                  </a:lnTo>
                  <a:lnTo>
                    <a:pt x="550187" y="1299083"/>
                  </a:lnTo>
                  <a:lnTo>
                    <a:pt x="556677" y="1349480"/>
                  </a:lnTo>
                  <a:lnTo>
                    <a:pt x="563496" y="1386981"/>
                  </a:lnTo>
                  <a:lnTo>
                    <a:pt x="574571" y="1436681"/>
                  </a:lnTo>
                  <a:lnTo>
                    <a:pt x="588096" y="1486008"/>
                  </a:lnTo>
                  <a:lnTo>
                    <a:pt x="604177" y="1534946"/>
                  </a:lnTo>
                  <a:lnTo>
                    <a:pt x="610562" y="1546821"/>
                  </a:lnTo>
                  <a:lnTo>
                    <a:pt x="619329" y="1571180"/>
                  </a:lnTo>
                  <a:close/>
                </a:path>
                <a:path extrusionOk="0" h="1640205" w="1872614">
                  <a:moveTo>
                    <a:pt x="1322680" y="269509"/>
                  </a:moveTo>
                  <a:lnTo>
                    <a:pt x="1584985" y="229610"/>
                  </a:lnTo>
                  <a:lnTo>
                    <a:pt x="1629205" y="210038"/>
                  </a:lnTo>
                  <a:lnTo>
                    <a:pt x="1289484" y="261712"/>
                  </a:lnTo>
                  <a:lnTo>
                    <a:pt x="1322680" y="269509"/>
                  </a:lnTo>
                  <a:close/>
                </a:path>
                <a:path extrusionOk="0" h="1640205" w="1872614">
                  <a:moveTo>
                    <a:pt x="1588850" y="858480"/>
                  </a:moveTo>
                  <a:lnTo>
                    <a:pt x="1755830" y="833081"/>
                  </a:lnTo>
                  <a:lnTo>
                    <a:pt x="1704361" y="828064"/>
                  </a:lnTo>
                  <a:lnTo>
                    <a:pt x="1653454" y="810115"/>
                  </a:lnTo>
                  <a:lnTo>
                    <a:pt x="1604825" y="791820"/>
                  </a:lnTo>
                  <a:lnTo>
                    <a:pt x="1558277" y="773208"/>
                  </a:lnTo>
                  <a:lnTo>
                    <a:pt x="1513614" y="754310"/>
                  </a:lnTo>
                  <a:lnTo>
                    <a:pt x="1470809" y="722282"/>
                  </a:lnTo>
                  <a:lnTo>
                    <a:pt x="1431220" y="702612"/>
                  </a:lnTo>
                  <a:lnTo>
                    <a:pt x="1390947" y="670200"/>
                  </a:lnTo>
                  <a:lnTo>
                    <a:pt x="1351821" y="637613"/>
                  </a:lnTo>
                  <a:lnTo>
                    <a:pt x="1313764" y="604863"/>
                  </a:lnTo>
                  <a:lnTo>
                    <a:pt x="1276696" y="571963"/>
                  </a:lnTo>
                  <a:lnTo>
                    <a:pt x="1242450" y="551480"/>
                  </a:lnTo>
                  <a:lnTo>
                    <a:pt x="1205215" y="505760"/>
                  </a:lnTo>
                  <a:lnTo>
                    <a:pt x="1170644" y="472480"/>
                  </a:lnTo>
                  <a:lnTo>
                    <a:pt x="1136748" y="439098"/>
                  </a:lnTo>
                  <a:lnTo>
                    <a:pt x="1103447" y="405625"/>
                  </a:lnTo>
                  <a:lnTo>
                    <a:pt x="1096060" y="393902"/>
                  </a:lnTo>
                  <a:lnTo>
                    <a:pt x="1090890" y="394689"/>
                  </a:lnTo>
                  <a:lnTo>
                    <a:pt x="1083240" y="383006"/>
                  </a:lnTo>
                  <a:lnTo>
                    <a:pt x="1074147" y="371543"/>
                  </a:lnTo>
                  <a:lnTo>
                    <a:pt x="1036978" y="377197"/>
                  </a:lnTo>
                  <a:lnTo>
                    <a:pt x="1033002" y="390648"/>
                  </a:lnTo>
                  <a:lnTo>
                    <a:pt x="1029146" y="391234"/>
                  </a:lnTo>
                  <a:lnTo>
                    <a:pt x="1029522" y="404023"/>
                  </a:lnTo>
                  <a:lnTo>
                    <a:pt x="1031785" y="416525"/>
                  </a:lnTo>
                  <a:lnTo>
                    <a:pt x="1033306" y="416294"/>
                  </a:lnTo>
                  <a:lnTo>
                    <a:pt x="1037769" y="428461"/>
                  </a:lnTo>
                  <a:lnTo>
                    <a:pt x="1041218" y="427936"/>
                  </a:lnTo>
                  <a:lnTo>
                    <a:pt x="1071258" y="474751"/>
                  </a:lnTo>
                  <a:lnTo>
                    <a:pt x="1098937" y="521926"/>
                  </a:lnTo>
                  <a:lnTo>
                    <a:pt x="1122431" y="556890"/>
                  </a:lnTo>
                  <a:lnTo>
                    <a:pt x="1145647" y="604743"/>
                  </a:lnTo>
                  <a:lnTo>
                    <a:pt x="1156204" y="628830"/>
                  </a:lnTo>
                  <a:lnTo>
                    <a:pt x="1223026" y="618665"/>
                  </a:lnTo>
                  <a:lnTo>
                    <a:pt x="1265155" y="650795"/>
                  </a:lnTo>
                  <a:lnTo>
                    <a:pt x="1308803" y="682694"/>
                  </a:lnTo>
                  <a:lnTo>
                    <a:pt x="1353775" y="714392"/>
                  </a:lnTo>
                  <a:lnTo>
                    <a:pt x="1401785" y="758474"/>
                  </a:lnTo>
                  <a:lnTo>
                    <a:pt x="1445190" y="777564"/>
                  </a:lnTo>
                  <a:lnTo>
                    <a:pt x="1491860" y="809003"/>
                  </a:lnTo>
                  <a:lnTo>
                    <a:pt x="1540259" y="840179"/>
                  </a:lnTo>
                  <a:lnTo>
                    <a:pt x="1588850" y="858480"/>
                  </a:lnTo>
                  <a:close/>
                </a:path>
                <a:path extrusionOk="0" h="1640205" w="1872614">
                  <a:moveTo>
                    <a:pt x="1193903" y="1355322"/>
                  </a:moveTo>
                  <a:lnTo>
                    <a:pt x="1262284" y="1344920"/>
                  </a:lnTo>
                  <a:lnTo>
                    <a:pt x="1253887" y="1333352"/>
                  </a:lnTo>
                  <a:lnTo>
                    <a:pt x="1246696" y="1321599"/>
                  </a:lnTo>
                  <a:lnTo>
                    <a:pt x="1241779" y="1322347"/>
                  </a:lnTo>
                  <a:lnTo>
                    <a:pt x="1209277" y="1275907"/>
                  </a:lnTo>
                  <a:lnTo>
                    <a:pt x="1182444" y="1241450"/>
                  </a:lnTo>
                  <a:lnTo>
                    <a:pt x="1156906" y="1193950"/>
                  </a:lnTo>
                  <a:lnTo>
                    <a:pt x="1135931" y="1158602"/>
                  </a:lnTo>
                  <a:lnTo>
                    <a:pt x="1115147" y="1110380"/>
                  </a:lnTo>
                  <a:lnTo>
                    <a:pt x="1095910" y="1061921"/>
                  </a:lnTo>
                  <a:lnTo>
                    <a:pt x="1079967" y="1025808"/>
                  </a:lnTo>
                  <a:lnTo>
                    <a:pt x="1063519" y="976926"/>
                  </a:lnTo>
                  <a:lnTo>
                    <a:pt x="1048493" y="927827"/>
                  </a:lnTo>
                  <a:lnTo>
                    <a:pt x="1034908" y="878509"/>
                  </a:lnTo>
                  <a:lnTo>
                    <a:pt x="1024690" y="841525"/>
                  </a:lnTo>
                  <a:lnTo>
                    <a:pt x="1014038" y="791761"/>
                  </a:lnTo>
                  <a:lnTo>
                    <a:pt x="1004878" y="741770"/>
                  </a:lnTo>
                  <a:lnTo>
                    <a:pt x="995405" y="678980"/>
                  </a:lnTo>
                  <a:lnTo>
                    <a:pt x="985542" y="603404"/>
                  </a:lnTo>
                  <a:lnTo>
                    <a:pt x="980618" y="552769"/>
                  </a:lnTo>
                  <a:lnTo>
                    <a:pt x="979024" y="514473"/>
                  </a:lnTo>
                  <a:lnTo>
                    <a:pt x="977067" y="463386"/>
                  </a:lnTo>
                  <a:lnTo>
                    <a:pt x="977988" y="463246"/>
                  </a:lnTo>
                  <a:lnTo>
                    <a:pt x="976383" y="450644"/>
                  </a:lnTo>
                  <a:lnTo>
                    <a:pt x="974413" y="438098"/>
                  </a:lnTo>
                  <a:lnTo>
                    <a:pt x="974239" y="438124"/>
                  </a:lnTo>
                  <a:lnTo>
                    <a:pt x="970537" y="425841"/>
                  </a:lnTo>
                  <a:lnTo>
                    <a:pt x="963854" y="414012"/>
                  </a:lnTo>
                  <a:lnTo>
                    <a:pt x="954264" y="402625"/>
                  </a:lnTo>
                  <a:lnTo>
                    <a:pt x="921672" y="407582"/>
                  </a:lnTo>
                  <a:lnTo>
                    <a:pt x="916359" y="421236"/>
                  </a:lnTo>
                  <a:lnTo>
                    <a:pt x="913811" y="434470"/>
                  </a:lnTo>
                  <a:lnTo>
                    <a:pt x="912322" y="447542"/>
                  </a:lnTo>
                  <a:lnTo>
                    <a:pt x="911473" y="460518"/>
                  </a:lnTo>
                  <a:lnTo>
                    <a:pt x="912997" y="485978"/>
                  </a:lnTo>
                  <a:lnTo>
                    <a:pt x="912897" y="498839"/>
                  </a:lnTo>
                  <a:lnTo>
                    <a:pt x="913576" y="550120"/>
                  </a:lnTo>
                  <a:lnTo>
                    <a:pt x="910614" y="589109"/>
                  </a:lnTo>
                  <a:lnTo>
                    <a:pt x="908383" y="640833"/>
                  </a:lnTo>
                  <a:lnTo>
                    <a:pt x="905525" y="692652"/>
                  </a:lnTo>
                  <a:lnTo>
                    <a:pt x="902591" y="744482"/>
                  </a:lnTo>
                  <a:lnTo>
                    <a:pt x="898224" y="783685"/>
                  </a:lnTo>
                  <a:lnTo>
                    <a:pt x="896839" y="848126"/>
                  </a:lnTo>
                  <a:lnTo>
                    <a:pt x="894965" y="874103"/>
                  </a:lnTo>
                  <a:lnTo>
                    <a:pt x="966747" y="863185"/>
                  </a:lnTo>
                  <a:lnTo>
                    <a:pt x="969900" y="875551"/>
                  </a:lnTo>
                  <a:lnTo>
                    <a:pt x="973105" y="887910"/>
                  </a:lnTo>
                  <a:lnTo>
                    <a:pt x="974297" y="887728"/>
                  </a:lnTo>
                  <a:lnTo>
                    <a:pt x="977144" y="900141"/>
                  </a:lnTo>
                  <a:lnTo>
                    <a:pt x="990604" y="949478"/>
                  </a:lnTo>
                  <a:lnTo>
                    <a:pt x="1005911" y="998534"/>
                  </a:lnTo>
                  <a:lnTo>
                    <a:pt x="1023101" y="1047304"/>
                  </a:lnTo>
                  <a:lnTo>
                    <a:pt x="1042213" y="1095781"/>
                  </a:lnTo>
                  <a:lnTo>
                    <a:pt x="1063283" y="1143960"/>
                  </a:lnTo>
                  <a:lnTo>
                    <a:pt x="1086349" y="1191836"/>
                  </a:lnTo>
                  <a:lnTo>
                    <a:pt x="1111446" y="1239403"/>
                  </a:lnTo>
                  <a:lnTo>
                    <a:pt x="1136824" y="1286927"/>
                  </a:lnTo>
                  <a:lnTo>
                    <a:pt x="1163042" y="1321477"/>
                  </a:lnTo>
                  <a:lnTo>
                    <a:pt x="1193903" y="1355322"/>
                  </a:lnTo>
                  <a:close/>
                </a:path>
                <a:path extrusionOk="0" h="1640205" w="1872614">
                  <a:moveTo>
                    <a:pt x="658623" y="550381"/>
                  </a:moveTo>
                  <a:close/>
                </a:path>
                <a:path extrusionOk="0" h="1640205" w="1872614">
                  <a:moveTo>
                    <a:pt x="49790" y="848508"/>
                  </a:moveTo>
                  <a:lnTo>
                    <a:pt x="330732" y="805775"/>
                  </a:lnTo>
                  <a:lnTo>
                    <a:pt x="377133" y="785871"/>
                  </a:lnTo>
                  <a:lnTo>
                    <a:pt x="421880" y="753372"/>
                  </a:lnTo>
                  <a:lnTo>
                    <a:pt x="466916" y="733675"/>
                  </a:lnTo>
                  <a:lnTo>
                    <a:pt x="508543" y="701652"/>
                  </a:lnTo>
                  <a:lnTo>
                    <a:pt x="548790" y="669838"/>
                  </a:lnTo>
                  <a:lnTo>
                    <a:pt x="585868" y="625659"/>
                  </a:lnTo>
                  <a:lnTo>
                    <a:pt x="623718" y="594210"/>
                  </a:lnTo>
                  <a:lnTo>
                    <a:pt x="658623" y="550381"/>
                  </a:lnTo>
                  <a:lnTo>
                    <a:pt x="568518" y="564068"/>
                  </a:lnTo>
                  <a:lnTo>
                    <a:pt x="556211" y="578786"/>
                  </a:lnTo>
                  <a:lnTo>
                    <a:pt x="518652" y="610191"/>
                  </a:lnTo>
                  <a:lnTo>
                    <a:pt x="480341" y="641711"/>
                  </a:lnTo>
                  <a:lnTo>
                    <a:pt x="441017" y="673385"/>
                  </a:lnTo>
                  <a:lnTo>
                    <a:pt x="398510" y="692696"/>
                  </a:lnTo>
                  <a:lnTo>
                    <a:pt x="356379" y="724797"/>
                  </a:lnTo>
                  <a:lnTo>
                    <a:pt x="310543" y="744615"/>
                  </a:lnTo>
                  <a:lnTo>
                    <a:pt x="262650" y="764746"/>
                  </a:lnTo>
                  <a:lnTo>
                    <a:pt x="3481" y="804168"/>
                  </a:lnTo>
                  <a:lnTo>
                    <a:pt x="6963" y="816484"/>
                  </a:lnTo>
                  <a:lnTo>
                    <a:pt x="24429" y="839520"/>
                  </a:lnTo>
                  <a:lnTo>
                    <a:pt x="49790" y="848508"/>
                  </a:lnTo>
                  <a:close/>
                </a:path>
                <a:path extrusionOk="0" h="1640205" w="1872614">
                  <a:moveTo>
                    <a:pt x="1262937" y="1409051"/>
                  </a:moveTo>
                  <a:lnTo>
                    <a:pt x="1291416" y="1404720"/>
                  </a:lnTo>
                  <a:lnTo>
                    <a:pt x="1316026" y="1388130"/>
                  </a:lnTo>
                  <a:lnTo>
                    <a:pt x="1334153" y="1359681"/>
                  </a:lnTo>
                  <a:lnTo>
                    <a:pt x="1338917" y="1358956"/>
                  </a:lnTo>
                  <a:lnTo>
                    <a:pt x="1341276" y="1345751"/>
                  </a:lnTo>
                  <a:lnTo>
                    <a:pt x="1343154" y="1332619"/>
                  </a:lnTo>
                  <a:lnTo>
                    <a:pt x="1344565" y="1319559"/>
                  </a:lnTo>
                  <a:lnTo>
                    <a:pt x="1351463" y="1279971"/>
                  </a:lnTo>
                  <a:lnTo>
                    <a:pt x="1351546" y="1228574"/>
                  </a:lnTo>
                  <a:lnTo>
                    <a:pt x="1348517" y="1177651"/>
                  </a:lnTo>
                  <a:lnTo>
                    <a:pt x="1344175" y="1126927"/>
                  </a:lnTo>
                  <a:lnTo>
                    <a:pt x="1339513" y="1076252"/>
                  </a:lnTo>
                  <a:lnTo>
                    <a:pt x="1333536" y="1025776"/>
                  </a:lnTo>
                  <a:lnTo>
                    <a:pt x="1325492" y="975616"/>
                  </a:lnTo>
                  <a:lnTo>
                    <a:pt x="1312718" y="913328"/>
                  </a:lnTo>
                  <a:lnTo>
                    <a:pt x="1302988" y="876270"/>
                  </a:lnTo>
                  <a:lnTo>
                    <a:pt x="1293001" y="839251"/>
                  </a:lnTo>
                  <a:lnTo>
                    <a:pt x="1280692" y="789739"/>
                  </a:lnTo>
                  <a:lnTo>
                    <a:pt x="1269725" y="752869"/>
                  </a:lnTo>
                  <a:lnTo>
                    <a:pt x="1258532" y="716033"/>
                  </a:lnTo>
                  <a:lnTo>
                    <a:pt x="1246427" y="679336"/>
                  </a:lnTo>
                  <a:lnTo>
                    <a:pt x="1233819" y="642716"/>
                  </a:lnTo>
                  <a:lnTo>
                    <a:pt x="1223026" y="618665"/>
                  </a:lnTo>
                  <a:lnTo>
                    <a:pt x="1156204" y="628830"/>
                  </a:lnTo>
                  <a:lnTo>
                    <a:pt x="1166761" y="652916"/>
                  </a:lnTo>
                  <a:lnTo>
                    <a:pt x="1185859" y="701395"/>
                  </a:lnTo>
                  <a:lnTo>
                    <a:pt x="1203029" y="750168"/>
                  </a:lnTo>
                  <a:lnTo>
                    <a:pt x="1216446" y="786665"/>
                  </a:lnTo>
                  <a:lnTo>
                    <a:pt x="1230017" y="835985"/>
                  </a:lnTo>
                  <a:lnTo>
                    <a:pt x="1241860" y="885568"/>
                  </a:lnTo>
                  <a:lnTo>
                    <a:pt x="1251413" y="922653"/>
                  </a:lnTo>
                  <a:lnTo>
                    <a:pt x="1259793" y="959917"/>
                  </a:lnTo>
                  <a:lnTo>
                    <a:pt x="1266203" y="997480"/>
                  </a:lnTo>
                  <a:lnTo>
                    <a:pt x="1273234" y="1047795"/>
                  </a:lnTo>
                  <a:lnTo>
                    <a:pt x="1279715" y="1098193"/>
                  </a:lnTo>
                  <a:lnTo>
                    <a:pt x="1284865" y="1148794"/>
                  </a:lnTo>
                  <a:lnTo>
                    <a:pt x="1287903" y="1199717"/>
                  </a:lnTo>
                  <a:lnTo>
                    <a:pt x="1288049" y="1251079"/>
                  </a:lnTo>
                  <a:lnTo>
                    <a:pt x="1284205" y="1315894"/>
                  </a:lnTo>
                  <a:lnTo>
                    <a:pt x="1283265" y="1328883"/>
                  </a:lnTo>
                  <a:lnTo>
                    <a:pt x="1278096" y="1329669"/>
                  </a:lnTo>
                  <a:lnTo>
                    <a:pt x="1270822" y="1343622"/>
                  </a:lnTo>
                  <a:lnTo>
                    <a:pt x="1193903" y="1355322"/>
                  </a:lnTo>
                  <a:lnTo>
                    <a:pt x="1231297" y="1388172"/>
                  </a:lnTo>
                  <a:lnTo>
                    <a:pt x="1262937" y="1409051"/>
                  </a:lnTo>
                  <a:close/>
                </a:path>
                <a:path extrusionOk="0" h="1640205" w="1872614">
                  <a:moveTo>
                    <a:pt x="135120" y="848375"/>
                  </a:moveTo>
                  <a:lnTo>
                    <a:pt x="234568" y="833248"/>
                  </a:lnTo>
                  <a:lnTo>
                    <a:pt x="281909" y="813201"/>
                  </a:lnTo>
                  <a:lnTo>
                    <a:pt x="83182" y="843429"/>
                  </a:lnTo>
                  <a:lnTo>
                    <a:pt x="135120" y="848375"/>
                  </a:lnTo>
                  <a:close/>
                </a:path>
                <a:path extrusionOk="0" h="1640205" w="1872614">
                  <a:moveTo>
                    <a:pt x="675029" y="1639784"/>
                  </a:moveTo>
                  <a:lnTo>
                    <a:pt x="694910" y="1636760"/>
                  </a:lnTo>
                  <a:lnTo>
                    <a:pt x="715217" y="1620825"/>
                  </a:lnTo>
                  <a:lnTo>
                    <a:pt x="723935" y="1619499"/>
                  </a:lnTo>
                  <a:lnTo>
                    <a:pt x="730146" y="1605708"/>
                  </a:lnTo>
                  <a:lnTo>
                    <a:pt x="737666" y="1604564"/>
                  </a:lnTo>
                  <a:lnTo>
                    <a:pt x="742669" y="1590957"/>
                  </a:lnTo>
                  <a:lnTo>
                    <a:pt x="768218" y="1548532"/>
                  </a:lnTo>
                  <a:lnTo>
                    <a:pt x="792734" y="1506265"/>
                  </a:lnTo>
                  <a:lnTo>
                    <a:pt x="814194" y="1451617"/>
                  </a:lnTo>
                  <a:lnTo>
                    <a:pt x="836303" y="1409715"/>
                  </a:lnTo>
                  <a:lnTo>
                    <a:pt x="857037" y="1368023"/>
                  </a:lnTo>
                  <a:lnTo>
                    <a:pt x="874372" y="1314002"/>
                  </a:lnTo>
                  <a:lnTo>
                    <a:pt x="892015" y="1272780"/>
                  </a:lnTo>
                  <a:lnTo>
                    <a:pt x="906030" y="1219264"/>
                  </a:lnTo>
                  <a:lnTo>
                    <a:pt x="918214" y="1166027"/>
                  </a:lnTo>
                  <a:lnTo>
                    <a:pt x="928452" y="1113085"/>
                  </a:lnTo>
                  <a:lnTo>
                    <a:pt x="938348" y="1073042"/>
                  </a:lnTo>
                  <a:lnTo>
                    <a:pt x="944700" y="1020691"/>
                  </a:lnTo>
                  <a:lnTo>
                    <a:pt x="949762" y="968537"/>
                  </a:lnTo>
                  <a:lnTo>
                    <a:pt x="953878" y="916526"/>
                  </a:lnTo>
                  <a:lnTo>
                    <a:pt x="957393" y="864607"/>
                  </a:lnTo>
                  <a:lnTo>
                    <a:pt x="894965" y="874103"/>
                  </a:lnTo>
                  <a:lnTo>
                    <a:pt x="893091" y="900080"/>
                  </a:lnTo>
                  <a:lnTo>
                    <a:pt x="888542" y="952157"/>
                  </a:lnTo>
                  <a:lnTo>
                    <a:pt x="882845" y="1004407"/>
                  </a:lnTo>
                  <a:lnTo>
                    <a:pt x="875655" y="1056886"/>
                  </a:lnTo>
                  <a:lnTo>
                    <a:pt x="866623" y="1109644"/>
                  </a:lnTo>
                  <a:lnTo>
                    <a:pt x="856405" y="1162582"/>
                  </a:lnTo>
                  <a:lnTo>
                    <a:pt x="844046" y="1215846"/>
                  </a:lnTo>
                  <a:lnTo>
                    <a:pt x="827817" y="1256853"/>
                  </a:lnTo>
                  <a:lnTo>
                    <a:pt x="811723" y="1310686"/>
                  </a:lnTo>
                  <a:lnTo>
                    <a:pt x="792126" y="1352205"/>
                  </a:lnTo>
                  <a:lnTo>
                    <a:pt x="771120" y="1393938"/>
                  </a:lnTo>
                  <a:lnTo>
                    <a:pt x="750797" y="1448414"/>
                  </a:lnTo>
                  <a:lnTo>
                    <a:pt x="727521" y="1490492"/>
                  </a:lnTo>
                  <a:lnTo>
                    <a:pt x="703384" y="1532702"/>
                  </a:lnTo>
                  <a:lnTo>
                    <a:pt x="700774" y="1545945"/>
                  </a:lnTo>
                  <a:lnTo>
                    <a:pt x="695709" y="1546716"/>
                  </a:lnTo>
                  <a:lnTo>
                    <a:pt x="691930" y="1560136"/>
                  </a:lnTo>
                  <a:lnTo>
                    <a:pt x="619329" y="1571180"/>
                  </a:lnTo>
                  <a:lnTo>
                    <a:pt x="629233" y="1595365"/>
                  </a:lnTo>
                  <a:lnTo>
                    <a:pt x="640941" y="1619276"/>
                  </a:lnTo>
                  <a:lnTo>
                    <a:pt x="656196" y="1629802"/>
                  </a:lnTo>
                  <a:lnTo>
                    <a:pt x="675029" y="1639784"/>
                  </a:lnTo>
                  <a:close/>
                </a:path>
              </a:pathLst>
            </a:custGeom>
            <a:solidFill>
              <a:srgbClr val="F9F8F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pic>
        <p:nvPicPr>
          <p:cNvPr id="344" name="Google Shape;344;p8"/>
          <p:cNvPicPr preferRelativeResize="0"/>
          <p:nvPr/>
        </p:nvPicPr>
        <p:blipFill rotWithShape="1">
          <a:blip r:embed="rId4">
            <a:alphaModFix/>
          </a:blip>
          <a:srcRect b="0" l="0" r="0" t="0"/>
          <a:stretch/>
        </p:blipFill>
        <p:spPr>
          <a:xfrm>
            <a:off x="12415139" y="6334886"/>
            <a:ext cx="5872860" cy="3952112"/>
          </a:xfrm>
          <a:prstGeom prst="rect">
            <a:avLst/>
          </a:prstGeom>
          <a:noFill/>
          <a:ln>
            <a:noFill/>
          </a:ln>
        </p:spPr>
      </p:pic>
      <p:sp>
        <p:nvSpPr>
          <p:cNvPr id="345" name="Google Shape;345;p8"/>
          <p:cNvSpPr/>
          <p:nvPr/>
        </p:nvSpPr>
        <p:spPr>
          <a:xfrm>
            <a:off x="17312867" y="827154"/>
            <a:ext cx="278765" cy="452120"/>
          </a:xfrm>
          <a:custGeom>
            <a:rect b="b" l="l" r="r" t="t"/>
            <a:pathLst>
              <a:path extrusionOk="0" h="452119" w="278765">
                <a:moveTo>
                  <a:pt x="252699" y="78591"/>
                </a:moveTo>
                <a:lnTo>
                  <a:pt x="210854" y="25003"/>
                </a:lnTo>
                <a:lnTo>
                  <a:pt x="157493" y="1076"/>
                </a:lnTo>
                <a:lnTo>
                  <a:pt x="129168" y="0"/>
                </a:lnTo>
                <a:lnTo>
                  <a:pt x="101172" y="6054"/>
                </a:lnTo>
                <a:lnTo>
                  <a:pt x="50446" y="39176"/>
                </a:lnTo>
                <a:lnTo>
                  <a:pt x="13870" y="99686"/>
                </a:lnTo>
                <a:lnTo>
                  <a:pt x="3562" y="139974"/>
                </a:lnTo>
                <a:lnTo>
                  <a:pt x="0" y="186825"/>
                </a:lnTo>
                <a:lnTo>
                  <a:pt x="2353" y="277394"/>
                </a:lnTo>
                <a:lnTo>
                  <a:pt x="8216" y="323403"/>
                </a:lnTo>
                <a:lnTo>
                  <a:pt x="20409" y="362401"/>
                </a:lnTo>
                <a:lnTo>
                  <a:pt x="59575" y="419325"/>
                </a:lnTo>
                <a:lnTo>
                  <a:pt x="111426" y="448084"/>
                </a:lnTo>
                <a:lnTo>
                  <a:pt x="139476" y="451876"/>
                </a:lnTo>
                <a:lnTo>
                  <a:pt x="167539" y="448597"/>
                </a:lnTo>
                <a:lnTo>
                  <a:pt x="219493" y="420783"/>
                </a:lnTo>
                <a:lnTo>
                  <a:pt x="258863" y="364562"/>
                </a:lnTo>
                <a:lnTo>
                  <a:pt x="271198" y="325773"/>
                </a:lnTo>
                <a:lnTo>
                  <a:pt x="277228" y="279852"/>
                </a:lnTo>
                <a:lnTo>
                  <a:pt x="278203" y="243008"/>
                </a:lnTo>
                <a:lnTo>
                  <a:pt x="277801" y="216640"/>
                </a:lnTo>
                <a:lnTo>
                  <a:pt x="274471" y="162598"/>
                </a:lnTo>
                <a:lnTo>
                  <a:pt x="266629" y="116745"/>
                </a:lnTo>
                <a:lnTo>
                  <a:pt x="252699" y="7859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6" name="Google Shape;346;p8"/>
          <p:cNvSpPr/>
          <p:nvPr/>
        </p:nvSpPr>
        <p:spPr>
          <a:xfrm>
            <a:off x="16680257" y="486818"/>
            <a:ext cx="403225" cy="370840"/>
          </a:xfrm>
          <a:custGeom>
            <a:rect b="b" l="l" r="r" t="t"/>
            <a:pathLst>
              <a:path extrusionOk="0" h="370840" w="403225">
                <a:moveTo>
                  <a:pt x="379218" y="168194"/>
                </a:moveTo>
                <a:lnTo>
                  <a:pt x="354611" y="134718"/>
                </a:lnTo>
                <a:lnTo>
                  <a:pt x="320636" y="102290"/>
                </a:lnTo>
                <a:lnTo>
                  <a:pt x="249086" y="46706"/>
                </a:lnTo>
                <a:lnTo>
                  <a:pt x="209768" y="22082"/>
                </a:lnTo>
                <a:lnTo>
                  <a:pt x="171844" y="6781"/>
                </a:lnTo>
                <a:lnTo>
                  <a:pt x="135992" y="0"/>
                </a:lnTo>
                <a:lnTo>
                  <a:pt x="102890" y="930"/>
                </a:lnTo>
                <a:lnTo>
                  <a:pt x="47648" y="22708"/>
                </a:lnTo>
                <a:lnTo>
                  <a:pt x="11543" y="65670"/>
                </a:lnTo>
                <a:lnTo>
                  <a:pt x="0" y="123370"/>
                </a:lnTo>
                <a:lnTo>
                  <a:pt x="5133" y="155732"/>
                </a:lnTo>
                <a:lnTo>
                  <a:pt x="40601" y="223455"/>
                </a:lnTo>
                <a:lnTo>
                  <a:pt x="72291" y="257204"/>
                </a:lnTo>
                <a:lnTo>
                  <a:pt x="120786" y="297715"/>
                </a:lnTo>
                <a:lnTo>
                  <a:pt x="164743" y="329398"/>
                </a:lnTo>
                <a:lnTo>
                  <a:pt x="205211" y="352400"/>
                </a:lnTo>
                <a:lnTo>
                  <a:pt x="243594" y="365826"/>
                </a:lnTo>
                <a:lnTo>
                  <a:pt x="279284" y="370562"/>
                </a:lnTo>
                <a:lnTo>
                  <a:pt x="311675" y="367493"/>
                </a:lnTo>
                <a:lnTo>
                  <a:pt x="364132" y="341480"/>
                </a:lnTo>
                <a:lnTo>
                  <a:pt x="396112" y="294871"/>
                </a:lnTo>
                <a:lnTo>
                  <a:pt x="402905" y="266056"/>
                </a:lnTo>
                <a:lnTo>
                  <a:pt x="402758" y="234748"/>
                </a:lnTo>
                <a:lnTo>
                  <a:pt x="395065" y="201832"/>
                </a:lnTo>
                <a:lnTo>
                  <a:pt x="379218" y="168194"/>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7" name="Google Shape;347;p8"/>
          <p:cNvSpPr/>
          <p:nvPr/>
        </p:nvSpPr>
        <p:spPr>
          <a:xfrm>
            <a:off x="17227570" y="256136"/>
            <a:ext cx="411480" cy="360680"/>
          </a:xfrm>
          <a:custGeom>
            <a:rect b="b" l="l" r="r" t="t"/>
            <a:pathLst>
              <a:path extrusionOk="0" h="360680" w="411480">
                <a:moveTo>
                  <a:pt x="399423" y="184343"/>
                </a:moveTo>
                <a:lnTo>
                  <a:pt x="354626" y="120045"/>
                </a:lnTo>
                <a:lnTo>
                  <a:pt x="318579" y="89926"/>
                </a:lnTo>
                <a:lnTo>
                  <a:pt x="243528" y="39155"/>
                </a:lnTo>
                <a:lnTo>
                  <a:pt x="202660" y="17176"/>
                </a:lnTo>
                <a:lnTo>
                  <a:pt x="163800" y="4407"/>
                </a:lnTo>
                <a:lnTo>
                  <a:pt x="127571" y="0"/>
                </a:lnTo>
                <a:lnTo>
                  <a:pt x="94597" y="3106"/>
                </a:lnTo>
                <a:lnTo>
                  <a:pt x="40906" y="28466"/>
                </a:lnTo>
                <a:lnTo>
                  <a:pt x="7711" y="73700"/>
                </a:lnTo>
                <a:lnTo>
                  <a:pt x="0" y="132020"/>
                </a:lnTo>
                <a:lnTo>
                  <a:pt x="7258" y="163966"/>
                </a:lnTo>
                <a:lnTo>
                  <a:pt x="47120" y="229188"/>
                </a:lnTo>
                <a:lnTo>
                  <a:pt x="80970" y="260767"/>
                </a:lnTo>
                <a:lnTo>
                  <a:pt x="132059" y="298034"/>
                </a:lnTo>
                <a:lnTo>
                  <a:pt x="177948" y="326782"/>
                </a:lnTo>
                <a:lnTo>
                  <a:pt x="219849" y="347063"/>
                </a:lnTo>
                <a:lnTo>
                  <a:pt x="259038" y="357929"/>
                </a:lnTo>
                <a:lnTo>
                  <a:pt x="294970" y="360303"/>
                </a:lnTo>
                <a:lnTo>
                  <a:pt x="327096" y="355108"/>
                </a:lnTo>
                <a:lnTo>
                  <a:pt x="377741" y="325702"/>
                </a:lnTo>
                <a:lnTo>
                  <a:pt x="406592" y="277097"/>
                </a:lnTo>
                <a:lnTo>
                  <a:pt x="411476" y="247903"/>
                </a:lnTo>
                <a:lnTo>
                  <a:pt x="409269" y="216677"/>
                </a:lnTo>
                <a:lnTo>
                  <a:pt x="399423" y="184343"/>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8" name="Google Shape;348;p8"/>
          <p:cNvSpPr/>
          <p:nvPr/>
        </p:nvSpPr>
        <p:spPr>
          <a:xfrm>
            <a:off x="16701282" y="1129580"/>
            <a:ext cx="346075" cy="340995"/>
          </a:xfrm>
          <a:custGeom>
            <a:rect b="b" l="l" r="r" t="t"/>
            <a:pathLst>
              <a:path extrusionOk="0" h="340994" w="346075">
                <a:moveTo>
                  <a:pt x="336462" y="59037"/>
                </a:moveTo>
                <a:lnTo>
                  <a:pt x="321820" y="36166"/>
                </a:lnTo>
                <a:lnTo>
                  <a:pt x="301626" y="18176"/>
                </a:lnTo>
                <a:lnTo>
                  <a:pt x="276766" y="5858"/>
                </a:lnTo>
                <a:lnTo>
                  <a:pt x="248124" y="0"/>
                </a:lnTo>
                <a:lnTo>
                  <a:pt x="216586" y="1389"/>
                </a:lnTo>
                <a:lnTo>
                  <a:pt x="148363" y="29070"/>
                </a:lnTo>
                <a:lnTo>
                  <a:pt x="113450" y="56938"/>
                </a:lnTo>
                <a:lnTo>
                  <a:pt x="56345" y="113476"/>
                </a:lnTo>
                <a:lnTo>
                  <a:pt x="26660" y="150524"/>
                </a:lnTo>
                <a:lnTo>
                  <a:pt x="8212" y="187164"/>
                </a:lnTo>
                <a:lnTo>
                  <a:pt x="0" y="222311"/>
                </a:lnTo>
                <a:lnTo>
                  <a:pt x="1019" y="254876"/>
                </a:lnTo>
                <a:lnTo>
                  <a:pt x="26749" y="307914"/>
                </a:lnTo>
                <a:lnTo>
                  <a:pt x="77382" y="337583"/>
                </a:lnTo>
                <a:lnTo>
                  <a:pt x="109532" y="340937"/>
                </a:lnTo>
                <a:lnTo>
                  <a:pt x="144902" y="335187"/>
                </a:lnTo>
                <a:lnTo>
                  <a:pt x="182489" y="319247"/>
                </a:lnTo>
                <a:lnTo>
                  <a:pt x="221291" y="292030"/>
                </a:lnTo>
                <a:lnTo>
                  <a:pt x="262472" y="254018"/>
                </a:lnTo>
                <a:lnTo>
                  <a:pt x="295391" y="219014"/>
                </a:lnTo>
                <a:lnTo>
                  <a:pt x="321794" y="183565"/>
                </a:lnTo>
                <a:lnTo>
                  <a:pt x="338217" y="149054"/>
                </a:lnTo>
                <a:lnTo>
                  <a:pt x="345545" y="116270"/>
                </a:lnTo>
                <a:lnTo>
                  <a:pt x="344665" y="86001"/>
                </a:lnTo>
                <a:lnTo>
                  <a:pt x="336462" y="5903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9" name="Google Shape;349;p8"/>
          <p:cNvSpPr/>
          <p:nvPr/>
        </p:nvSpPr>
        <p:spPr>
          <a:xfrm>
            <a:off x="16170485" y="333588"/>
            <a:ext cx="247015" cy="331470"/>
          </a:xfrm>
          <a:custGeom>
            <a:rect b="b" l="l" r="r" t="t"/>
            <a:pathLst>
              <a:path extrusionOk="0" h="331470" w="247015">
                <a:moveTo>
                  <a:pt x="239107" y="58026"/>
                </a:moveTo>
                <a:lnTo>
                  <a:pt x="224019" y="32292"/>
                </a:lnTo>
                <a:lnTo>
                  <a:pt x="203199" y="13599"/>
                </a:lnTo>
                <a:lnTo>
                  <a:pt x="178161" y="2613"/>
                </a:lnTo>
                <a:lnTo>
                  <a:pt x="150421" y="0"/>
                </a:lnTo>
                <a:lnTo>
                  <a:pt x="121494" y="6425"/>
                </a:lnTo>
                <a:lnTo>
                  <a:pt x="66144" y="49058"/>
                </a:lnTo>
                <a:lnTo>
                  <a:pt x="42751" y="86597"/>
                </a:lnTo>
                <a:lnTo>
                  <a:pt x="23307" y="130827"/>
                </a:lnTo>
                <a:lnTo>
                  <a:pt x="9375" y="169800"/>
                </a:lnTo>
                <a:lnTo>
                  <a:pt x="0" y="213177"/>
                </a:lnTo>
                <a:lnTo>
                  <a:pt x="949" y="250640"/>
                </a:lnTo>
                <a:lnTo>
                  <a:pt x="27399" y="305723"/>
                </a:lnTo>
                <a:lnTo>
                  <a:pt x="75881" y="330855"/>
                </a:lnTo>
                <a:lnTo>
                  <a:pt x="104370" y="330879"/>
                </a:lnTo>
                <a:lnTo>
                  <a:pt x="133550" y="321841"/>
                </a:lnTo>
                <a:lnTo>
                  <a:pt x="187563" y="274488"/>
                </a:lnTo>
                <a:lnTo>
                  <a:pt x="209185" y="235123"/>
                </a:lnTo>
                <a:lnTo>
                  <a:pt x="234815" y="170811"/>
                </a:lnTo>
                <a:lnTo>
                  <a:pt x="246020" y="127951"/>
                </a:lnTo>
                <a:lnTo>
                  <a:pt x="246946" y="90134"/>
                </a:lnTo>
                <a:lnTo>
                  <a:pt x="239107" y="58026"/>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0" name="Google Shape;350;p8"/>
          <p:cNvSpPr/>
          <p:nvPr/>
        </p:nvSpPr>
        <p:spPr>
          <a:xfrm>
            <a:off x="17782094" y="774652"/>
            <a:ext cx="335915" cy="240029"/>
          </a:xfrm>
          <a:custGeom>
            <a:rect b="b" l="l" r="r" t="t"/>
            <a:pathLst>
              <a:path extrusionOk="0" h="240030" w="335915">
                <a:moveTo>
                  <a:pt x="327541" y="53581"/>
                </a:moveTo>
                <a:lnTo>
                  <a:pt x="311288" y="31006"/>
                </a:lnTo>
                <a:lnTo>
                  <a:pt x="287443" y="13498"/>
                </a:lnTo>
                <a:lnTo>
                  <a:pt x="256499" y="2637"/>
                </a:lnTo>
                <a:lnTo>
                  <a:pt x="218951" y="0"/>
                </a:lnTo>
                <a:lnTo>
                  <a:pt x="175292" y="7165"/>
                </a:lnTo>
                <a:lnTo>
                  <a:pt x="129154" y="21704"/>
                </a:lnTo>
                <a:lnTo>
                  <a:pt x="90641" y="36900"/>
                </a:lnTo>
                <a:lnTo>
                  <a:pt x="51774" y="58464"/>
                </a:lnTo>
                <a:lnTo>
                  <a:pt x="7114" y="111625"/>
                </a:lnTo>
                <a:lnTo>
                  <a:pt x="0" y="140115"/>
                </a:lnTo>
                <a:lnTo>
                  <a:pt x="2149" y="167808"/>
                </a:lnTo>
                <a:lnTo>
                  <a:pt x="31601" y="214588"/>
                </a:lnTo>
                <a:lnTo>
                  <a:pt x="90189" y="239540"/>
                </a:lnTo>
                <a:lnTo>
                  <a:pt x="128759" y="239949"/>
                </a:lnTo>
                <a:lnTo>
                  <a:pt x="172633" y="230241"/>
                </a:lnTo>
                <a:lnTo>
                  <a:pt x="237950" y="207058"/>
                </a:lnTo>
                <a:lnTo>
                  <a:pt x="277627" y="187225"/>
                </a:lnTo>
                <a:lnTo>
                  <a:pt x="325804" y="135928"/>
                </a:lnTo>
                <a:lnTo>
                  <a:pt x="335707" y="79646"/>
                </a:lnTo>
                <a:lnTo>
                  <a:pt x="327541" y="53581"/>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1" name="Google Shape;351;p8"/>
          <p:cNvSpPr/>
          <p:nvPr/>
        </p:nvSpPr>
        <p:spPr>
          <a:xfrm>
            <a:off x="15698195" y="675404"/>
            <a:ext cx="335915" cy="240029"/>
          </a:xfrm>
          <a:custGeom>
            <a:rect b="b" l="l" r="r" t="t"/>
            <a:pathLst>
              <a:path extrusionOk="0" h="240030" w="335915">
                <a:moveTo>
                  <a:pt x="327548" y="53587"/>
                </a:moveTo>
                <a:lnTo>
                  <a:pt x="311297" y="31007"/>
                </a:lnTo>
                <a:lnTo>
                  <a:pt x="287453" y="13496"/>
                </a:lnTo>
                <a:lnTo>
                  <a:pt x="256509" y="2634"/>
                </a:lnTo>
                <a:lnTo>
                  <a:pt x="218958" y="0"/>
                </a:lnTo>
                <a:lnTo>
                  <a:pt x="175294" y="7172"/>
                </a:lnTo>
                <a:lnTo>
                  <a:pt x="129160" y="21717"/>
                </a:lnTo>
                <a:lnTo>
                  <a:pt x="90626" y="36929"/>
                </a:lnTo>
                <a:lnTo>
                  <a:pt x="51766" y="58489"/>
                </a:lnTo>
                <a:lnTo>
                  <a:pt x="7112" y="111639"/>
                </a:lnTo>
                <a:lnTo>
                  <a:pt x="0" y="140124"/>
                </a:lnTo>
                <a:lnTo>
                  <a:pt x="2149" y="167811"/>
                </a:lnTo>
                <a:lnTo>
                  <a:pt x="31600" y="214583"/>
                </a:lnTo>
                <a:lnTo>
                  <a:pt x="90186" y="239534"/>
                </a:lnTo>
                <a:lnTo>
                  <a:pt x="128757" y="239945"/>
                </a:lnTo>
                <a:lnTo>
                  <a:pt x="172632" y="230243"/>
                </a:lnTo>
                <a:lnTo>
                  <a:pt x="237946" y="207096"/>
                </a:lnTo>
                <a:lnTo>
                  <a:pt x="277621" y="187261"/>
                </a:lnTo>
                <a:lnTo>
                  <a:pt x="325802" y="135954"/>
                </a:lnTo>
                <a:lnTo>
                  <a:pt x="335711" y="79658"/>
                </a:lnTo>
                <a:lnTo>
                  <a:pt x="327548" y="53587"/>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2" name="Google Shape;352;p8"/>
          <p:cNvSpPr/>
          <p:nvPr/>
        </p:nvSpPr>
        <p:spPr>
          <a:xfrm>
            <a:off x="16218241" y="953169"/>
            <a:ext cx="344170" cy="217804"/>
          </a:xfrm>
          <a:custGeom>
            <a:rect b="b" l="l" r="r" t="t"/>
            <a:pathLst>
              <a:path extrusionOk="0" h="217805" w="344169">
                <a:moveTo>
                  <a:pt x="336380" y="82858"/>
                </a:moveTo>
                <a:lnTo>
                  <a:pt x="294534" y="34918"/>
                </a:lnTo>
                <a:lnTo>
                  <a:pt x="260007" y="17790"/>
                </a:lnTo>
                <a:lnTo>
                  <a:pt x="216301" y="7469"/>
                </a:lnTo>
                <a:lnTo>
                  <a:pt x="147462" y="0"/>
                </a:lnTo>
                <a:lnTo>
                  <a:pt x="103132" y="643"/>
                </a:lnTo>
                <a:lnTo>
                  <a:pt x="37444" y="25956"/>
                </a:lnTo>
                <a:lnTo>
                  <a:pt x="4011" y="72387"/>
                </a:lnTo>
                <a:lnTo>
                  <a:pt x="0" y="99428"/>
                </a:lnTo>
                <a:lnTo>
                  <a:pt x="4784" y="126836"/>
                </a:lnTo>
                <a:lnTo>
                  <a:pt x="41716" y="176202"/>
                </a:lnTo>
                <a:lnTo>
                  <a:pt x="116758" y="207383"/>
                </a:lnTo>
                <a:lnTo>
                  <a:pt x="164585" y="214284"/>
                </a:lnTo>
                <a:lnTo>
                  <a:pt x="205865" y="217298"/>
                </a:lnTo>
                <a:lnTo>
                  <a:pt x="250226" y="214754"/>
                </a:lnTo>
                <a:lnTo>
                  <a:pt x="313564" y="186262"/>
                </a:lnTo>
                <a:lnTo>
                  <a:pt x="342503" y="137801"/>
                </a:lnTo>
                <a:lnTo>
                  <a:pt x="343866" y="110297"/>
                </a:lnTo>
                <a:lnTo>
                  <a:pt x="336380" y="82858"/>
                </a:lnTo>
                <a:close/>
              </a:path>
            </a:pathLst>
          </a:custGeom>
          <a:solidFill>
            <a:srgbClr val="3A50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3" name="Google Shape;353;p8"/>
          <p:cNvSpPr/>
          <p:nvPr/>
        </p:nvSpPr>
        <p:spPr>
          <a:xfrm>
            <a:off x="18013762" y="9249512"/>
            <a:ext cx="274320" cy="335280"/>
          </a:xfrm>
          <a:custGeom>
            <a:rect b="b" l="l" r="r" t="t"/>
            <a:pathLst>
              <a:path extrusionOk="0" h="335279" w="274319">
                <a:moveTo>
                  <a:pt x="143466" y="10924"/>
                </a:moveTo>
                <a:lnTo>
                  <a:pt x="110956" y="290"/>
                </a:lnTo>
                <a:lnTo>
                  <a:pt x="80066" y="0"/>
                </a:lnTo>
                <a:lnTo>
                  <a:pt x="52227" y="8997"/>
                </a:lnTo>
                <a:lnTo>
                  <a:pt x="28869" y="26226"/>
                </a:lnTo>
                <a:lnTo>
                  <a:pt x="11424" y="50630"/>
                </a:lnTo>
                <a:lnTo>
                  <a:pt x="1324" y="81153"/>
                </a:lnTo>
                <a:lnTo>
                  <a:pt x="0" y="116740"/>
                </a:lnTo>
                <a:lnTo>
                  <a:pt x="8882" y="156332"/>
                </a:lnTo>
                <a:lnTo>
                  <a:pt x="29402" y="198876"/>
                </a:lnTo>
                <a:lnTo>
                  <a:pt x="58958" y="245183"/>
                </a:lnTo>
                <a:lnTo>
                  <a:pt x="98787" y="295789"/>
                </a:lnTo>
                <a:lnTo>
                  <a:pt x="130641" y="319647"/>
                </a:lnTo>
                <a:lnTo>
                  <a:pt x="194252" y="335268"/>
                </a:lnTo>
                <a:lnTo>
                  <a:pt x="223012" y="328818"/>
                </a:lnTo>
                <a:lnTo>
                  <a:pt x="247745" y="314052"/>
                </a:lnTo>
                <a:lnTo>
                  <a:pt x="266951" y="291863"/>
                </a:lnTo>
                <a:lnTo>
                  <a:pt x="274237" y="274688"/>
                </a:lnTo>
                <a:lnTo>
                  <a:pt x="274237" y="184428"/>
                </a:lnTo>
                <a:lnTo>
                  <a:pt x="258552" y="146758"/>
                </a:lnTo>
                <a:lnTo>
                  <a:pt x="232506" y="103141"/>
                </a:lnTo>
                <a:lnTo>
                  <a:pt x="207618" y="67450"/>
                </a:lnTo>
                <a:lnTo>
                  <a:pt x="176163" y="32959"/>
                </a:lnTo>
                <a:lnTo>
                  <a:pt x="143466" y="10924"/>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4" name="Google Shape;354;p8"/>
          <p:cNvSpPr/>
          <p:nvPr/>
        </p:nvSpPr>
        <p:spPr>
          <a:xfrm>
            <a:off x="17423505" y="9279109"/>
            <a:ext cx="361950" cy="229870"/>
          </a:xfrm>
          <a:custGeom>
            <a:rect b="b" l="l" r="r" t="t"/>
            <a:pathLst>
              <a:path extrusionOk="0" h="229870" w="361950">
                <a:moveTo>
                  <a:pt x="309973" y="37498"/>
                </a:moveTo>
                <a:lnTo>
                  <a:pt x="273761" y="19291"/>
                </a:lnTo>
                <a:lnTo>
                  <a:pt x="227868" y="8215"/>
                </a:lnTo>
                <a:lnTo>
                  <a:pt x="155520" y="0"/>
                </a:lnTo>
                <a:lnTo>
                  <a:pt x="108909" y="469"/>
                </a:lnTo>
                <a:lnTo>
                  <a:pt x="70222" y="9988"/>
                </a:lnTo>
                <a:lnTo>
                  <a:pt x="17677" y="49279"/>
                </a:lnTo>
                <a:lnTo>
                  <a:pt x="0" y="104078"/>
                </a:lnTo>
                <a:lnTo>
                  <a:pt x="4898" y="132982"/>
                </a:lnTo>
                <a:lnTo>
                  <a:pt x="43491" y="185177"/>
                </a:lnTo>
                <a:lnTo>
                  <a:pt x="77715" y="205019"/>
                </a:lnTo>
                <a:lnTo>
                  <a:pt x="122242" y="218392"/>
                </a:lnTo>
                <a:lnTo>
                  <a:pt x="172465" y="225907"/>
                </a:lnTo>
                <a:lnTo>
                  <a:pt x="215882" y="229263"/>
                </a:lnTo>
                <a:lnTo>
                  <a:pt x="262529" y="226784"/>
                </a:lnTo>
                <a:lnTo>
                  <a:pt x="300349" y="215454"/>
                </a:lnTo>
                <a:lnTo>
                  <a:pt x="349131" y="173348"/>
                </a:lnTo>
                <a:lnTo>
                  <a:pt x="361468" y="117148"/>
                </a:lnTo>
                <a:lnTo>
                  <a:pt x="353731" y="88202"/>
                </a:lnTo>
                <a:lnTo>
                  <a:pt x="336598" y="61061"/>
                </a:lnTo>
                <a:lnTo>
                  <a:pt x="309973" y="3749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5" name="Google Shape;355;p8"/>
          <p:cNvSpPr/>
          <p:nvPr/>
        </p:nvSpPr>
        <p:spPr>
          <a:xfrm>
            <a:off x="17702783" y="8889038"/>
            <a:ext cx="361950" cy="225425"/>
          </a:xfrm>
          <a:custGeom>
            <a:rect b="b" l="l" r="r" t="t"/>
            <a:pathLst>
              <a:path extrusionOk="0" h="225425" w="361950">
                <a:moveTo>
                  <a:pt x="304967" y="27248"/>
                </a:moveTo>
                <a:lnTo>
                  <a:pt x="267632" y="11471"/>
                </a:lnTo>
                <a:lnTo>
                  <a:pt x="221100" y="3448"/>
                </a:lnTo>
                <a:lnTo>
                  <a:pt x="148363" y="0"/>
                </a:lnTo>
                <a:lnTo>
                  <a:pt x="101874" y="3545"/>
                </a:lnTo>
                <a:lnTo>
                  <a:pt x="63889" y="15596"/>
                </a:lnTo>
                <a:lnTo>
                  <a:pt x="14035" y="58263"/>
                </a:lnTo>
                <a:lnTo>
                  <a:pt x="0" y="114097"/>
                </a:lnTo>
                <a:lnTo>
                  <a:pt x="6790" y="142608"/>
                </a:lnTo>
                <a:lnTo>
                  <a:pt x="48736" y="192128"/>
                </a:lnTo>
                <a:lnTo>
                  <a:pt x="84192" y="209663"/>
                </a:lnTo>
                <a:lnTo>
                  <a:pt x="129504" y="220063"/>
                </a:lnTo>
                <a:lnTo>
                  <a:pt x="180150" y="224267"/>
                </a:lnTo>
                <a:lnTo>
                  <a:pt x="223665" y="224801"/>
                </a:lnTo>
                <a:lnTo>
                  <a:pt x="270049" y="219247"/>
                </a:lnTo>
                <a:lnTo>
                  <a:pt x="307046" y="205446"/>
                </a:lnTo>
                <a:lnTo>
                  <a:pt x="334677" y="185175"/>
                </a:lnTo>
                <a:lnTo>
                  <a:pt x="352963" y="160213"/>
                </a:lnTo>
                <a:lnTo>
                  <a:pt x="361926" y="132336"/>
                </a:lnTo>
                <a:lnTo>
                  <a:pt x="361586" y="103323"/>
                </a:lnTo>
                <a:lnTo>
                  <a:pt x="351966" y="74952"/>
                </a:lnTo>
                <a:lnTo>
                  <a:pt x="333086" y="49001"/>
                </a:lnTo>
                <a:lnTo>
                  <a:pt x="304967" y="2724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6" name="Google Shape;356;p8"/>
          <p:cNvSpPr/>
          <p:nvPr/>
        </p:nvSpPr>
        <p:spPr>
          <a:xfrm>
            <a:off x="17753054" y="9670912"/>
            <a:ext cx="216535" cy="315595"/>
          </a:xfrm>
          <a:custGeom>
            <a:rect b="b" l="l" r="r" t="t"/>
            <a:pathLst>
              <a:path extrusionOk="0" h="315595" w="216534">
                <a:moveTo>
                  <a:pt x="170624" y="10028"/>
                </a:moveTo>
                <a:lnTo>
                  <a:pt x="144218" y="148"/>
                </a:lnTo>
                <a:lnTo>
                  <a:pt x="115617" y="0"/>
                </a:lnTo>
                <a:lnTo>
                  <a:pt x="86879" y="9957"/>
                </a:lnTo>
                <a:lnTo>
                  <a:pt x="37234" y="61694"/>
                </a:lnTo>
                <a:lnTo>
                  <a:pt x="20447" y="104224"/>
                </a:lnTo>
                <a:lnTo>
                  <a:pt x="4908" y="166906"/>
                </a:lnTo>
                <a:lnTo>
                  <a:pt x="0" y="211725"/>
                </a:lnTo>
                <a:lnTo>
                  <a:pt x="5621" y="249280"/>
                </a:lnTo>
                <a:lnTo>
                  <a:pt x="19799" y="279005"/>
                </a:lnTo>
                <a:lnTo>
                  <a:pt x="40558" y="300337"/>
                </a:lnTo>
                <a:lnTo>
                  <a:pt x="65925" y="312710"/>
                </a:lnTo>
                <a:lnTo>
                  <a:pt x="93925" y="315560"/>
                </a:lnTo>
                <a:lnTo>
                  <a:pt x="122585" y="308323"/>
                </a:lnTo>
                <a:lnTo>
                  <a:pt x="173987" y="261328"/>
                </a:lnTo>
                <a:lnTo>
                  <a:pt x="192780" y="220440"/>
                </a:lnTo>
                <a:lnTo>
                  <a:pt x="205141" y="177132"/>
                </a:lnTo>
                <a:lnTo>
                  <a:pt x="213090" y="139343"/>
                </a:lnTo>
                <a:lnTo>
                  <a:pt x="216066" y="94295"/>
                </a:lnTo>
                <a:lnTo>
                  <a:pt x="208608" y="57477"/>
                </a:lnTo>
                <a:lnTo>
                  <a:pt x="192774" y="29262"/>
                </a:lnTo>
                <a:lnTo>
                  <a:pt x="170624" y="1002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7" name="Google Shape;357;p8"/>
          <p:cNvSpPr/>
          <p:nvPr/>
        </p:nvSpPr>
        <p:spPr>
          <a:xfrm>
            <a:off x="17040211" y="9383760"/>
            <a:ext cx="177800" cy="276225"/>
          </a:xfrm>
          <a:custGeom>
            <a:rect b="b" l="l" r="r" t="t"/>
            <a:pathLst>
              <a:path extrusionOk="0" h="276225" w="177800">
                <a:moveTo>
                  <a:pt x="108890" y="6983"/>
                </a:moveTo>
                <a:lnTo>
                  <a:pt x="82034" y="0"/>
                </a:lnTo>
                <a:lnTo>
                  <a:pt x="55451" y="3581"/>
                </a:lnTo>
                <a:lnTo>
                  <a:pt x="31549" y="17404"/>
                </a:lnTo>
                <a:lnTo>
                  <a:pt x="12734" y="41145"/>
                </a:lnTo>
                <a:lnTo>
                  <a:pt x="1415" y="74483"/>
                </a:lnTo>
                <a:lnTo>
                  <a:pt x="0" y="117094"/>
                </a:lnTo>
                <a:lnTo>
                  <a:pt x="2612" y="139592"/>
                </a:lnTo>
                <a:lnTo>
                  <a:pt x="11897" y="188149"/>
                </a:lnTo>
                <a:lnTo>
                  <a:pt x="26881" y="228174"/>
                </a:lnTo>
                <a:lnTo>
                  <a:pt x="73787" y="271560"/>
                </a:lnTo>
                <a:lnTo>
                  <a:pt x="100884" y="276061"/>
                </a:lnTo>
                <a:lnTo>
                  <a:pt x="127194" y="269858"/>
                </a:lnTo>
                <a:lnTo>
                  <a:pt x="150306" y="253522"/>
                </a:lnTo>
                <a:lnTo>
                  <a:pt x="167808" y="227620"/>
                </a:lnTo>
                <a:lnTo>
                  <a:pt x="177288" y="192724"/>
                </a:lnTo>
                <a:lnTo>
                  <a:pt x="176333" y="149401"/>
                </a:lnTo>
                <a:lnTo>
                  <a:pt x="167022" y="94549"/>
                </a:lnTo>
                <a:lnTo>
                  <a:pt x="153791" y="53935"/>
                </a:lnTo>
                <a:lnTo>
                  <a:pt x="133612" y="24854"/>
                </a:lnTo>
                <a:lnTo>
                  <a:pt x="108890" y="698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58" name="Google Shape;358;p8"/>
          <p:cNvPicPr preferRelativeResize="0"/>
          <p:nvPr/>
        </p:nvPicPr>
        <p:blipFill rotWithShape="1">
          <a:blip r:embed="rId5">
            <a:alphaModFix/>
          </a:blip>
          <a:srcRect b="0" l="0" r="0" t="0"/>
          <a:stretch/>
        </p:blipFill>
        <p:spPr>
          <a:xfrm>
            <a:off x="16844202" y="9781020"/>
            <a:ext cx="229723" cy="245248"/>
          </a:xfrm>
          <a:prstGeom prst="rect">
            <a:avLst/>
          </a:prstGeom>
          <a:noFill/>
          <a:ln>
            <a:noFill/>
          </a:ln>
        </p:spPr>
      </p:pic>
      <p:sp>
        <p:nvSpPr>
          <p:cNvPr id="359" name="Google Shape;359;p8"/>
          <p:cNvSpPr/>
          <p:nvPr/>
        </p:nvSpPr>
        <p:spPr>
          <a:xfrm>
            <a:off x="17298713" y="9766495"/>
            <a:ext cx="264160" cy="201930"/>
          </a:xfrm>
          <a:custGeom>
            <a:rect b="b" l="l" r="r" t="t"/>
            <a:pathLst>
              <a:path extrusionOk="0" h="201929" w="264159">
                <a:moveTo>
                  <a:pt x="226578" y="9973"/>
                </a:moveTo>
                <a:lnTo>
                  <a:pt x="197017" y="0"/>
                </a:lnTo>
                <a:lnTo>
                  <a:pt x="160901" y="170"/>
                </a:lnTo>
                <a:lnTo>
                  <a:pt x="119414" y="12659"/>
                </a:lnTo>
                <a:lnTo>
                  <a:pt x="69050" y="36326"/>
                </a:lnTo>
                <a:lnTo>
                  <a:pt x="33409" y="59938"/>
                </a:lnTo>
                <a:lnTo>
                  <a:pt x="10707" y="87178"/>
                </a:lnTo>
                <a:lnTo>
                  <a:pt x="0" y="115809"/>
                </a:lnTo>
                <a:lnTo>
                  <a:pt x="342" y="143593"/>
                </a:lnTo>
                <a:lnTo>
                  <a:pt x="10788" y="168292"/>
                </a:lnTo>
                <a:lnTo>
                  <a:pt x="30394" y="187668"/>
                </a:lnTo>
                <a:lnTo>
                  <a:pt x="58215" y="199483"/>
                </a:lnTo>
                <a:lnTo>
                  <a:pt x="93306" y="201499"/>
                </a:lnTo>
                <a:lnTo>
                  <a:pt x="134722" y="191477"/>
                </a:lnTo>
                <a:lnTo>
                  <a:pt x="170428" y="176208"/>
                </a:lnTo>
                <a:lnTo>
                  <a:pt x="234638" y="135857"/>
                </a:lnTo>
                <a:lnTo>
                  <a:pt x="264098" y="79001"/>
                </a:lnTo>
                <a:lnTo>
                  <a:pt x="261303" y="51649"/>
                </a:lnTo>
                <a:lnTo>
                  <a:pt x="248401" y="27914"/>
                </a:lnTo>
                <a:lnTo>
                  <a:pt x="226578" y="9973"/>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0" name="Google Shape;360;p8"/>
          <p:cNvSpPr/>
          <p:nvPr/>
        </p:nvSpPr>
        <p:spPr>
          <a:xfrm>
            <a:off x="5233414" y="265712"/>
            <a:ext cx="281305" cy="390525"/>
          </a:xfrm>
          <a:custGeom>
            <a:rect b="b" l="l" r="r" t="t"/>
            <a:pathLst>
              <a:path extrusionOk="0" h="390525" w="281304">
                <a:moveTo>
                  <a:pt x="90501" y="354585"/>
                </a:moveTo>
                <a:lnTo>
                  <a:pt x="117357" y="374816"/>
                </a:lnTo>
                <a:lnTo>
                  <a:pt x="145337" y="386525"/>
                </a:lnTo>
                <a:lnTo>
                  <a:pt x="173351" y="390192"/>
                </a:lnTo>
                <a:lnTo>
                  <a:pt x="200312" y="386299"/>
                </a:lnTo>
                <a:lnTo>
                  <a:pt x="246721" y="357759"/>
                </a:lnTo>
                <a:lnTo>
                  <a:pt x="275860" y="304756"/>
                </a:lnTo>
                <a:lnTo>
                  <a:pt x="281233" y="270284"/>
                </a:lnTo>
                <a:lnTo>
                  <a:pt x="279023" y="231140"/>
                </a:lnTo>
                <a:lnTo>
                  <a:pt x="268143" y="187805"/>
                </a:lnTo>
                <a:lnTo>
                  <a:pt x="240271" y="112400"/>
                </a:lnTo>
                <a:lnTo>
                  <a:pt x="218831" y="70024"/>
                </a:lnTo>
                <a:lnTo>
                  <a:pt x="193084" y="38060"/>
                </a:lnTo>
                <a:lnTo>
                  <a:pt x="134303" y="3512"/>
                </a:lnTo>
                <a:lnTo>
                  <a:pt x="104086" y="0"/>
                </a:lnTo>
                <a:lnTo>
                  <a:pt x="75198" y="5041"/>
                </a:lnTo>
                <a:lnTo>
                  <a:pt x="27044" y="38931"/>
                </a:lnTo>
                <a:lnTo>
                  <a:pt x="1110" y="101465"/>
                </a:lnTo>
                <a:lnTo>
                  <a:pt x="0" y="142312"/>
                </a:lnTo>
                <a:lnTo>
                  <a:pt x="8671" y="188926"/>
                </a:lnTo>
                <a:lnTo>
                  <a:pt x="26263" y="242188"/>
                </a:lnTo>
                <a:lnTo>
                  <a:pt x="44511" y="286631"/>
                </a:lnTo>
                <a:lnTo>
                  <a:pt x="65857" y="325351"/>
                </a:lnTo>
                <a:lnTo>
                  <a:pt x="90501" y="354585"/>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1" name="Google Shape;361;p8"/>
          <p:cNvSpPr/>
          <p:nvPr/>
        </p:nvSpPr>
        <p:spPr>
          <a:xfrm>
            <a:off x="5767431" y="477840"/>
            <a:ext cx="388620" cy="280670"/>
          </a:xfrm>
          <a:custGeom>
            <a:rect b="b" l="l" r="r" t="t"/>
            <a:pathLst>
              <a:path extrusionOk="0" h="280670" w="388620">
                <a:moveTo>
                  <a:pt x="45615" y="201258"/>
                </a:moveTo>
                <a:lnTo>
                  <a:pt x="77262" y="224336"/>
                </a:lnTo>
                <a:lnTo>
                  <a:pt x="117664" y="243369"/>
                </a:lnTo>
                <a:lnTo>
                  <a:pt x="193659" y="269602"/>
                </a:lnTo>
                <a:lnTo>
                  <a:pt x="240041" y="279872"/>
                </a:lnTo>
                <a:lnTo>
                  <a:pt x="281124" y="280221"/>
                </a:lnTo>
                <a:lnTo>
                  <a:pt x="316369" y="272033"/>
                </a:lnTo>
                <a:lnTo>
                  <a:pt x="345237" y="256689"/>
                </a:lnTo>
                <a:lnTo>
                  <a:pt x="367190" y="235573"/>
                </a:lnTo>
                <a:lnTo>
                  <a:pt x="381688" y="210065"/>
                </a:lnTo>
                <a:lnTo>
                  <a:pt x="388194" y="181549"/>
                </a:lnTo>
                <a:lnTo>
                  <a:pt x="386169" y="151408"/>
                </a:lnTo>
                <a:lnTo>
                  <a:pt x="354370" y="91778"/>
                </a:lnTo>
                <a:lnTo>
                  <a:pt x="323520" y="65055"/>
                </a:lnTo>
                <a:lnTo>
                  <a:pt x="281983" y="42236"/>
                </a:lnTo>
                <a:lnTo>
                  <a:pt x="229664" y="22073"/>
                </a:lnTo>
                <a:lnTo>
                  <a:pt x="183681" y="8026"/>
                </a:lnTo>
                <a:lnTo>
                  <a:pt x="140173" y="0"/>
                </a:lnTo>
                <a:lnTo>
                  <a:pt x="101894" y="528"/>
                </a:lnTo>
                <a:lnTo>
                  <a:pt x="42309" y="22668"/>
                </a:lnTo>
                <a:lnTo>
                  <a:pt x="7490" y="65283"/>
                </a:lnTo>
                <a:lnTo>
                  <a:pt x="0" y="119208"/>
                </a:lnTo>
                <a:lnTo>
                  <a:pt x="7304" y="147549"/>
                </a:lnTo>
                <a:lnTo>
                  <a:pt x="22402" y="175281"/>
                </a:lnTo>
                <a:lnTo>
                  <a:pt x="45615" y="2012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2" name="Google Shape;362;p8"/>
          <p:cNvSpPr/>
          <p:nvPr/>
        </p:nvSpPr>
        <p:spPr>
          <a:xfrm>
            <a:off x="5369313" y="836959"/>
            <a:ext cx="393700" cy="273050"/>
          </a:xfrm>
          <a:custGeom>
            <a:rect b="b" l="l" r="r" t="t"/>
            <a:pathLst>
              <a:path extrusionOk="0" h="273050" w="393700">
                <a:moveTo>
                  <a:pt x="27700" y="182650"/>
                </a:moveTo>
                <a:lnTo>
                  <a:pt x="85678" y="227977"/>
                </a:lnTo>
                <a:lnTo>
                  <a:pt x="127256" y="244303"/>
                </a:lnTo>
                <a:lnTo>
                  <a:pt x="204815" y="265492"/>
                </a:lnTo>
                <a:lnTo>
                  <a:pt x="251785" y="272680"/>
                </a:lnTo>
                <a:lnTo>
                  <a:pt x="292812" y="270320"/>
                </a:lnTo>
                <a:lnTo>
                  <a:pt x="355248" y="242618"/>
                </a:lnTo>
                <a:lnTo>
                  <a:pt x="388554" y="193703"/>
                </a:lnTo>
                <a:lnTo>
                  <a:pt x="393168" y="164828"/>
                </a:lnTo>
                <a:lnTo>
                  <a:pt x="389161" y="134894"/>
                </a:lnTo>
                <a:lnTo>
                  <a:pt x="353500" y="77508"/>
                </a:lnTo>
                <a:lnTo>
                  <a:pt x="320954" y="52885"/>
                </a:lnTo>
                <a:lnTo>
                  <a:pt x="278002" y="32862"/>
                </a:lnTo>
                <a:lnTo>
                  <a:pt x="224432" y="16165"/>
                </a:lnTo>
                <a:lnTo>
                  <a:pt x="177664" y="5137"/>
                </a:lnTo>
                <a:lnTo>
                  <a:pt x="133719" y="0"/>
                </a:lnTo>
                <a:lnTo>
                  <a:pt x="95554" y="3052"/>
                </a:lnTo>
                <a:lnTo>
                  <a:pt x="37543" y="29072"/>
                </a:lnTo>
                <a:lnTo>
                  <a:pt x="5591" y="73886"/>
                </a:lnTo>
                <a:lnTo>
                  <a:pt x="0" y="100431"/>
                </a:lnTo>
                <a:lnTo>
                  <a:pt x="1657" y="128183"/>
                </a:lnTo>
                <a:lnTo>
                  <a:pt x="10809" y="155977"/>
                </a:lnTo>
                <a:lnTo>
                  <a:pt x="27700" y="182650"/>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3" name="Google Shape;363;p8"/>
          <p:cNvSpPr/>
          <p:nvPr/>
        </p:nvSpPr>
        <p:spPr>
          <a:xfrm>
            <a:off x="5655912" y="0"/>
            <a:ext cx="266065" cy="255904"/>
          </a:xfrm>
          <a:custGeom>
            <a:rect b="b" l="l" r="r" t="t"/>
            <a:pathLst>
              <a:path extrusionOk="0" h="255904" w="266064">
                <a:moveTo>
                  <a:pt x="22374" y="223129"/>
                </a:moveTo>
                <a:lnTo>
                  <a:pt x="43793" y="242048"/>
                </a:lnTo>
                <a:lnTo>
                  <a:pt x="69900" y="253075"/>
                </a:lnTo>
                <a:lnTo>
                  <a:pt x="99095" y="255533"/>
                </a:lnTo>
                <a:lnTo>
                  <a:pt x="129777" y="248746"/>
                </a:lnTo>
                <a:lnTo>
                  <a:pt x="189204" y="204736"/>
                </a:lnTo>
                <a:lnTo>
                  <a:pt x="214749" y="166160"/>
                </a:lnTo>
                <a:lnTo>
                  <a:pt x="238987" y="118126"/>
                </a:lnTo>
                <a:lnTo>
                  <a:pt x="261719" y="59300"/>
                </a:lnTo>
                <a:lnTo>
                  <a:pt x="265916" y="20558"/>
                </a:lnTo>
                <a:lnTo>
                  <a:pt x="262690" y="0"/>
                </a:lnTo>
                <a:lnTo>
                  <a:pt x="56649" y="0"/>
                </a:lnTo>
                <a:lnTo>
                  <a:pt x="33220" y="43222"/>
                </a:lnTo>
                <a:lnTo>
                  <a:pt x="15576" y="82038"/>
                </a:lnTo>
                <a:lnTo>
                  <a:pt x="2244" y="125771"/>
                </a:lnTo>
                <a:lnTo>
                  <a:pt x="0" y="164314"/>
                </a:lnTo>
                <a:lnTo>
                  <a:pt x="7243" y="196992"/>
                </a:lnTo>
                <a:lnTo>
                  <a:pt x="22374" y="22312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4" name="Google Shape;364;p8"/>
          <p:cNvSpPr/>
          <p:nvPr/>
        </p:nvSpPr>
        <p:spPr>
          <a:xfrm>
            <a:off x="6409618" y="441067"/>
            <a:ext cx="189865" cy="306070"/>
          </a:xfrm>
          <a:custGeom>
            <a:rect b="b" l="l" r="r" t="t"/>
            <a:pathLst>
              <a:path extrusionOk="0" h="306070" w="189865">
                <a:moveTo>
                  <a:pt x="34270" y="282949"/>
                </a:moveTo>
                <a:lnTo>
                  <a:pt x="57552" y="299088"/>
                </a:lnTo>
                <a:lnTo>
                  <a:pt x="83518" y="306027"/>
                </a:lnTo>
                <a:lnTo>
                  <a:pt x="110219" y="303597"/>
                </a:lnTo>
                <a:lnTo>
                  <a:pt x="158033" y="269959"/>
                </a:lnTo>
                <a:lnTo>
                  <a:pt x="185413" y="196831"/>
                </a:lnTo>
                <a:lnTo>
                  <a:pt x="189100" y="154119"/>
                </a:lnTo>
                <a:lnTo>
                  <a:pt x="189660" y="117399"/>
                </a:lnTo>
                <a:lnTo>
                  <a:pt x="184272" y="74806"/>
                </a:lnTo>
                <a:lnTo>
                  <a:pt x="170617" y="41794"/>
                </a:lnTo>
                <a:lnTo>
                  <a:pt x="150690" y="18339"/>
                </a:lnTo>
                <a:lnTo>
                  <a:pt x="126486" y="4416"/>
                </a:lnTo>
                <a:lnTo>
                  <a:pt x="100000" y="0"/>
                </a:lnTo>
                <a:lnTo>
                  <a:pt x="73226" y="5066"/>
                </a:lnTo>
                <a:lnTo>
                  <a:pt x="26792" y="43546"/>
                </a:lnTo>
                <a:lnTo>
                  <a:pt x="3141" y="119657"/>
                </a:lnTo>
                <a:lnTo>
                  <a:pt x="0" y="181007"/>
                </a:lnTo>
                <a:lnTo>
                  <a:pt x="3546" y="223740"/>
                </a:lnTo>
                <a:lnTo>
                  <a:pt x="15618" y="257777"/>
                </a:lnTo>
                <a:lnTo>
                  <a:pt x="34270" y="282949"/>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5" name="Google Shape;365;p8"/>
          <p:cNvSpPr/>
          <p:nvPr/>
        </p:nvSpPr>
        <p:spPr>
          <a:xfrm>
            <a:off x="4862484" y="612250"/>
            <a:ext cx="276225" cy="248285"/>
          </a:xfrm>
          <a:custGeom>
            <a:rect b="b" l="l" r="r" t="t"/>
            <a:pathLst>
              <a:path extrusionOk="0" h="248284" w="276225">
                <a:moveTo>
                  <a:pt x="14956" y="215902"/>
                </a:moveTo>
                <a:lnTo>
                  <a:pt x="34315" y="234395"/>
                </a:lnTo>
                <a:lnTo>
                  <a:pt x="60057" y="245684"/>
                </a:lnTo>
                <a:lnTo>
                  <a:pt x="91029" y="248192"/>
                </a:lnTo>
                <a:lnTo>
                  <a:pt x="126078" y="240342"/>
                </a:lnTo>
                <a:lnTo>
                  <a:pt x="164052" y="220559"/>
                </a:lnTo>
                <a:lnTo>
                  <a:pt x="198651" y="195155"/>
                </a:lnTo>
                <a:lnTo>
                  <a:pt x="255192" y="139210"/>
                </a:lnTo>
                <a:lnTo>
                  <a:pt x="275657" y="76657"/>
                </a:lnTo>
                <a:lnTo>
                  <a:pt x="270247" y="49243"/>
                </a:lnTo>
                <a:lnTo>
                  <a:pt x="256179" y="26386"/>
                </a:lnTo>
                <a:lnTo>
                  <a:pt x="234784" y="9569"/>
                </a:lnTo>
                <a:lnTo>
                  <a:pt x="207390" y="279"/>
                </a:lnTo>
                <a:lnTo>
                  <a:pt x="175326" y="0"/>
                </a:lnTo>
                <a:lnTo>
                  <a:pt x="139921" y="10217"/>
                </a:lnTo>
                <a:lnTo>
                  <a:pt x="102504" y="32416"/>
                </a:lnTo>
                <a:lnTo>
                  <a:pt x="54265" y="70565"/>
                </a:lnTo>
                <a:lnTo>
                  <a:pt x="24413" y="101426"/>
                </a:lnTo>
                <a:lnTo>
                  <a:pt x="0" y="163611"/>
                </a:lnTo>
                <a:lnTo>
                  <a:pt x="3133" y="191782"/>
                </a:lnTo>
                <a:lnTo>
                  <a:pt x="14956" y="21590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6" name="Google Shape;366;p8"/>
          <p:cNvSpPr/>
          <p:nvPr/>
        </p:nvSpPr>
        <p:spPr>
          <a:xfrm>
            <a:off x="6641347" y="99803"/>
            <a:ext cx="276225" cy="248285"/>
          </a:xfrm>
          <a:custGeom>
            <a:rect b="b" l="l" r="r" t="t"/>
            <a:pathLst>
              <a:path extrusionOk="0" h="248285" w="276225">
                <a:moveTo>
                  <a:pt x="14954" y="215892"/>
                </a:moveTo>
                <a:lnTo>
                  <a:pt x="34312" y="234391"/>
                </a:lnTo>
                <a:lnTo>
                  <a:pt x="60054" y="245684"/>
                </a:lnTo>
                <a:lnTo>
                  <a:pt x="91027" y="248193"/>
                </a:lnTo>
                <a:lnTo>
                  <a:pt x="126077" y="240341"/>
                </a:lnTo>
                <a:lnTo>
                  <a:pt x="164054" y="220549"/>
                </a:lnTo>
                <a:lnTo>
                  <a:pt x="198647" y="195142"/>
                </a:lnTo>
                <a:lnTo>
                  <a:pt x="255197" y="139182"/>
                </a:lnTo>
                <a:lnTo>
                  <a:pt x="275660" y="76642"/>
                </a:lnTo>
                <a:lnTo>
                  <a:pt x="270250" y="49234"/>
                </a:lnTo>
                <a:lnTo>
                  <a:pt x="256185" y="26381"/>
                </a:lnTo>
                <a:lnTo>
                  <a:pt x="234791" y="9567"/>
                </a:lnTo>
                <a:lnTo>
                  <a:pt x="207399" y="279"/>
                </a:lnTo>
                <a:lnTo>
                  <a:pt x="175335" y="0"/>
                </a:lnTo>
                <a:lnTo>
                  <a:pt x="139929" y="10215"/>
                </a:lnTo>
                <a:lnTo>
                  <a:pt x="102509" y="32410"/>
                </a:lnTo>
                <a:lnTo>
                  <a:pt x="54263" y="70527"/>
                </a:lnTo>
                <a:lnTo>
                  <a:pt x="24412" y="101390"/>
                </a:lnTo>
                <a:lnTo>
                  <a:pt x="0" y="163586"/>
                </a:lnTo>
                <a:lnTo>
                  <a:pt x="3132" y="191764"/>
                </a:lnTo>
                <a:lnTo>
                  <a:pt x="14954" y="215892"/>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7" name="Google Shape;367;p8"/>
          <p:cNvSpPr/>
          <p:nvPr/>
        </p:nvSpPr>
        <p:spPr>
          <a:xfrm>
            <a:off x="6111032" y="49483"/>
            <a:ext cx="302260" cy="201930"/>
          </a:xfrm>
          <a:custGeom>
            <a:rect b="b" l="l" r="r" t="t"/>
            <a:pathLst>
              <a:path extrusionOk="0" h="201929" w="302260">
                <a:moveTo>
                  <a:pt x="14637" y="160758"/>
                </a:moveTo>
                <a:lnTo>
                  <a:pt x="35237" y="181046"/>
                </a:lnTo>
                <a:lnTo>
                  <a:pt x="63959" y="195246"/>
                </a:lnTo>
                <a:lnTo>
                  <a:pt x="100255" y="201440"/>
                </a:lnTo>
                <a:lnTo>
                  <a:pt x="143575" y="197713"/>
                </a:lnTo>
                <a:lnTo>
                  <a:pt x="203537" y="184305"/>
                </a:lnTo>
                <a:lnTo>
                  <a:pt x="243807" y="169469"/>
                </a:lnTo>
                <a:lnTo>
                  <a:pt x="292813" y="124022"/>
                </a:lnTo>
                <a:lnTo>
                  <a:pt x="302251" y="97259"/>
                </a:lnTo>
                <a:lnTo>
                  <a:pt x="302112" y="70368"/>
                </a:lnTo>
                <a:lnTo>
                  <a:pt x="292747" y="45273"/>
                </a:lnTo>
                <a:lnTo>
                  <a:pt x="274506" y="23898"/>
                </a:lnTo>
                <a:lnTo>
                  <a:pt x="247740" y="8165"/>
                </a:lnTo>
                <a:lnTo>
                  <a:pt x="212799" y="0"/>
                </a:lnTo>
                <a:lnTo>
                  <a:pt x="170034" y="1325"/>
                </a:lnTo>
                <a:lnTo>
                  <a:pt x="127885" y="9203"/>
                </a:lnTo>
                <a:lnTo>
                  <a:pt x="52686" y="35053"/>
                </a:lnTo>
                <a:lnTo>
                  <a:pt x="7060" y="82523"/>
                </a:lnTo>
                <a:lnTo>
                  <a:pt x="0" y="109580"/>
                </a:lnTo>
                <a:lnTo>
                  <a:pt x="2708" y="136297"/>
                </a:lnTo>
                <a:lnTo>
                  <a:pt x="14637" y="160758"/>
                </a:lnTo>
                <a:close/>
              </a:path>
            </a:pathLst>
          </a:custGeom>
          <a:solidFill>
            <a:srgbClr val="C1968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8" name="Google Shape;368;p8"/>
          <p:cNvSpPr/>
          <p:nvPr/>
        </p:nvSpPr>
        <p:spPr>
          <a:xfrm>
            <a:off x="538029" y="8645056"/>
            <a:ext cx="399415" cy="485775"/>
          </a:xfrm>
          <a:custGeom>
            <a:rect b="b" l="l" r="r" t="t"/>
            <a:pathLst>
              <a:path extrusionOk="0" h="485775" w="399415">
                <a:moveTo>
                  <a:pt x="1682" y="310779"/>
                </a:moveTo>
                <a:lnTo>
                  <a:pt x="5002" y="382049"/>
                </a:lnTo>
                <a:lnTo>
                  <a:pt x="32073" y="436785"/>
                </a:lnTo>
                <a:lnTo>
                  <a:pt x="76914" y="472133"/>
                </a:lnTo>
                <a:lnTo>
                  <a:pt x="133546" y="485238"/>
                </a:lnTo>
                <a:lnTo>
                  <a:pt x="164415" y="482559"/>
                </a:lnTo>
                <a:lnTo>
                  <a:pt x="227522" y="456951"/>
                </a:lnTo>
                <a:lnTo>
                  <a:pt x="258265" y="433309"/>
                </a:lnTo>
                <a:lnTo>
                  <a:pt x="287471" y="401967"/>
                </a:lnTo>
                <a:lnTo>
                  <a:pt x="314392" y="362568"/>
                </a:lnTo>
                <a:lnTo>
                  <a:pt x="365104" y="271399"/>
                </a:lnTo>
                <a:lnTo>
                  <a:pt x="384185" y="228318"/>
                </a:lnTo>
                <a:lnTo>
                  <a:pt x="395218" y="187659"/>
                </a:lnTo>
                <a:lnTo>
                  <a:pt x="398899" y="149844"/>
                </a:lnTo>
                <a:lnTo>
                  <a:pt x="395923" y="115291"/>
                </a:lnTo>
                <a:lnTo>
                  <a:pt x="372780" y="57652"/>
                </a:lnTo>
                <a:lnTo>
                  <a:pt x="331351" y="18102"/>
                </a:lnTo>
                <a:lnTo>
                  <a:pt x="277200" y="0"/>
                </a:lnTo>
                <a:lnTo>
                  <a:pt x="247091" y="41"/>
                </a:lnTo>
                <a:lnTo>
                  <a:pt x="184285" y="20408"/>
                </a:lnTo>
                <a:lnTo>
                  <a:pt x="122662" y="70619"/>
                </a:lnTo>
                <a:lnTo>
                  <a:pt x="94033" y="107966"/>
                </a:lnTo>
                <a:lnTo>
                  <a:pt x="71487" y="143921"/>
                </a:lnTo>
                <a:lnTo>
                  <a:pt x="28092" y="225826"/>
                </a:lnTo>
                <a:lnTo>
                  <a:pt x="10797" y="269834"/>
                </a:lnTo>
                <a:lnTo>
                  <a:pt x="1682" y="31077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69" name="Google Shape;369;p8"/>
          <p:cNvSpPr/>
          <p:nvPr/>
        </p:nvSpPr>
        <p:spPr>
          <a:xfrm>
            <a:off x="893722" y="9346787"/>
            <a:ext cx="370205" cy="503555"/>
          </a:xfrm>
          <a:custGeom>
            <a:rect b="b" l="l" r="r" t="t"/>
            <a:pathLst>
              <a:path extrusionOk="0" h="503554" w="370205">
                <a:moveTo>
                  <a:pt x="1205" y="137873"/>
                </a:moveTo>
                <a:lnTo>
                  <a:pt x="0" y="176588"/>
                </a:lnTo>
                <a:lnTo>
                  <a:pt x="5730" y="219008"/>
                </a:lnTo>
                <a:lnTo>
                  <a:pt x="19148" y="264782"/>
                </a:lnTo>
                <a:lnTo>
                  <a:pt x="57528" y="361796"/>
                </a:lnTo>
                <a:lnTo>
                  <a:pt x="78770" y="403866"/>
                </a:lnTo>
                <a:lnTo>
                  <a:pt x="103244" y="438195"/>
                </a:lnTo>
                <a:lnTo>
                  <a:pt x="158824" y="484706"/>
                </a:lnTo>
                <a:lnTo>
                  <a:pt x="218136" y="503482"/>
                </a:lnTo>
                <a:lnTo>
                  <a:pt x="247276" y="503141"/>
                </a:lnTo>
                <a:lnTo>
                  <a:pt x="300691" y="484349"/>
                </a:lnTo>
                <a:lnTo>
                  <a:pt x="342510" y="443202"/>
                </a:lnTo>
                <a:lnTo>
                  <a:pt x="366601" y="381853"/>
                </a:lnTo>
                <a:lnTo>
                  <a:pt x="370084" y="344275"/>
                </a:lnTo>
                <a:lnTo>
                  <a:pt x="366835" y="302453"/>
                </a:lnTo>
                <a:lnTo>
                  <a:pt x="356088" y="256657"/>
                </a:lnTo>
                <a:lnTo>
                  <a:pt x="342600" y="216430"/>
                </a:lnTo>
                <a:lnTo>
                  <a:pt x="306714" y="130933"/>
                </a:lnTo>
                <a:lnTo>
                  <a:pt x="283613" y="89643"/>
                </a:lnTo>
                <a:lnTo>
                  <a:pt x="257695" y="56607"/>
                </a:lnTo>
                <a:lnTo>
                  <a:pt x="200405" y="13896"/>
                </a:lnTo>
                <a:lnTo>
                  <a:pt x="140847" y="0"/>
                </a:lnTo>
                <a:lnTo>
                  <a:pt x="112094" y="2983"/>
                </a:lnTo>
                <a:lnTo>
                  <a:pt x="60390" y="27061"/>
                </a:lnTo>
                <a:lnTo>
                  <a:pt x="21426" y="72958"/>
                </a:lnTo>
                <a:lnTo>
                  <a:pt x="1205" y="13787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0" name="Google Shape;370;p8"/>
          <p:cNvSpPr/>
          <p:nvPr/>
        </p:nvSpPr>
        <p:spPr>
          <a:xfrm>
            <a:off x="203673" y="9260975"/>
            <a:ext cx="382270" cy="497840"/>
          </a:xfrm>
          <a:custGeom>
            <a:rect b="b" l="l" r="r" t="t"/>
            <a:pathLst>
              <a:path extrusionOk="0" h="497840" w="382270">
                <a:moveTo>
                  <a:pt x="0" y="146733"/>
                </a:moveTo>
                <a:lnTo>
                  <a:pt x="1352" y="185443"/>
                </a:lnTo>
                <a:lnTo>
                  <a:pt x="9872" y="227395"/>
                </a:lnTo>
                <a:lnTo>
                  <a:pt x="26285" y="272192"/>
                </a:lnTo>
                <a:lnTo>
                  <a:pt x="70955" y="366484"/>
                </a:lnTo>
                <a:lnTo>
                  <a:pt x="94934" y="407069"/>
                </a:lnTo>
                <a:lnTo>
                  <a:pt x="121625" y="439717"/>
                </a:lnTo>
                <a:lnTo>
                  <a:pt x="180159" y="482476"/>
                </a:lnTo>
                <a:lnTo>
                  <a:pt x="240581" y="497315"/>
                </a:lnTo>
                <a:lnTo>
                  <a:pt x="269634" y="495060"/>
                </a:lnTo>
                <a:lnTo>
                  <a:pt x="321686" y="472801"/>
                </a:lnTo>
                <a:lnTo>
                  <a:pt x="360691" y="428998"/>
                </a:lnTo>
                <a:lnTo>
                  <a:pt x="380673" y="366205"/>
                </a:lnTo>
                <a:lnTo>
                  <a:pt x="381663" y="328484"/>
                </a:lnTo>
                <a:lnTo>
                  <a:pt x="375657" y="286972"/>
                </a:lnTo>
                <a:lnTo>
                  <a:pt x="361909" y="241989"/>
                </a:lnTo>
                <a:lnTo>
                  <a:pt x="345804" y="202705"/>
                </a:lnTo>
                <a:lnTo>
                  <a:pt x="304428" y="119739"/>
                </a:lnTo>
                <a:lnTo>
                  <a:pt x="278651" y="80063"/>
                </a:lnTo>
                <a:lnTo>
                  <a:pt x="250606" y="48805"/>
                </a:lnTo>
                <a:lnTo>
                  <a:pt x="190614" y="9954"/>
                </a:lnTo>
                <a:lnTo>
                  <a:pt x="130260" y="0"/>
                </a:lnTo>
                <a:lnTo>
                  <a:pt x="101762" y="4863"/>
                </a:lnTo>
                <a:lnTo>
                  <a:pt x="51751" y="32282"/>
                </a:lnTo>
                <a:lnTo>
                  <a:pt x="15895" y="80633"/>
                </a:lnTo>
                <a:lnTo>
                  <a:pt x="0" y="146733"/>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p8"/>
          <p:cNvSpPr/>
          <p:nvPr/>
        </p:nvSpPr>
        <p:spPr>
          <a:xfrm>
            <a:off x="1226995" y="8827766"/>
            <a:ext cx="455930" cy="307975"/>
          </a:xfrm>
          <a:custGeom>
            <a:rect b="b" l="l" r="r" t="t"/>
            <a:pathLst>
              <a:path extrusionOk="0" h="307975" w="455930">
                <a:moveTo>
                  <a:pt x="0" y="174177"/>
                </a:moveTo>
                <a:lnTo>
                  <a:pt x="10185" y="226873"/>
                </a:lnTo>
                <a:lnTo>
                  <a:pt x="44333" y="271151"/>
                </a:lnTo>
                <a:lnTo>
                  <a:pt x="100278" y="300236"/>
                </a:lnTo>
                <a:lnTo>
                  <a:pt x="175855" y="307357"/>
                </a:lnTo>
                <a:lnTo>
                  <a:pt x="220329" y="300563"/>
                </a:lnTo>
                <a:lnTo>
                  <a:pt x="310056" y="277958"/>
                </a:lnTo>
                <a:lnTo>
                  <a:pt x="354585" y="261795"/>
                </a:lnTo>
                <a:lnTo>
                  <a:pt x="390716" y="240919"/>
                </a:lnTo>
                <a:lnTo>
                  <a:pt x="438685" y="189220"/>
                </a:lnTo>
                <a:lnTo>
                  <a:pt x="455762" y="131245"/>
                </a:lnTo>
                <a:lnTo>
                  <a:pt x="453277" y="102525"/>
                </a:lnTo>
                <a:lnTo>
                  <a:pt x="427386" y="50863"/>
                </a:lnTo>
                <a:lnTo>
                  <a:pt x="375098" y="13892"/>
                </a:lnTo>
                <a:lnTo>
                  <a:pt x="298210" y="0"/>
                </a:lnTo>
                <a:lnTo>
                  <a:pt x="251104" y="4328"/>
                </a:lnTo>
                <a:lnTo>
                  <a:pt x="188015" y="17893"/>
                </a:lnTo>
                <a:lnTo>
                  <a:pt x="134877" y="33316"/>
                </a:lnTo>
                <a:lnTo>
                  <a:pt x="93586" y="50059"/>
                </a:lnTo>
                <a:lnTo>
                  <a:pt x="60180" y="70625"/>
                </a:lnTo>
                <a:lnTo>
                  <a:pt x="15943" y="119837"/>
                </a:lnTo>
                <a:lnTo>
                  <a:pt x="0" y="174177"/>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2" name="Google Shape;372;p8"/>
          <p:cNvSpPr/>
          <p:nvPr/>
        </p:nvSpPr>
        <p:spPr>
          <a:xfrm>
            <a:off x="1382197" y="9953518"/>
            <a:ext cx="359410" cy="321945"/>
          </a:xfrm>
          <a:custGeom>
            <a:rect b="b" l="l" r="r" t="t"/>
            <a:pathLst>
              <a:path extrusionOk="0" h="321945" w="359410">
                <a:moveTo>
                  <a:pt x="0" y="223404"/>
                </a:moveTo>
                <a:lnTo>
                  <a:pt x="18976" y="278777"/>
                </a:lnTo>
                <a:lnTo>
                  <a:pt x="65308" y="314169"/>
                </a:lnTo>
                <a:lnTo>
                  <a:pt x="96591" y="321392"/>
                </a:lnTo>
                <a:lnTo>
                  <a:pt x="132141" y="320043"/>
                </a:lnTo>
                <a:lnTo>
                  <a:pt x="171104" y="308930"/>
                </a:lnTo>
                <a:lnTo>
                  <a:pt x="212621" y="286860"/>
                </a:lnTo>
                <a:lnTo>
                  <a:pt x="257802" y="254398"/>
                </a:lnTo>
                <a:lnTo>
                  <a:pt x="294441" y="223921"/>
                </a:lnTo>
                <a:lnTo>
                  <a:pt x="324726" y="192227"/>
                </a:lnTo>
                <a:lnTo>
                  <a:pt x="356224" y="128848"/>
                </a:lnTo>
                <a:lnTo>
                  <a:pt x="358993" y="98933"/>
                </a:lnTo>
                <a:lnTo>
                  <a:pt x="354147" y="71379"/>
                </a:lnTo>
                <a:lnTo>
                  <a:pt x="324720" y="26895"/>
                </a:lnTo>
                <a:lnTo>
                  <a:pt x="274171" y="2475"/>
                </a:lnTo>
                <a:lnTo>
                  <a:pt x="242921" y="0"/>
                </a:lnTo>
                <a:lnTo>
                  <a:pt x="208724" y="5194"/>
                </a:lnTo>
                <a:lnTo>
                  <a:pt x="172361" y="18942"/>
                </a:lnTo>
                <a:lnTo>
                  <a:pt x="134607" y="42129"/>
                </a:lnTo>
                <a:lnTo>
                  <a:pt x="71531" y="90876"/>
                </a:lnTo>
                <a:lnTo>
                  <a:pt x="37821" y="123750"/>
                </a:lnTo>
                <a:lnTo>
                  <a:pt x="15233" y="157591"/>
                </a:lnTo>
                <a:lnTo>
                  <a:pt x="0" y="22340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3" name="Google Shape;373;p8"/>
          <p:cNvSpPr/>
          <p:nvPr/>
        </p:nvSpPr>
        <p:spPr>
          <a:xfrm>
            <a:off x="0" y="8621710"/>
            <a:ext cx="347980" cy="260985"/>
          </a:xfrm>
          <a:custGeom>
            <a:rect b="b" l="l" r="r" t="t"/>
            <a:pathLst>
              <a:path extrusionOk="0" h="260984" w="347980">
                <a:moveTo>
                  <a:pt x="0" y="26508"/>
                </a:moveTo>
                <a:lnTo>
                  <a:pt x="0" y="200305"/>
                </a:lnTo>
                <a:lnTo>
                  <a:pt x="33493" y="221913"/>
                </a:lnTo>
                <a:lnTo>
                  <a:pt x="77473" y="238581"/>
                </a:lnTo>
                <a:lnTo>
                  <a:pt x="80634" y="239407"/>
                </a:lnTo>
                <a:lnTo>
                  <a:pt x="83789" y="240306"/>
                </a:lnTo>
                <a:lnTo>
                  <a:pt x="131729" y="251190"/>
                </a:lnTo>
                <a:lnTo>
                  <a:pt x="178810" y="258682"/>
                </a:lnTo>
                <a:lnTo>
                  <a:pt x="222673" y="260581"/>
                </a:lnTo>
                <a:lnTo>
                  <a:pt x="260203" y="254811"/>
                </a:lnTo>
                <a:lnTo>
                  <a:pt x="315641" y="224933"/>
                </a:lnTo>
                <a:lnTo>
                  <a:pt x="343888" y="178384"/>
                </a:lnTo>
                <a:lnTo>
                  <a:pt x="347428" y="151777"/>
                </a:lnTo>
                <a:lnTo>
                  <a:pt x="343706" y="124502"/>
                </a:lnTo>
                <a:lnTo>
                  <a:pt x="313859" y="72622"/>
                </a:lnTo>
                <a:lnTo>
                  <a:pt x="253110" y="32081"/>
                </a:lnTo>
                <a:lnTo>
                  <a:pt x="210760" y="18979"/>
                </a:lnTo>
                <a:lnTo>
                  <a:pt x="171224" y="10794"/>
                </a:lnTo>
                <a:lnTo>
                  <a:pt x="132427" y="3706"/>
                </a:lnTo>
                <a:lnTo>
                  <a:pt x="85427" y="0"/>
                </a:lnTo>
                <a:lnTo>
                  <a:pt x="45023" y="5286"/>
                </a:lnTo>
                <a:lnTo>
                  <a:pt x="11551" y="18138"/>
                </a:lnTo>
                <a:lnTo>
                  <a:pt x="0" y="26508"/>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4" name="Google Shape;374;p8"/>
          <p:cNvSpPr/>
          <p:nvPr/>
        </p:nvSpPr>
        <p:spPr>
          <a:xfrm>
            <a:off x="1961517" y="9940630"/>
            <a:ext cx="394335" cy="260985"/>
          </a:xfrm>
          <a:custGeom>
            <a:rect b="b" l="l" r="r" t="t"/>
            <a:pathLst>
              <a:path extrusionOk="0" h="260984" w="394335">
                <a:moveTo>
                  <a:pt x="2403" y="87824"/>
                </a:moveTo>
                <a:lnTo>
                  <a:pt x="6204" y="145916"/>
                </a:lnTo>
                <a:lnTo>
                  <a:pt x="45777" y="199986"/>
                </a:lnTo>
                <a:lnTo>
                  <a:pt x="79816" y="221941"/>
                </a:lnTo>
                <a:lnTo>
                  <a:pt x="123805" y="238605"/>
                </a:lnTo>
                <a:lnTo>
                  <a:pt x="178060" y="251207"/>
                </a:lnTo>
                <a:lnTo>
                  <a:pt x="225173" y="258695"/>
                </a:lnTo>
                <a:lnTo>
                  <a:pt x="269028" y="260594"/>
                </a:lnTo>
                <a:lnTo>
                  <a:pt x="306550" y="254825"/>
                </a:lnTo>
                <a:lnTo>
                  <a:pt x="361979" y="224954"/>
                </a:lnTo>
                <a:lnTo>
                  <a:pt x="390220" y="178414"/>
                </a:lnTo>
                <a:lnTo>
                  <a:pt x="393758" y="151811"/>
                </a:lnTo>
                <a:lnTo>
                  <a:pt x="390036" y="124540"/>
                </a:lnTo>
                <a:lnTo>
                  <a:pt x="360189" y="72663"/>
                </a:lnTo>
                <a:lnTo>
                  <a:pt x="299441" y="32118"/>
                </a:lnTo>
                <a:lnTo>
                  <a:pt x="257092" y="19011"/>
                </a:lnTo>
                <a:lnTo>
                  <a:pt x="178784" y="3704"/>
                </a:lnTo>
                <a:lnTo>
                  <a:pt x="131783" y="0"/>
                </a:lnTo>
                <a:lnTo>
                  <a:pt x="91377" y="5290"/>
                </a:lnTo>
                <a:lnTo>
                  <a:pt x="57900" y="18146"/>
                </a:lnTo>
                <a:lnTo>
                  <a:pt x="31688" y="37139"/>
                </a:lnTo>
                <a:lnTo>
                  <a:pt x="13077" y="60841"/>
                </a:lnTo>
                <a:lnTo>
                  <a:pt x="2403" y="87824"/>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5" name="Google Shape;375;p8"/>
          <p:cNvSpPr/>
          <p:nvPr/>
        </p:nvSpPr>
        <p:spPr>
          <a:xfrm>
            <a:off x="1616578" y="9338750"/>
            <a:ext cx="356870" cy="323850"/>
          </a:xfrm>
          <a:custGeom>
            <a:rect b="b" l="l" r="r" t="t"/>
            <a:pathLst>
              <a:path extrusionOk="0" h="323850" w="356869">
                <a:moveTo>
                  <a:pt x="1638" y="83469"/>
                </a:moveTo>
                <a:lnTo>
                  <a:pt x="5906" y="143132"/>
                </a:lnTo>
                <a:lnTo>
                  <a:pt x="42944" y="206011"/>
                </a:lnTo>
                <a:lnTo>
                  <a:pt x="75372" y="236199"/>
                </a:lnTo>
                <a:lnTo>
                  <a:pt x="139245" y="283925"/>
                </a:lnTo>
                <a:lnTo>
                  <a:pt x="179955" y="307655"/>
                </a:lnTo>
                <a:lnTo>
                  <a:pt x="218649" y="320426"/>
                </a:lnTo>
                <a:lnTo>
                  <a:pt x="254400" y="323379"/>
                </a:lnTo>
                <a:lnTo>
                  <a:pt x="286285" y="317654"/>
                </a:lnTo>
                <a:lnTo>
                  <a:pt x="313378" y="304391"/>
                </a:lnTo>
                <a:lnTo>
                  <a:pt x="334754" y="284732"/>
                </a:lnTo>
                <a:lnTo>
                  <a:pt x="349487" y="259816"/>
                </a:lnTo>
                <a:lnTo>
                  <a:pt x="356654" y="230784"/>
                </a:lnTo>
                <a:lnTo>
                  <a:pt x="355328" y="198777"/>
                </a:lnTo>
                <a:lnTo>
                  <a:pt x="323499" y="130398"/>
                </a:lnTo>
                <a:lnTo>
                  <a:pt x="291146" y="96307"/>
                </a:lnTo>
                <a:lnTo>
                  <a:pt x="247771" y="61453"/>
                </a:lnTo>
                <a:lnTo>
                  <a:pt x="208612" y="34287"/>
                </a:lnTo>
                <a:lnTo>
                  <a:pt x="169939" y="13533"/>
                </a:lnTo>
                <a:lnTo>
                  <a:pt x="100326" y="0"/>
                </a:lnTo>
                <a:lnTo>
                  <a:pt x="70682" y="5254"/>
                </a:lnTo>
                <a:lnTo>
                  <a:pt x="45343" y="17211"/>
                </a:lnTo>
                <a:lnTo>
                  <a:pt x="24958" y="34888"/>
                </a:lnTo>
                <a:lnTo>
                  <a:pt x="10173" y="57302"/>
                </a:lnTo>
                <a:lnTo>
                  <a:pt x="1638" y="83469"/>
                </a:lnTo>
                <a:close/>
              </a:path>
            </a:pathLst>
          </a:custGeom>
          <a:solidFill>
            <a:srgbClr val="F0D1C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376" name="Google Shape;376;p8"/>
          <p:cNvPicPr preferRelativeResize="0"/>
          <p:nvPr/>
        </p:nvPicPr>
        <p:blipFill rotWithShape="1">
          <a:blip r:embed="rId6">
            <a:alphaModFix/>
          </a:blip>
          <a:srcRect b="0" l="0" r="0" t="0"/>
          <a:stretch/>
        </p:blipFill>
        <p:spPr>
          <a:xfrm>
            <a:off x="6583680" y="1493519"/>
            <a:ext cx="6405753" cy="1868677"/>
          </a:xfrm>
          <a:prstGeom prst="rect">
            <a:avLst/>
          </a:prstGeom>
          <a:noFill/>
          <a:ln>
            <a:noFill/>
          </a:ln>
        </p:spPr>
      </p:pic>
      <p:sp>
        <p:nvSpPr>
          <p:cNvPr id="377" name="Google Shape;377;p8"/>
          <p:cNvSpPr txBox="1"/>
          <p:nvPr/>
        </p:nvSpPr>
        <p:spPr>
          <a:xfrm>
            <a:off x="5924169" y="7206267"/>
            <a:ext cx="2435100" cy="1113900"/>
          </a:xfrm>
          <a:prstGeom prst="rect">
            <a:avLst/>
          </a:prstGeom>
          <a:noFill/>
          <a:ln>
            <a:noFill/>
          </a:ln>
        </p:spPr>
        <p:txBody>
          <a:bodyPr anchorCtr="0" anchor="t" bIns="0" lIns="0" spcFirstLastPara="1" rIns="0" wrap="square" tIns="106675">
            <a:spAutoFit/>
          </a:bodyPr>
          <a:lstStyle/>
          <a:p>
            <a:pPr indent="0" lvl="0" marL="722630" rtl="0" algn="l">
              <a:lnSpc>
                <a:spcPct val="100000"/>
              </a:lnSpc>
              <a:spcBef>
                <a:spcPts val="0"/>
              </a:spcBef>
              <a:spcAft>
                <a:spcPts val="0"/>
              </a:spcAft>
              <a:buNone/>
            </a:pPr>
            <a:r>
              <a:rPr lang="en-US" sz="2200">
                <a:solidFill>
                  <a:srgbClr val="3A505F"/>
                </a:solidFill>
                <a:latin typeface="Arial Black"/>
                <a:ea typeface="Arial Black"/>
                <a:cs typeface="Arial Black"/>
                <a:sym typeface="Arial Black"/>
              </a:rPr>
              <a:t>Varnika</a:t>
            </a:r>
            <a:endParaRPr sz="2200">
              <a:latin typeface="Arial Black"/>
              <a:ea typeface="Arial Black"/>
              <a:cs typeface="Arial Black"/>
              <a:sym typeface="Arial Black"/>
            </a:endParaRPr>
          </a:p>
          <a:p>
            <a:pPr indent="0" lvl="0" marL="12700"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sp>
        <p:nvSpPr>
          <p:cNvPr id="378" name="Google Shape;378;p8"/>
          <p:cNvSpPr txBox="1"/>
          <p:nvPr/>
        </p:nvSpPr>
        <p:spPr>
          <a:xfrm>
            <a:off x="9855454" y="7206267"/>
            <a:ext cx="2628300" cy="1452600"/>
          </a:xfrm>
          <a:prstGeom prst="rect">
            <a:avLst/>
          </a:prstGeom>
          <a:noFill/>
          <a:ln>
            <a:noFill/>
          </a:ln>
        </p:spPr>
        <p:txBody>
          <a:bodyPr anchorCtr="0" anchor="t" bIns="0" lIns="0" spcFirstLastPara="1" rIns="0" wrap="square" tIns="106675">
            <a:noAutofit/>
          </a:bodyPr>
          <a:lstStyle/>
          <a:p>
            <a:pPr indent="0" lvl="0" marL="1270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Hemayushi Gupta</a:t>
            </a:r>
            <a:endParaRPr sz="2200">
              <a:latin typeface="Arial Black"/>
              <a:ea typeface="Arial Black"/>
              <a:cs typeface="Arial Black"/>
              <a:sym typeface="Arial Black"/>
            </a:endParaRPr>
          </a:p>
          <a:p>
            <a:pPr indent="0" lvl="0" marL="27305"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sp>
        <p:nvSpPr>
          <p:cNvPr id="379" name="Google Shape;379;p8"/>
          <p:cNvSpPr txBox="1"/>
          <p:nvPr/>
        </p:nvSpPr>
        <p:spPr>
          <a:xfrm>
            <a:off x="1587500" y="7206267"/>
            <a:ext cx="2722200" cy="1452600"/>
          </a:xfrm>
          <a:prstGeom prst="rect">
            <a:avLst/>
          </a:prstGeom>
          <a:noFill/>
          <a:ln>
            <a:noFill/>
          </a:ln>
        </p:spPr>
        <p:txBody>
          <a:bodyPr anchorCtr="0" anchor="t" bIns="0" lIns="0" spcFirstLastPara="1" rIns="0" wrap="square" tIns="106675">
            <a:spAutoFit/>
          </a:bodyPr>
          <a:lstStyle/>
          <a:p>
            <a:pPr indent="0" lvl="0" marL="1270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Nandini Majumdar</a:t>
            </a:r>
            <a:endParaRPr sz="2200">
              <a:latin typeface="Arial Black"/>
              <a:ea typeface="Arial Black"/>
              <a:cs typeface="Arial Black"/>
              <a:sym typeface="Arial Black"/>
            </a:endParaRPr>
          </a:p>
          <a:p>
            <a:pPr indent="0" lvl="0" marL="154940" rtl="0" algn="ctr">
              <a:lnSpc>
                <a:spcPct val="100000"/>
              </a:lnSpc>
              <a:spcBef>
                <a:spcPts val="64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pic>
        <p:nvPicPr>
          <p:cNvPr id="380" name="Google Shape;380;p8"/>
          <p:cNvPicPr preferRelativeResize="0"/>
          <p:nvPr/>
        </p:nvPicPr>
        <p:blipFill rotWithShape="1">
          <a:blip r:embed="rId7">
            <a:alphaModFix/>
          </a:blip>
          <a:srcRect b="0" l="0" r="0" t="0"/>
          <a:stretch/>
        </p:blipFill>
        <p:spPr>
          <a:xfrm>
            <a:off x="1371600" y="3877055"/>
            <a:ext cx="3134867" cy="3211068"/>
          </a:xfrm>
          <a:prstGeom prst="rect">
            <a:avLst/>
          </a:prstGeom>
          <a:noFill/>
          <a:ln>
            <a:noFill/>
          </a:ln>
        </p:spPr>
      </p:pic>
      <p:pic>
        <p:nvPicPr>
          <p:cNvPr id="381" name="Google Shape;381;p8"/>
          <p:cNvPicPr preferRelativeResize="0"/>
          <p:nvPr/>
        </p:nvPicPr>
        <p:blipFill rotWithShape="1">
          <a:blip r:embed="rId8">
            <a:alphaModFix/>
          </a:blip>
          <a:srcRect b="0" l="0" r="0" t="0"/>
          <a:stretch/>
        </p:blipFill>
        <p:spPr>
          <a:xfrm>
            <a:off x="9601200" y="3965447"/>
            <a:ext cx="3134868" cy="3212591"/>
          </a:xfrm>
          <a:prstGeom prst="rect">
            <a:avLst/>
          </a:prstGeom>
          <a:noFill/>
          <a:ln>
            <a:noFill/>
          </a:ln>
        </p:spPr>
      </p:pic>
      <p:pic>
        <p:nvPicPr>
          <p:cNvPr id="382" name="Google Shape;382;p8"/>
          <p:cNvPicPr preferRelativeResize="0"/>
          <p:nvPr/>
        </p:nvPicPr>
        <p:blipFill rotWithShape="1">
          <a:blip r:embed="rId9">
            <a:alphaModFix/>
          </a:blip>
          <a:srcRect b="0" l="0" r="0" t="0"/>
          <a:stretch/>
        </p:blipFill>
        <p:spPr>
          <a:xfrm>
            <a:off x="5457444" y="4003547"/>
            <a:ext cx="3133344" cy="3212591"/>
          </a:xfrm>
          <a:prstGeom prst="rect">
            <a:avLst/>
          </a:prstGeom>
          <a:noFill/>
          <a:ln>
            <a:noFill/>
          </a:ln>
        </p:spPr>
      </p:pic>
      <p:pic>
        <p:nvPicPr>
          <p:cNvPr id="383" name="Google Shape;383;p8"/>
          <p:cNvPicPr preferRelativeResize="0"/>
          <p:nvPr/>
        </p:nvPicPr>
        <p:blipFill rotWithShape="1">
          <a:blip r:embed="rId10">
            <a:alphaModFix/>
          </a:blip>
          <a:srcRect b="0" l="0" r="0" t="0"/>
          <a:stretch/>
        </p:blipFill>
        <p:spPr>
          <a:xfrm>
            <a:off x="13784580" y="3924300"/>
            <a:ext cx="3134867" cy="3212592"/>
          </a:xfrm>
          <a:prstGeom prst="rect">
            <a:avLst/>
          </a:prstGeom>
          <a:noFill/>
          <a:ln>
            <a:noFill/>
          </a:ln>
        </p:spPr>
      </p:pic>
      <p:sp>
        <p:nvSpPr>
          <p:cNvPr id="384" name="Google Shape;384;p8"/>
          <p:cNvSpPr txBox="1"/>
          <p:nvPr/>
        </p:nvSpPr>
        <p:spPr>
          <a:xfrm>
            <a:off x="14204950" y="7170118"/>
            <a:ext cx="2435225" cy="845819"/>
          </a:xfrm>
          <a:prstGeom prst="rect">
            <a:avLst/>
          </a:prstGeom>
          <a:noFill/>
          <a:ln>
            <a:noFill/>
          </a:ln>
        </p:spPr>
        <p:txBody>
          <a:bodyPr anchorCtr="0" anchor="t" bIns="0" lIns="0" spcFirstLastPara="1" rIns="0" wrap="square" tIns="117475">
            <a:spAutoFit/>
          </a:bodyPr>
          <a:lstStyle/>
          <a:p>
            <a:pPr indent="0" lvl="0" marL="80010" rtl="0" algn="ctr">
              <a:lnSpc>
                <a:spcPct val="100000"/>
              </a:lnSpc>
              <a:spcBef>
                <a:spcPts val="0"/>
              </a:spcBef>
              <a:spcAft>
                <a:spcPts val="0"/>
              </a:spcAft>
              <a:buNone/>
            </a:pPr>
            <a:r>
              <a:rPr lang="en-US" sz="2200">
                <a:solidFill>
                  <a:srgbClr val="3A505F"/>
                </a:solidFill>
                <a:latin typeface="Arial Black"/>
                <a:ea typeface="Arial Black"/>
                <a:cs typeface="Arial Black"/>
                <a:sym typeface="Arial Black"/>
              </a:rPr>
              <a:t>Khushi Singhal</a:t>
            </a:r>
            <a:endParaRPr sz="2200">
              <a:latin typeface="Arial Black"/>
              <a:ea typeface="Arial Black"/>
              <a:cs typeface="Arial Black"/>
              <a:sym typeface="Arial Black"/>
            </a:endParaRPr>
          </a:p>
          <a:p>
            <a:pPr indent="0" lvl="0" marL="0" rtl="0" algn="ctr">
              <a:lnSpc>
                <a:spcPct val="100000"/>
              </a:lnSpc>
              <a:spcBef>
                <a:spcPts val="715"/>
              </a:spcBef>
              <a:spcAft>
                <a:spcPts val="0"/>
              </a:spcAft>
              <a:buNone/>
            </a:pPr>
            <a:r>
              <a:rPr i="1" lang="en-US" sz="1900">
                <a:solidFill>
                  <a:srgbClr val="3A505F"/>
                </a:solidFill>
                <a:latin typeface="Arial"/>
                <a:ea typeface="Arial"/>
                <a:cs typeface="Arial"/>
                <a:sym typeface="Arial"/>
              </a:rPr>
              <a:t>STUDENT VOLUNTEER</a:t>
            </a:r>
            <a:endParaRPr sz="19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8" name="Shape 388"/>
        <p:cNvGrpSpPr/>
        <p:nvPr/>
      </p:nvGrpSpPr>
      <p:grpSpPr>
        <a:xfrm>
          <a:off x="0" y="0"/>
          <a:ext cx="0" cy="0"/>
          <a:chOff x="0" y="0"/>
          <a:chExt cx="0" cy="0"/>
        </a:xfrm>
      </p:grpSpPr>
      <p:sp>
        <p:nvSpPr>
          <p:cNvPr id="389" name="Google Shape;389;p9"/>
          <p:cNvSpPr/>
          <p:nvPr/>
        </p:nvSpPr>
        <p:spPr>
          <a:xfrm>
            <a:off x="3273552" y="0"/>
            <a:ext cx="14828519" cy="9309100"/>
          </a:xfrm>
          <a:custGeom>
            <a:rect b="b" l="l" r="r" t="t"/>
            <a:pathLst>
              <a:path extrusionOk="0" h="9309100" w="14828519">
                <a:moveTo>
                  <a:pt x="14828520" y="6573774"/>
                </a:moveTo>
                <a:lnTo>
                  <a:pt x="14828088" y="6525311"/>
                </a:lnTo>
                <a:lnTo>
                  <a:pt x="14826831" y="6477051"/>
                </a:lnTo>
                <a:lnTo>
                  <a:pt x="14824748" y="6428994"/>
                </a:lnTo>
                <a:lnTo>
                  <a:pt x="14821827" y="6381153"/>
                </a:lnTo>
                <a:lnTo>
                  <a:pt x="14818106" y="6333541"/>
                </a:lnTo>
                <a:lnTo>
                  <a:pt x="14813572" y="6286157"/>
                </a:lnTo>
                <a:lnTo>
                  <a:pt x="14808226" y="6239014"/>
                </a:lnTo>
                <a:lnTo>
                  <a:pt x="14802092" y="6192126"/>
                </a:lnTo>
                <a:lnTo>
                  <a:pt x="14795157" y="6145479"/>
                </a:lnTo>
                <a:lnTo>
                  <a:pt x="14787448" y="6099086"/>
                </a:lnTo>
                <a:lnTo>
                  <a:pt x="14778965" y="6052959"/>
                </a:lnTo>
                <a:lnTo>
                  <a:pt x="14769719" y="6007112"/>
                </a:lnTo>
                <a:lnTo>
                  <a:pt x="14759712" y="5961545"/>
                </a:lnTo>
                <a:lnTo>
                  <a:pt x="14748942" y="5916269"/>
                </a:lnTo>
                <a:lnTo>
                  <a:pt x="14737423" y="5871273"/>
                </a:lnTo>
                <a:lnTo>
                  <a:pt x="14725168" y="5826595"/>
                </a:lnTo>
                <a:lnTo>
                  <a:pt x="14712188" y="5782208"/>
                </a:lnTo>
                <a:lnTo>
                  <a:pt x="14698472" y="5738152"/>
                </a:lnTo>
                <a:lnTo>
                  <a:pt x="14684032" y="5694400"/>
                </a:lnTo>
                <a:lnTo>
                  <a:pt x="14668894" y="5650992"/>
                </a:lnTo>
                <a:lnTo>
                  <a:pt x="14653044" y="5607913"/>
                </a:lnTo>
                <a:lnTo>
                  <a:pt x="14636483" y="5565165"/>
                </a:lnTo>
                <a:lnTo>
                  <a:pt x="14619250" y="5522785"/>
                </a:lnTo>
                <a:lnTo>
                  <a:pt x="14601317" y="5480748"/>
                </a:lnTo>
                <a:lnTo>
                  <a:pt x="14582712" y="5439080"/>
                </a:lnTo>
                <a:lnTo>
                  <a:pt x="14563433" y="5397792"/>
                </a:lnTo>
                <a:lnTo>
                  <a:pt x="14543494" y="5356872"/>
                </a:lnTo>
                <a:lnTo>
                  <a:pt x="14522895" y="5316334"/>
                </a:lnTo>
                <a:lnTo>
                  <a:pt x="14501648" y="5276189"/>
                </a:lnTo>
                <a:lnTo>
                  <a:pt x="14479753" y="5236438"/>
                </a:lnTo>
                <a:lnTo>
                  <a:pt x="14457223" y="5197094"/>
                </a:lnTo>
                <a:lnTo>
                  <a:pt x="14434058" y="5158168"/>
                </a:lnTo>
                <a:lnTo>
                  <a:pt x="14410284" y="5119662"/>
                </a:lnTo>
                <a:lnTo>
                  <a:pt x="14385887" y="5081575"/>
                </a:lnTo>
                <a:lnTo>
                  <a:pt x="14360881" y="5043919"/>
                </a:lnTo>
                <a:lnTo>
                  <a:pt x="14335278" y="5006708"/>
                </a:lnTo>
                <a:lnTo>
                  <a:pt x="14309065" y="4969954"/>
                </a:lnTo>
                <a:lnTo>
                  <a:pt x="14282280" y="4933632"/>
                </a:lnTo>
                <a:lnTo>
                  <a:pt x="14254912" y="4897793"/>
                </a:lnTo>
                <a:lnTo>
                  <a:pt x="14226959" y="4862411"/>
                </a:lnTo>
                <a:lnTo>
                  <a:pt x="14198448" y="4827498"/>
                </a:lnTo>
                <a:lnTo>
                  <a:pt x="14169377" y="4793069"/>
                </a:lnTo>
                <a:lnTo>
                  <a:pt x="14139748" y="4759134"/>
                </a:lnTo>
                <a:lnTo>
                  <a:pt x="14109573" y="4725695"/>
                </a:lnTo>
                <a:lnTo>
                  <a:pt x="14078865" y="4692751"/>
                </a:lnTo>
                <a:lnTo>
                  <a:pt x="14047610" y="4660328"/>
                </a:lnTo>
                <a:lnTo>
                  <a:pt x="14015847" y="4628413"/>
                </a:lnTo>
                <a:lnTo>
                  <a:pt x="13983551" y="4597019"/>
                </a:lnTo>
                <a:lnTo>
                  <a:pt x="13950747" y="4566158"/>
                </a:lnTo>
                <a:lnTo>
                  <a:pt x="13917448" y="4535830"/>
                </a:lnTo>
                <a:lnTo>
                  <a:pt x="13883640" y="4506061"/>
                </a:lnTo>
                <a:lnTo>
                  <a:pt x="13849350" y="4476826"/>
                </a:lnTo>
                <a:lnTo>
                  <a:pt x="13814565" y="4448162"/>
                </a:lnTo>
                <a:lnTo>
                  <a:pt x="13779310" y="4420057"/>
                </a:lnTo>
                <a:lnTo>
                  <a:pt x="13743585" y="4392523"/>
                </a:lnTo>
                <a:lnTo>
                  <a:pt x="13707390" y="4365574"/>
                </a:lnTo>
                <a:lnTo>
                  <a:pt x="13670737" y="4339209"/>
                </a:lnTo>
                <a:lnTo>
                  <a:pt x="13633641" y="4313428"/>
                </a:lnTo>
                <a:lnTo>
                  <a:pt x="13596112" y="4288256"/>
                </a:lnTo>
                <a:lnTo>
                  <a:pt x="13558126" y="4263695"/>
                </a:lnTo>
                <a:lnTo>
                  <a:pt x="13519734" y="4239742"/>
                </a:lnTo>
                <a:lnTo>
                  <a:pt x="13480898" y="4216400"/>
                </a:lnTo>
                <a:lnTo>
                  <a:pt x="13441667" y="4193705"/>
                </a:lnTo>
                <a:lnTo>
                  <a:pt x="13402018" y="4171632"/>
                </a:lnTo>
                <a:lnTo>
                  <a:pt x="13361962" y="4150207"/>
                </a:lnTo>
                <a:lnTo>
                  <a:pt x="13321525" y="4129417"/>
                </a:lnTo>
                <a:lnTo>
                  <a:pt x="13280695" y="4109301"/>
                </a:lnTo>
                <a:lnTo>
                  <a:pt x="13239483" y="4089831"/>
                </a:lnTo>
                <a:lnTo>
                  <a:pt x="13197891" y="4071048"/>
                </a:lnTo>
                <a:lnTo>
                  <a:pt x="13155943" y="4052925"/>
                </a:lnTo>
                <a:lnTo>
                  <a:pt x="13113639" y="4035501"/>
                </a:lnTo>
                <a:lnTo>
                  <a:pt x="13070967" y="4018750"/>
                </a:lnTo>
                <a:lnTo>
                  <a:pt x="13027965" y="4002709"/>
                </a:lnTo>
                <a:lnTo>
                  <a:pt x="12984620" y="3987368"/>
                </a:lnTo>
                <a:lnTo>
                  <a:pt x="12940945" y="3972737"/>
                </a:lnTo>
                <a:lnTo>
                  <a:pt x="12896939" y="3958831"/>
                </a:lnTo>
                <a:lnTo>
                  <a:pt x="12852616" y="3945648"/>
                </a:lnTo>
                <a:lnTo>
                  <a:pt x="12807976" y="3933190"/>
                </a:lnTo>
                <a:lnTo>
                  <a:pt x="12763043" y="3921468"/>
                </a:lnTo>
                <a:lnTo>
                  <a:pt x="12717806" y="3910507"/>
                </a:lnTo>
                <a:lnTo>
                  <a:pt x="12672289" y="3900284"/>
                </a:lnTo>
                <a:lnTo>
                  <a:pt x="12626480" y="3890835"/>
                </a:lnTo>
                <a:lnTo>
                  <a:pt x="12580391" y="3882148"/>
                </a:lnTo>
                <a:lnTo>
                  <a:pt x="12534049" y="3874224"/>
                </a:lnTo>
                <a:lnTo>
                  <a:pt x="12487427" y="3867099"/>
                </a:lnTo>
                <a:lnTo>
                  <a:pt x="12440564" y="3860749"/>
                </a:lnTo>
                <a:lnTo>
                  <a:pt x="12393435" y="3855199"/>
                </a:lnTo>
                <a:lnTo>
                  <a:pt x="12346076" y="3850449"/>
                </a:lnTo>
                <a:lnTo>
                  <a:pt x="12298477" y="3846499"/>
                </a:lnTo>
                <a:lnTo>
                  <a:pt x="12250661" y="3843375"/>
                </a:lnTo>
                <a:lnTo>
                  <a:pt x="12202617" y="3841077"/>
                </a:lnTo>
                <a:lnTo>
                  <a:pt x="12154357" y="3839603"/>
                </a:lnTo>
                <a:lnTo>
                  <a:pt x="12105894" y="3838956"/>
                </a:lnTo>
                <a:lnTo>
                  <a:pt x="12057418" y="3839603"/>
                </a:lnTo>
                <a:lnTo>
                  <a:pt x="12009158" y="3841077"/>
                </a:lnTo>
                <a:lnTo>
                  <a:pt x="11961114" y="3843375"/>
                </a:lnTo>
                <a:lnTo>
                  <a:pt x="11913299" y="3846499"/>
                </a:lnTo>
                <a:lnTo>
                  <a:pt x="11865699" y="3850449"/>
                </a:lnTo>
                <a:lnTo>
                  <a:pt x="11818341" y="3855199"/>
                </a:lnTo>
                <a:lnTo>
                  <a:pt x="11771211" y="3860749"/>
                </a:lnTo>
                <a:lnTo>
                  <a:pt x="11724348" y="3867099"/>
                </a:lnTo>
                <a:lnTo>
                  <a:pt x="11677726" y="3874224"/>
                </a:lnTo>
                <a:lnTo>
                  <a:pt x="11631384" y="3882148"/>
                </a:lnTo>
                <a:lnTo>
                  <a:pt x="11585296" y="3890835"/>
                </a:lnTo>
                <a:lnTo>
                  <a:pt x="11539487" y="3900284"/>
                </a:lnTo>
                <a:lnTo>
                  <a:pt x="11493970" y="3910507"/>
                </a:lnTo>
                <a:lnTo>
                  <a:pt x="11448733" y="3921468"/>
                </a:lnTo>
                <a:lnTo>
                  <a:pt x="11403800" y="3933190"/>
                </a:lnTo>
                <a:lnTo>
                  <a:pt x="11359159" y="3945648"/>
                </a:lnTo>
                <a:lnTo>
                  <a:pt x="11314836" y="3958831"/>
                </a:lnTo>
                <a:lnTo>
                  <a:pt x="11270831" y="3972737"/>
                </a:lnTo>
                <a:lnTo>
                  <a:pt x="11227156" y="3987368"/>
                </a:lnTo>
                <a:lnTo>
                  <a:pt x="11183811" y="4002709"/>
                </a:lnTo>
                <a:lnTo>
                  <a:pt x="11140808" y="4018750"/>
                </a:lnTo>
                <a:lnTo>
                  <a:pt x="11098136" y="4035501"/>
                </a:lnTo>
                <a:lnTo>
                  <a:pt x="11055833" y="4052925"/>
                </a:lnTo>
                <a:lnTo>
                  <a:pt x="11013885" y="4071048"/>
                </a:lnTo>
                <a:lnTo>
                  <a:pt x="10972292" y="4089831"/>
                </a:lnTo>
                <a:lnTo>
                  <a:pt x="10931081" y="4109301"/>
                </a:lnTo>
                <a:lnTo>
                  <a:pt x="10890250" y="4129417"/>
                </a:lnTo>
                <a:lnTo>
                  <a:pt x="10849813" y="4150207"/>
                </a:lnTo>
                <a:lnTo>
                  <a:pt x="10809757" y="4171632"/>
                </a:lnTo>
                <a:lnTo>
                  <a:pt x="10770108" y="4193705"/>
                </a:lnTo>
                <a:lnTo>
                  <a:pt x="10730878" y="4216412"/>
                </a:lnTo>
                <a:lnTo>
                  <a:pt x="10692041" y="4239742"/>
                </a:lnTo>
                <a:lnTo>
                  <a:pt x="10653649" y="4263695"/>
                </a:lnTo>
                <a:lnTo>
                  <a:pt x="10615663" y="4288256"/>
                </a:lnTo>
                <a:lnTo>
                  <a:pt x="10578135" y="4313428"/>
                </a:lnTo>
                <a:lnTo>
                  <a:pt x="10541038" y="4339209"/>
                </a:lnTo>
                <a:lnTo>
                  <a:pt x="10504386" y="4365574"/>
                </a:lnTo>
                <a:lnTo>
                  <a:pt x="10494264" y="4373118"/>
                </a:lnTo>
                <a:lnTo>
                  <a:pt x="10494264" y="0"/>
                </a:lnTo>
                <a:lnTo>
                  <a:pt x="0" y="0"/>
                </a:lnTo>
                <a:lnTo>
                  <a:pt x="0" y="6019800"/>
                </a:lnTo>
                <a:lnTo>
                  <a:pt x="9439491" y="6019800"/>
                </a:lnTo>
                <a:lnTo>
                  <a:pt x="9432811" y="6052959"/>
                </a:lnTo>
                <a:lnTo>
                  <a:pt x="9424327" y="6099086"/>
                </a:lnTo>
                <a:lnTo>
                  <a:pt x="9416618" y="6145479"/>
                </a:lnTo>
                <a:lnTo>
                  <a:pt x="9409684" y="6192126"/>
                </a:lnTo>
                <a:lnTo>
                  <a:pt x="9403550" y="6239014"/>
                </a:lnTo>
                <a:lnTo>
                  <a:pt x="9398203" y="6286157"/>
                </a:lnTo>
                <a:lnTo>
                  <a:pt x="9393669" y="6333541"/>
                </a:lnTo>
                <a:lnTo>
                  <a:pt x="9389948" y="6381153"/>
                </a:lnTo>
                <a:lnTo>
                  <a:pt x="9387027" y="6428994"/>
                </a:lnTo>
                <a:lnTo>
                  <a:pt x="9384944" y="6477051"/>
                </a:lnTo>
                <a:lnTo>
                  <a:pt x="9383687" y="6525311"/>
                </a:lnTo>
                <a:lnTo>
                  <a:pt x="9383268" y="6573774"/>
                </a:lnTo>
                <a:lnTo>
                  <a:pt x="9383687" y="6622250"/>
                </a:lnTo>
                <a:lnTo>
                  <a:pt x="9384944" y="6670510"/>
                </a:lnTo>
                <a:lnTo>
                  <a:pt x="9387027" y="6718567"/>
                </a:lnTo>
                <a:lnTo>
                  <a:pt x="9389948" y="6766407"/>
                </a:lnTo>
                <a:lnTo>
                  <a:pt x="9393669" y="6814020"/>
                </a:lnTo>
                <a:lnTo>
                  <a:pt x="9398203" y="6861403"/>
                </a:lnTo>
                <a:lnTo>
                  <a:pt x="9403550" y="6908546"/>
                </a:lnTo>
                <a:lnTo>
                  <a:pt x="9409684" y="6955434"/>
                </a:lnTo>
                <a:lnTo>
                  <a:pt x="9416618" y="7002081"/>
                </a:lnTo>
                <a:lnTo>
                  <a:pt x="9424327" y="7048474"/>
                </a:lnTo>
                <a:lnTo>
                  <a:pt x="9432811" y="7094601"/>
                </a:lnTo>
                <a:lnTo>
                  <a:pt x="9442056" y="7140448"/>
                </a:lnTo>
                <a:lnTo>
                  <a:pt x="9452064" y="7186015"/>
                </a:lnTo>
                <a:lnTo>
                  <a:pt x="9462833" y="7231291"/>
                </a:lnTo>
                <a:lnTo>
                  <a:pt x="9474352" y="7276287"/>
                </a:lnTo>
                <a:lnTo>
                  <a:pt x="9486608" y="7320966"/>
                </a:lnTo>
                <a:lnTo>
                  <a:pt x="9499587" y="7365352"/>
                </a:lnTo>
                <a:lnTo>
                  <a:pt x="9513303" y="7409408"/>
                </a:lnTo>
                <a:lnTo>
                  <a:pt x="9527743" y="7453160"/>
                </a:lnTo>
                <a:lnTo>
                  <a:pt x="9542882" y="7496569"/>
                </a:lnTo>
                <a:lnTo>
                  <a:pt x="9558731" y="7539647"/>
                </a:lnTo>
                <a:lnTo>
                  <a:pt x="9575292" y="7582395"/>
                </a:lnTo>
                <a:lnTo>
                  <a:pt x="9592526" y="7624775"/>
                </a:lnTo>
                <a:lnTo>
                  <a:pt x="9610458" y="7666812"/>
                </a:lnTo>
                <a:lnTo>
                  <a:pt x="9629064" y="7708481"/>
                </a:lnTo>
                <a:lnTo>
                  <a:pt x="9648342" y="7749768"/>
                </a:lnTo>
                <a:lnTo>
                  <a:pt x="9668281" y="7790688"/>
                </a:lnTo>
                <a:lnTo>
                  <a:pt x="9688881" y="7831226"/>
                </a:lnTo>
                <a:lnTo>
                  <a:pt x="9710128" y="7871371"/>
                </a:lnTo>
                <a:lnTo>
                  <a:pt x="9732023" y="7911122"/>
                </a:lnTo>
                <a:lnTo>
                  <a:pt x="9754552" y="7950454"/>
                </a:lnTo>
                <a:lnTo>
                  <a:pt x="9777717" y="7989392"/>
                </a:lnTo>
                <a:lnTo>
                  <a:pt x="9801492" y="8027898"/>
                </a:lnTo>
                <a:lnTo>
                  <a:pt x="9825888" y="8065986"/>
                </a:lnTo>
                <a:lnTo>
                  <a:pt x="9850895" y="8103641"/>
                </a:lnTo>
                <a:lnTo>
                  <a:pt x="9876498" y="8140852"/>
                </a:lnTo>
                <a:lnTo>
                  <a:pt x="9902711" y="8177606"/>
                </a:lnTo>
                <a:lnTo>
                  <a:pt x="9929495" y="8213928"/>
                </a:lnTo>
                <a:lnTo>
                  <a:pt x="9956863" y="8249767"/>
                </a:lnTo>
                <a:lnTo>
                  <a:pt x="9984816" y="8285150"/>
                </a:lnTo>
                <a:lnTo>
                  <a:pt x="10013328" y="8320062"/>
                </a:lnTo>
                <a:lnTo>
                  <a:pt x="10042398" y="8354492"/>
                </a:lnTo>
                <a:lnTo>
                  <a:pt x="10072027" y="8388426"/>
                </a:lnTo>
                <a:lnTo>
                  <a:pt x="10102202" y="8421865"/>
                </a:lnTo>
                <a:lnTo>
                  <a:pt x="10132911" y="8454809"/>
                </a:lnTo>
                <a:lnTo>
                  <a:pt x="10164166" y="8487232"/>
                </a:lnTo>
                <a:lnTo>
                  <a:pt x="10195928" y="8519147"/>
                </a:lnTo>
                <a:lnTo>
                  <a:pt x="10228224" y="8550542"/>
                </a:lnTo>
                <a:lnTo>
                  <a:pt x="10261028" y="8581403"/>
                </a:lnTo>
                <a:lnTo>
                  <a:pt x="10294328" y="8611730"/>
                </a:lnTo>
                <a:lnTo>
                  <a:pt x="10328135" y="8641499"/>
                </a:lnTo>
                <a:lnTo>
                  <a:pt x="10362425" y="8670734"/>
                </a:lnTo>
                <a:lnTo>
                  <a:pt x="10397211" y="8699398"/>
                </a:lnTo>
                <a:lnTo>
                  <a:pt x="10432466" y="8727503"/>
                </a:lnTo>
                <a:lnTo>
                  <a:pt x="10468191" y="8755037"/>
                </a:lnTo>
                <a:lnTo>
                  <a:pt x="10504386" y="8781986"/>
                </a:lnTo>
                <a:lnTo>
                  <a:pt x="10541038" y="8808352"/>
                </a:lnTo>
                <a:lnTo>
                  <a:pt x="10578135" y="8834133"/>
                </a:lnTo>
                <a:lnTo>
                  <a:pt x="10615663" y="8859304"/>
                </a:lnTo>
                <a:lnTo>
                  <a:pt x="10653649" y="8883866"/>
                </a:lnTo>
                <a:lnTo>
                  <a:pt x="10692041" y="8907818"/>
                </a:lnTo>
                <a:lnTo>
                  <a:pt x="10730878" y="8931148"/>
                </a:lnTo>
                <a:lnTo>
                  <a:pt x="10770108" y="8953856"/>
                </a:lnTo>
                <a:lnTo>
                  <a:pt x="10809757" y="8975928"/>
                </a:lnTo>
                <a:lnTo>
                  <a:pt x="10849813" y="8997353"/>
                </a:lnTo>
                <a:lnTo>
                  <a:pt x="10890250" y="9018143"/>
                </a:lnTo>
                <a:lnTo>
                  <a:pt x="10931081" y="9038260"/>
                </a:lnTo>
                <a:lnTo>
                  <a:pt x="10972292" y="9057729"/>
                </a:lnTo>
                <a:lnTo>
                  <a:pt x="11013885" y="9076512"/>
                </a:lnTo>
                <a:lnTo>
                  <a:pt x="11055833" y="9094635"/>
                </a:lnTo>
                <a:lnTo>
                  <a:pt x="11098136" y="9112059"/>
                </a:lnTo>
                <a:lnTo>
                  <a:pt x="11140808" y="9128811"/>
                </a:lnTo>
                <a:lnTo>
                  <a:pt x="11183811" y="9144851"/>
                </a:lnTo>
                <a:lnTo>
                  <a:pt x="11227156" y="9160192"/>
                </a:lnTo>
                <a:lnTo>
                  <a:pt x="11270831" y="9174823"/>
                </a:lnTo>
                <a:lnTo>
                  <a:pt x="11314836" y="9188729"/>
                </a:lnTo>
                <a:lnTo>
                  <a:pt x="11359159" y="9201912"/>
                </a:lnTo>
                <a:lnTo>
                  <a:pt x="11403800" y="9214371"/>
                </a:lnTo>
                <a:lnTo>
                  <a:pt x="11448733" y="9226093"/>
                </a:lnTo>
                <a:lnTo>
                  <a:pt x="11493970" y="9237053"/>
                </a:lnTo>
                <a:lnTo>
                  <a:pt x="11539487" y="9247276"/>
                </a:lnTo>
                <a:lnTo>
                  <a:pt x="11585296" y="9256725"/>
                </a:lnTo>
                <a:lnTo>
                  <a:pt x="11631384" y="9265412"/>
                </a:lnTo>
                <a:lnTo>
                  <a:pt x="11677726" y="9273337"/>
                </a:lnTo>
                <a:lnTo>
                  <a:pt x="11724348" y="9280461"/>
                </a:lnTo>
                <a:lnTo>
                  <a:pt x="11771211" y="9286811"/>
                </a:lnTo>
                <a:lnTo>
                  <a:pt x="11818341" y="9292361"/>
                </a:lnTo>
                <a:lnTo>
                  <a:pt x="11865699" y="9297111"/>
                </a:lnTo>
                <a:lnTo>
                  <a:pt x="11913299" y="9301061"/>
                </a:lnTo>
                <a:lnTo>
                  <a:pt x="11961114" y="9304185"/>
                </a:lnTo>
                <a:lnTo>
                  <a:pt x="12009158" y="9306484"/>
                </a:lnTo>
                <a:lnTo>
                  <a:pt x="12057418" y="9307957"/>
                </a:lnTo>
                <a:lnTo>
                  <a:pt x="12105894" y="9308592"/>
                </a:lnTo>
                <a:lnTo>
                  <a:pt x="12154357" y="9307957"/>
                </a:lnTo>
                <a:lnTo>
                  <a:pt x="12202617" y="9306484"/>
                </a:lnTo>
                <a:lnTo>
                  <a:pt x="12250661" y="9304185"/>
                </a:lnTo>
                <a:lnTo>
                  <a:pt x="12298477" y="9301061"/>
                </a:lnTo>
                <a:lnTo>
                  <a:pt x="12346076" y="9297111"/>
                </a:lnTo>
                <a:lnTo>
                  <a:pt x="12393435" y="9292361"/>
                </a:lnTo>
                <a:lnTo>
                  <a:pt x="12440564" y="9286811"/>
                </a:lnTo>
                <a:lnTo>
                  <a:pt x="12487427" y="9280461"/>
                </a:lnTo>
                <a:lnTo>
                  <a:pt x="12534049" y="9273337"/>
                </a:lnTo>
                <a:lnTo>
                  <a:pt x="12580391" y="9265412"/>
                </a:lnTo>
                <a:lnTo>
                  <a:pt x="12626480" y="9256725"/>
                </a:lnTo>
                <a:lnTo>
                  <a:pt x="12672289" y="9247276"/>
                </a:lnTo>
                <a:lnTo>
                  <a:pt x="12717806" y="9237053"/>
                </a:lnTo>
                <a:lnTo>
                  <a:pt x="12763043" y="9226093"/>
                </a:lnTo>
                <a:lnTo>
                  <a:pt x="12807976" y="9214371"/>
                </a:lnTo>
                <a:lnTo>
                  <a:pt x="12852616" y="9201912"/>
                </a:lnTo>
                <a:lnTo>
                  <a:pt x="12896939" y="9188729"/>
                </a:lnTo>
                <a:lnTo>
                  <a:pt x="12940945" y="9174823"/>
                </a:lnTo>
                <a:lnTo>
                  <a:pt x="12984620" y="9160192"/>
                </a:lnTo>
                <a:lnTo>
                  <a:pt x="13027965" y="9144851"/>
                </a:lnTo>
                <a:lnTo>
                  <a:pt x="13070967" y="9128811"/>
                </a:lnTo>
                <a:lnTo>
                  <a:pt x="13113639" y="9112059"/>
                </a:lnTo>
                <a:lnTo>
                  <a:pt x="13155943" y="9094635"/>
                </a:lnTo>
                <a:lnTo>
                  <a:pt x="13197891" y="9076512"/>
                </a:lnTo>
                <a:lnTo>
                  <a:pt x="13239483" y="9057729"/>
                </a:lnTo>
                <a:lnTo>
                  <a:pt x="13280695" y="9038260"/>
                </a:lnTo>
                <a:lnTo>
                  <a:pt x="13321525" y="9018143"/>
                </a:lnTo>
                <a:lnTo>
                  <a:pt x="13361962" y="8997353"/>
                </a:lnTo>
                <a:lnTo>
                  <a:pt x="13402018" y="8975928"/>
                </a:lnTo>
                <a:lnTo>
                  <a:pt x="13441667" y="8953856"/>
                </a:lnTo>
                <a:lnTo>
                  <a:pt x="13480898" y="8931148"/>
                </a:lnTo>
                <a:lnTo>
                  <a:pt x="13519734" y="8907818"/>
                </a:lnTo>
                <a:lnTo>
                  <a:pt x="13558126" y="8883866"/>
                </a:lnTo>
                <a:lnTo>
                  <a:pt x="13596112" y="8859304"/>
                </a:lnTo>
                <a:lnTo>
                  <a:pt x="13633641" y="8834133"/>
                </a:lnTo>
                <a:lnTo>
                  <a:pt x="13670737" y="8808352"/>
                </a:lnTo>
                <a:lnTo>
                  <a:pt x="13707390" y="8781986"/>
                </a:lnTo>
                <a:lnTo>
                  <a:pt x="13743585" y="8755037"/>
                </a:lnTo>
                <a:lnTo>
                  <a:pt x="13779310" y="8727503"/>
                </a:lnTo>
                <a:lnTo>
                  <a:pt x="13814565" y="8699398"/>
                </a:lnTo>
                <a:lnTo>
                  <a:pt x="13849350" y="8670734"/>
                </a:lnTo>
                <a:lnTo>
                  <a:pt x="13883640" y="8641499"/>
                </a:lnTo>
                <a:lnTo>
                  <a:pt x="13917448" y="8611730"/>
                </a:lnTo>
                <a:lnTo>
                  <a:pt x="13950747" y="8581403"/>
                </a:lnTo>
                <a:lnTo>
                  <a:pt x="13983551" y="8550542"/>
                </a:lnTo>
                <a:lnTo>
                  <a:pt x="14015847" y="8519147"/>
                </a:lnTo>
                <a:lnTo>
                  <a:pt x="14047610" y="8487232"/>
                </a:lnTo>
                <a:lnTo>
                  <a:pt x="14078865" y="8454809"/>
                </a:lnTo>
                <a:lnTo>
                  <a:pt x="14109573" y="8421865"/>
                </a:lnTo>
                <a:lnTo>
                  <a:pt x="14139748" y="8388426"/>
                </a:lnTo>
                <a:lnTo>
                  <a:pt x="14169377" y="8354492"/>
                </a:lnTo>
                <a:lnTo>
                  <a:pt x="14198448" y="8320062"/>
                </a:lnTo>
                <a:lnTo>
                  <a:pt x="14226959" y="8285150"/>
                </a:lnTo>
                <a:lnTo>
                  <a:pt x="14254912" y="8249767"/>
                </a:lnTo>
                <a:lnTo>
                  <a:pt x="14282280" y="8213928"/>
                </a:lnTo>
                <a:lnTo>
                  <a:pt x="14309065" y="8177606"/>
                </a:lnTo>
                <a:lnTo>
                  <a:pt x="14335278" y="8140852"/>
                </a:lnTo>
                <a:lnTo>
                  <a:pt x="14360881" y="8103641"/>
                </a:lnTo>
                <a:lnTo>
                  <a:pt x="14385887" y="8065986"/>
                </a:lnTo>
                <a:lnTo>
                  <a:pt x="14410284" y="8027898"/>
                </a:lnTo>
                <a:lnTo>
                  <a:pt x="14434058" y="7989392"/>
                </a:lnTo>
                <a:lnTo>
                  <a:pt x="14457223" y="7950454"/>
                </a:lnTo>
                <a:lnTo>
                  <a:pt x="14479753" y="7911122"/>
                </a:lnTo>
                <a:lnTo>
                  <a:pt x="14501648" y="7871371"/>
                </a:lnTo>
                <a:lnTo>
                  <a:pt x="14522895" y="7831226"/>
                </a:lnTo>
                <a:lnTo>
                  <a:pt x="14543494" y="7790688"/>
                </a:lnTo>
                <a:lnTo>
                  <a:pt x="14563433" y="7749768"/>
                </a:lnTo>
                <a:lnTo>
                  <a:pt x="14582712" y="7708481"/>
                </a:lnTo>
                <a:lnTo>
                  <a:pt x="14601317" y="7666812"/>
                </a:lnTo>
                <a:lnTo>
                  <a:pt x="14619250" y="7624775"/>
                </a:lnTo>
                <a:lnTo>
                  <a:pt x="14636483" y="7582395"/>
                </a:lnTo>
                <a:lnTo>
                  <a:pt x="14653044" y="7539647"/>
                </a:lnTo>
                <a:lnTo>
                  <a:pt x="14668894" y="7496569"/>
                </a:lnTo>
                <a:lnTo>
                  <a:pt x="14684032" y="7453160"/>
                </a:lnTo>
                <a:lnTo>
                  <a:pt x="14698472" y="7409408"/>
                </a:lnTo>
                <a:lnTo>
                  <a:pt x="14712188" y="7365352"/>
                </a:lnTo>
                <a:lnTo>
                  <a:pt x="14725168" y="7320966"/>
                </a:lnTo>
                <a:lnTo>
                  <a:pt x="14737423" y="7276287"/>
                </a:lnTo>
                <a:lnTo>
                  <a:pt x="14748942" y="7231291"/>
                </a:lnTo>
                <a:lnTo>
                  <a:pt x="14759712" y="7186015"/>
                </a:lnTo>
                <a:lnTo>
                  <a:pt x="14769719" y="7140448"/>
                </a:lnTo>
                <a:lnTo>
                  <a:pt x="14778965" y="7094601"/>
                </a:lnTo>
                <a:lnTo>
                  <a:pt x="14787448" y="7048474"/>
                </a:lnTo>
                <a:lnTo>
                  <a:pt x="14795157" y="7002081"/>
                </a:lnTo>
                <a:lnTo>
                  <a:pt x="14802092" y="6955434"/>
                </a:lnTo>
                <a:lnTo>
                  <a:pt x="14808226" y="6908546"/>
                </a:lnTo>
                <a:lnTo>
                  <a:pt x="14813572" y="6861403"/>
                </a:lnTo>
                <a:lnTo>
                  <a:pt x="14818106" y="6814020"/>
                </a:lnTo>
                <a:lnTo>
                  <a:pt x="14821827" y="6766407"/>
                </a:lnTo>
                <a:lnTo>
                  <a:pt x="14824748" y="6718567"/>
                </a:lnTo>
                <a:lnTo>
                  <a:pt x="14826831" y="6670510"/>
                </a:lnTo>
                <a:lnTo>
                  <a:pt x="14828088" y="6622250"/>
                </a:lnTo>
                <a:lnTo>
                  <a:pt x="14828520" y="6573774"/>
                </a:lnTo>
                <a:close/>
              </a:path>
            </a:pathLst>
          </a:custGeom>
          <a:solidFill>
            <a:srgbClr val="FFF6E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0" name="Google Shape;390;p9"/>
          <p:cNvSpPr txBox="1"/>
          <p:nvPr>
            <p:ph type="title"/>
          </p:nvPr>
        </p:nvSpPr>
        <p:spPr>
          <a:xfrm>
            <a:off x="3466338" y="2130043"/>
            <a:ext cx="9735820" cy="231203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n-US" sz="3000">
                <a:solidFill>
                  <a:srgbClr val="333333"/>
                </a:solidFill>
                <a:latin typeface="Times New Roman"/>
                <a:ea typeface="Times New Roman"/>
                <a:cs typeface="Times New Roman"/>
                <a:sym typeface="Times New Roman"/>
              </a:rPr>
              <a:t>“</a:t>
            </a:r>
            <a:r>
              <a:rPr b="1" lang="en-US" sz="3000">
                <a:solidFill>
                  <a:srgbClr val="10243E"/>
                </a:solidFill>
                <a:latin typeface="Times New Roman"/>
                <a:ea typeface="Times New Roman"/>
                <a:cs typeface="Times New Roman"/>
                <a:sym typeface="Times New Roman"/>
              </a:rPr>
              <a:t>In my early professional years, I was asking the question: How can I treat, or cure, or change this person? Now I would phrase the question in this way: How can I provide a relationship which this person may use for his own personal growth?</a:t>
            </a:r>
            <a:r>
              <a:rPr b="1" lang="en-US" sz="3000">
                <a:solidFill>
                  <a:srgbClr val="333333"/>
                </a:solidFill>
                <a:latin typeface="Times New Roman"/>
                <a:ea typeface="Times New Roman"/>
                <a:cs typeface="Times New Roman"/>
                <a:sym typeface="Times New Roman"/>
              </a:rPr>
              <a:t>” -Carl Rogers</a:t>
            </a:r>
            <a:endParaRPr sz="3000">
              <a:latin typeface="Times New Roman"/>
              <a:ea typeface="Times New Roman"/>
              <a:cs typeface="Times New Roman"/>
              <a:sym typeface="Times New Roman"/>
            </a:endParaRPr>
          </a:p>
        </p:txBody>
      </p:sp>
      <p:grpSp>
        <p:nvGrpSpPr>
          <p:cNvPr id="391" name="Google Shape;391;p9"/>
          <p:cNvGrpSpPr/>
          <p:nvPr/>
        </p:nvGrpSpPr>
        <p:grpSpPr>
          <a:xfrm>
            <a:off x="4684776" y="104647"/>
            <a:ext cx="8011922" cy="10182352"/>
            <a:chOff x="4684776" y="104647"/>
            <a:chExt cx="8011922" cy="10182352"/>
          </a:xfrm>
        </p:grpSpPr>
        <p:pic>
          <p:nvPicPr>
            <p:cNvPr id="392" name="Google Shape;392;p9"/>
            <p:cNvPicPr preferRelativeResize="0"/>
            <p:nvPr/>
          </p:nvPicPr>
          <p:blipFill rotWithShape="1">
            <a:blip r:embed="rId3">
              <a:alphaModFix/>
            </a:blip>
            <a:srcRect b="0" l="0" r="0" t="0"/>
            <a:stretch/>
          </p:blipFill>
          <p:spPr>
            <a:xfrm>
              <a:off x="5187442" y="104647"/>
              <a:ext cx="7509256" cy="1979929"/>
            </a:xfrm>
            <a:prstGeom prst="rect">
              <a:avLst/>
            </a:prstGeom>
            <a:noFill/>
            <a:ln>
              <a:noFill/>
            </a:ln>
          </p:spPr>
        </p:pic>
        <p:pic>
          <p:nvPicPr>
            <p:cNvPr id="393" name="Google Shape;393;p9"/>
            <p:cNvPicPr preferRelativeResize="0"/>
            <p:nvPr/>
          </p:nvPicPr>
          <p:blipFill rotWithShape="1">
            <a:blip r:embed="rId4">
              <a:alphaModFix/>
            </a:blip>
            <a:srcRect b="0" l="0" r="0" t="0"/>
            <a:stretch/>
          </p:blipFill>
          <p:spPr>
            <a:xfrm>
              <a:off x="4684776" y="5518403"/>
              <a:ext cx="7830311" cy="4768596"/>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2024-01-10T19:41:35Z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2024-01-10T00:00:00Z</vt:filetime>
  </property>
  <property fmtid="{D5CDD505-2E9C-101B-9397-08002B2CF9AE}" pid="3" name="Creator">
    <vt:lpwstr>Microsoft® PowerPoint® for Microsoft 365</vt:lpwstr>
  </property>
  <property fmtid="{D5CDD505-2E9C-101B-9397-08002B2CF9AE}" pid="4" name="LastSaved">
    <vt:filetime>2024-01-10T00:00:00Z</vt:filetime>
  </property>
  <property fmtid="{D5CDD505-2E9C-101B-9397-08002B2CF9AE}" pid="5" name="Producer">
    <vt:lpwstr>3-Heights(TM) PDF Security Shell 4.8.25.2 (http://www.pdf-tools.com)</vt:lpwstr>
  </property>
</Properties>
</file>